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 id="2147483656" r:id="rId2"/>
  </p:sldMasterIdLst>
  <p:notesMasterIdLst>
    <p:notesMasterId r:id="rId29"/>
  </p:notesMasterIdLst>
  <p:sldIdLst>
    <p:sldId id="313" r:id="rId3"/>
    <p:sldId id="548" r:id="rId4"/>
    <p:sldId id="528" r:id="rId5"/>
    <p:sldId id="527" r:id="rId6"/>
    <p:sldId id="529" r:id="rId7"/>
    <p:sldId id="530" r:id="rId8"/>
    <p:sldId id="533" r:id="rId9"/>
    <p:sldId id="540" r:id="rId10"/>
    <p:sldId id="545" r:id="rId11"/>
    <p:sldId id="537" r:id="rId12"/>
    <p:sldId id="531" r:id="rId13"/>
    <p:sldId id="541" r:id="rId14"/>
    <p:sldId id="538" r:id="rId15"/>
    <p:sldId id="534" r:id="rId16"/>
    <p:sldId id="535" r:id="rId17"/>
    <p:sldId id="536" r:id="rId18"/>
    <p:sldId id="547" r:id="rId19"/>
    <p:sldId id="539" r:id="rId20"/>
    <p:sldId id="542" r:id="rId21"/>
    <p:sldId id="543" r:id="rId22"/>
    <p:sldId id="544" r:id="rId23"/>
    <p:sldId id="532" r:id="rId24"/>
    <p:sldId id="300" r:id="rId25"/>
    <p:sldId id="477" r:id="rId26"/>
    <p:sldId id="478" r:id="rId27"/>
    <p:sldId id="479" r:id="rId28"/>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87E"/>
    <a:srgbClr val="76B531"/>
    <a:srgbClr val="005A9E"/>
    <a:srgbClr val="80C535"/>
    <a:srgbClr val="44AD39"/>
    <a:srgbClr val="63C757"/>
    <a:srgbClr val="00BBA7"/>
    <a:srgbClr val="00C273"/>
    <a:srgbClr val="35882C"/>
    <a:srgbClr val="CBD7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淺色樣式 2 - 輔色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淺色樣式 1 - 輔色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660B408-B3CF-4A94-85FC-2B1E0A45F4A2}" styleName="深色樣式 2 - 輔色 1/輔色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Objects="1">
      <p:cViewPr varScale="1">
        <p:scale>
          <a:sx n="84" d="100"/>
          <a:sy n="84" d="100"/>
        </p:scale>
        <p:origin x="702" y="90"/>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Objects="1">
      <p:cViewPr varScale="1">
        <p:scale>
          <a:sx n="60" d="100"/>
          <a:sy n="60" d="100"/>
        </p:scale>
        <p:origin x="-3366" y="-72"/>
      </p:cViewPr>
      <p:guideLst>
        <p:guide orient="horz" pos="2880"/>
        <p:guide pos="2160"/>
      </p:guideLst>
    </p:cSldViewPr>
  </p:notesViewPr>
  <p:gridSpacing cx="180023" cy="180023"/>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57A0D5-38F8-4A88-A6E3-9218FABF9BFB}" type="datetimeFigureOut">
              <a:rPr lang="zh-TW" altLang="en-US" smtClean="0"/>
              <a:t>2018/1/1</a:t>
            </a:fld>
            <a:endParaRPr lang="zh-TW" altLang="en-US"/>
          </a:p>
        </p:txBody>
      </p:sp>
      <p:sp>
        <p:nvSpPr>
          <p:cNvPr id="4" name="投影片圖像版面配置區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A36558-41D3-42D1-87EA-3FA229F86A22}" type="slidenum">
              <a:rPr lang="zh-TW" altLang="en-US" smtClean="0"/>
              <a:t>‹#›</a:t>
            </a:fld>
            <a:endParaRPr lang="zh-TW" altLang="en-US"/>
          </a:p>
        </p:txBody>
      </p:sp>
    </p:spTree>
    <p:extLst>
      <p:ext uri="{BB962C8B-B14F-4D97-AF65-F5344CB8AC3E}">
        <p14:creationId xmlns:p14="http://schemas.microsoft.com/office/powerpoint/2010/main" val="3843371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0A36558-41D3-42D1-87EA-3FA229F86A22}" type="slidenum">
              <a:rPr lang="zh-TW" altLang="en-US" smtClean="0"/>
              <a:t>0</a:t>
            </a:fld>
            <a:endParaRPr lang="zh-TW" altLang="en-US"/>
          </a:p>
        </p:txBody>
      </p:sp>
    </p:spTree>
    <p:extLst>
      <p:ext uri="{BB962C8B-B14F-4D97-AF65-F5344CB8AC3E}">
        <p14:creationId xmlns:p14="http://schemas.microsoft.com/office/powerpoint/2010/main" val="1199804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0A36558-41D3-42D1-87EA-3FA229F86A22}" type="slidenum">
              <a:rPr lang="zh-TW" altLang="en-US" smtClean="0"/>
              <a:t>2</a:t>
            </a:fld>
            <a:endParaRPr lang="zh-TW" altLang="en-US"/>
          </a:p>
        </p:txBody>
      </p:sp>
    </p:spTree>
    <p:extLst>
      <p:ext uri="{BB962C8B-B14F-4D97-AF65-F5344CB8AC3E}">
        <p14:creationId xmlns:p14="http://schemas.microsoft.com/office/powerpoint/2010/main" val="727025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58EE9FDD-1EF8-48B2-BF5F-73829B9CEEC1}" type="slidenum">
              <a:rPr lang="zh-TW" altLang="en-US" smtClean="0"/>
              <a:t>16</a:t>
            </a:fld>
            <a:endParaRPr lang="zh-TW" altLang="en-US"/>
          </a:p>
        </p:txBody>
      </p:sp>
    </p:spTree>
    <p:extLst>
      <p:ext uri="{BB962C8B-B14F-4D97-AF65-F5344CB8AC3E}">
        <p14:creationId xmlns:p14="http://schemas.microsoft.com/office/powerpoint/2010/main" val="1879583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0A36558-41D3-42D1-87EA-3FA229F86A22}" type="slidenum">
              <a:rPr lang="zh-TW" altLang="en-US" smtClean="0"/>
              <a:t>22</a:t>
            </a:fld>
            <a:endParaRPr lang="zh-TW" altLang="en-US"/>
          </a:p>
        </p:txBody>
      </p:sp>
    </p:spTree>
    <p:extLst>
      <p:ext uri="{BB962C8B-B14F-4D97-AF65-F5344CB8AC3E}">
        <p14:creationId xmlns:p14="http://schemas.microsoft.com/office/powerpoint/2010/main" val="2639381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B7C65BB-9F28-4E9A-B3A6-0678818B9664}" type="slidenum">
              <a:rPr lang="zh-TW" altLang="en-US" smtClean="0"/>
              <a:t>23</a:t>
            </a:fld>
            <a:endParaRPr lang="zh-TW" altLang="en-US"/>
          </a:p>
        </p:txBody>
      </p:sp>
    </p:spTree>
    <p:extLst>
      <p:ext uri="{BB962C8B-B14F-4D97-AF65-F5344CB8AC3E}">
        <p14:creationId xmlns:p14="http://schemas.microsoft.com/office/powerpoint/2010/main" val="3098997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B7C65BB-9F28-4E9A-B3A6-0678818B9664}" type="slidenum">
              <a:rPr lang="zh-TW" altLang="en-US" smtClean="0"/>
              <a:t>24</a:t>
            </a:fld>
            <a:endParaRPr lang="zh-TW" altLang="en-US"/>
          </a:p>
        </p:txBody>
      </p:sp>
    </p:spTree>
    <p:extLst>
      <p:ext uri="{BB962C8B-B14F-4D97-AF65-F5344CB8AC3E}">
        <p14:creationId xmlns:p14="http://schemas.microsoft.com/office/powerpoint/2010/main" val="3098997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27B6C6A9-CBB5-4927-833D-62CCC6E09109}" type="slidenum">
              <a:rPr lang="zh-TW" altLang="en-US" smtClean="0">
                <a:solidFill>
                  <a:prstClr val="black"/>
                </a:solidFill>
              </a:rPr>
              <a:pPr/>
              <a:t>25</a:t>
            </a:fld>
            <a:endParaRPr lang="zh-TW" altLang="en-US">
              <a:solidFill>
                <a:prstClr val="black"/>
              </a:solidFill>
            </a:endParaRPr>
          </a:p>
        </p:txBody>
      </p:sp>
    </p:spTree>
    <p:extLst>
      <p:ext uri="{BB962C8B-B14F-4D97-AF65-F5344CB8AC3E}">
        <p14:creationId xmlns:p14="http://schemas.microsoft.com/office/powerpoint/2010/main" val="660218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a:xfrm>
            <a:off x="609600" y="6356351"/>
            <a:ext cx="2844800" cy="365125"/>
          </a:xfrm>
          <a:prstGeom prst="rect">
            <a:avLst/>
          </a:prstGeom>
        </p:spPr>
        <p:txBody>
          <a:bodyPr/>
          <a:lstStyle/>
          <a:p>
            <a:fld id="{E7CD4170-F953-4FC6-8BCB-E1539AEF6E97}" type="datetime1">
              <a:rPr lang="zh-TW" altLang="en-US" smtClean="0"/>
              <a:t>2018/1/1</a:t>
            </a:fld>
            <a:endParaRPr lang="zh-TW" altLang="en-US"/>
          </a:p>
        </p:txBody>
      </p:sp>
      <p:sp>
        <p:nvSpPr>
          <p:cNvPr id="5" name="頁尾版面配置區 4"/>
          <p:cNvSpPr>
            <a:spLocks noGrp="1"/>
          </p:cNvSpPr>
          <p:nvPr>
            <p:ph type="ftr" sz="quarter" idx="11"/>
          </p:nvPr>
        </p:nvSpPr>
        <p:spPr/>
        <p:txBody>
          <a:bodyPr/>
          <a:lstStyle/>
          <a:p>
            <a:r>
              <a:rPr lang="zh-TW" altLang="en-US" smtClean="0"/>
              <a:t>商業簡報網 韓明文 講師 </a:t>
            </a:r>
            <a:r>
              <a:rPr lang="en-US" altLang="zh-TW" smtClean="0"/>
              <a:t>/ www.pook.com.tw</a:t>
            </a:r>
            <a:endParaRPr lang="zh-TW" altLang="en-US" dirty="0"/>
          </a:p>
        </p:txBody>
      </p:sp>
      <p:sp>
        <p:nvSpPr>
          <p:cNvPr id="6" name="投影片編號版面配置區 5"/>
          <p:cNvSpPr>
            <a:spLocks noGrp="1"/>
          </p:cNvSpPr>
          <p:nvPr>
            <p:ph type="sldNum" sz="quarter" idx="12"/>
          </p:nvPr>
        </p:nvSpPr>
        <p:spPr/>
        <p:txBody>
          <a:bodyPr/>
          <a:lstStyle/>
          <a:p>
            <a:fld id="{3E5B7E40-2C08-4ABC-92E6-8AE10441B421}" type="slidenum">
              <a:rPr lang="zh-TW" altLang="en-US" smtClean="0"/>
              <a:t>‹#›</a:t>
            </a:fld>
            <a:endParaRPr lang="zh-TW" altLang="en-US"/>
          </a:p>
        </p:txBody>
      </p:sp>
    </p:spTree>
    <p:extLst>
      <p:ext uri="{BB962C8B-B14F-4D97-AF65-F5344CB8AC3E}">
        <p14:creationId xmlns:p14="http://schemas.microsoft.com/office/powerpoint/2010/main" val="370165106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smtClean="0">
                <a:ln>
                  <a:noFill/>
                </a:ln>
                <a:solidFill>
                  <a:prstClr val="black">
                    <a:tint val="75000"/>
                  </a:prstClr>
                </a:solidFill>
                <a:effectLst/>
                <a:uLnTx/>
                <a:uFillTx/>
                <a:latin typeface="Arial"/>
                <a:ea typeface="微軟正黑體"/>
                <a:cs typeface="+mn-cs"/>
              </a:rPr>
              <a:t>商業簡報網  韓明文講師 </a:t>
            </a:r>
            <a:r>
              <a:rPr kumimoji="0" lang="en-US" altLang="zh-TW" sz="1200" b="0" i="0" u="none" strike="noStrike" kern="1200" cap="none" spc="0" normalizeH="0" baseline="0" noProof="0" smtClean="0">
                <a:ln>
                  <a:noFill/>
                </a:ln>
                <a:solidFill>
                  <a:prstClr val="black">
                    <a:tint val="75000"/>
                  </a:prstClr>
                </a:solidFill>
                <a:effectLst/>
                <a:uLnTx/>
                <a:uFillTx/>
                <a:latin typeface="Arial"/>
                <a:ea typeface="微軟正黑體"/>
                <a:cs typeface="+mn-cs"/>
              </a:rPr>
              <a:t>X Matter Lab</a:t>
            </a:r>
            <a:endParaRPr kumimoji="0" lang="zh-TW" altLang="en-US" sz="1200" b="0" i="0" u="none" strike="noStrike" kern="1200" cap="none" spc="0" normalizeH="0" baseline="0" noProof="0">
              <a:ln>
                <a:noFill/>
              </a:ln>
              <a:solidFill>
                <a:prstClr val="black">
                  <a:tint val="75000"/>
                </a:prstClr>
              </a:solidFill>
              <a:effectLst/>
              <a:uLnTx/>
              <a:uFillTx/>
              <a:latin typeface="Arial"/>
              <a:ea typeface="微軟正黑體"/>
              <a:cs typeface="+mn-cs"/>
            </a:endParaRPr>
          </a:p>
        </p:txBody>
      </p:sp>
      <p:sp>
        <p:nvSpPr>
          <p:cNvPr id="7" name="投影片編號版面配置區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B68095-C8B2-4A76-90AA-E601358CCBC3}" type="slidenum">
              <a:rPr kumimoji="0" lang="zh-TW" altLang="en-US" sz="1200" b="0" i="0" u="none" strike="noStrike" kern="1200" cap="none" spc="0" normalizeH="0" baseline="0" noProof="0" smtClean="0">
                <a:ln>
                  <a:noFill/>
                </a:ln>
                <a:solidFill>
                  <a:prstClr val="black">
                    <a:tint val="75000"/>
                  </a:prstClr>
                </a:solidFill>
                <a:effectLst/>
                <a:uLnTx/>
                <a:uFillTx/>
                <a:latin typeface="Arial"/>
                <a:ea typeface="微軟正黑體"/>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Arial"/>
              <a:ea typeface="微軟正黑體"/>
              <a:cs typeface="+mn-cs"/>
            </a:endParaRPr>
          </a:p>
        </p:txBody>
      </p:sp>
    </p:spTree>
    <p:extLst>
      <p:ext uri="{BB962C8B-B14F-4D97-AF65-F5344CB8AC3E}">
        <p14:creationId xmlns:p14="http://schemas.microsoft.com/office/powerpoint/2010/main" val="185351264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頁尾版面配置區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smtClean="0">
                <a:ln>
                  <a:noFill/>
                </a:ln>
                <a:solidFill>
                  <a:prstClr val="black">
                    <a:tint val="75000"/>
                  </a:prstClr>
                </a:solidFill>
                <a:effectLst/>
                <a:uLnTx/>
                <a:uFillTx/>
                <a:latin typeface="Arial"/>
                <a:ea typeface="微軟正黑體"/>
                <a:cs typeface="+mn-cs"/>
              </a:rPr>
              <a:t>商業簡報網  韓明文講師 </a:t>
            </a:r>
            <a:r>
              <a:rPr kumimoji="0" lang="en-US" altLang="zh-TW" sz="1200" b="0" i="0" u="none" strike="noStrike" kern="1200" cap="none" spc="0" normalizeH="0" baseline="0" noProof="0" smtClean="0">
                <a:ln>
                  <a:noFill/>
                </a:ln>
                <a:solidFill>
                  <a:prstClr val="black">
                    <a:tint val="75000"/>
                  </a:prstClr>
                </a:solidFill>
                <a:effectLst/>
                <a:uLnTx/>
                <a:uFillTx/>
                <a:latin typeface="Arial"/>
                <a:ea typeface="微軟正黑體"/>
                <a:cs typeface="+mn-cs"/>
              </a:rPr>
              <a:t>X Matter Lab</a:t>
            </a:r>
            <a:endParaRPr kumimoji="0" lang="zh-TW" altLang="en-US" sz="1200" b="0" i="0" u="none" strike="noStrike" kern="1200" cap="none" spc="0" normalizeH="0" baseline="0" noProof="0">
              <a:ln>
                <a:noFill/>
              </a:ln>
              <a:solidFill>
                <a:prstClr val="black">
                  <a:tint val="75000"/>
                </a:prstClr>
              </a:solidFill>
              <a:effectLst/>
              <a:uLnTx/>
              <a:uFillTx/>
              <a:latin typeface="Arial"/>
              <a:ea typeface="微軟正黑體"/>
              <a:cs typeface="+mn-cs"/>
            </a:endParaRPr>
          </a:p>
        </p:txBody>
      </p:sp>
      <p:sp>
        <p:nvSpPr>
          <p:cNvPr id="9" name="投影片編號版面配置區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B68095-C8B2-4A76-90AA-E601358CCBC3}" type="slidenum">
              <a:rPr kumimoji="0" lang="zh-TW" altLang="en-US" sz="1200" b="0" i="0" u="none" strike="noStrike" kern="1200" cap="none" spc="0" normalizeH="0" baseline="0" noProof="0" smtClean="0">
                <a:ln>
                  <a:noFill/>
                </a:ln>
                <a:solidFill>
                  <a:prstClr val="black">
                    <a:tint val="75000"/>
                  </a:prstClr>
                </a:solidFill>
                <a:effectLst/>
                <a:uLnTx/>
                <a:uFillTx/>
                <a:latin typeface="Arial"/>
                <a:ea typeface="微軟正黑體"/>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Arial"/>
              <a:ea typeface="微軟正黑體"/>
              <a:cs typeface="+mn-cs"/>
            </a:endParaRPr>
          </a:p>
        </p:txBody>
      </p:sp>
    </p:spTree>
    <p:extLst>
      <p:ext uri="{BB962C8B-B14F-4D97-AF65-F5344CB8AC3E}">
        <p14:creationId xmlns:p14="http://schemas.microsoft.com/office/powerpoint/2010/main" val="298228038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4" name="頁尾版面配置區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smtClean="0">
                <a:ln>
                  <a:noFill/>
                </a:ln>
                <a:solidFill>
                  <a:prstClr val="black">
                    <a:tint val="75000"/>
                  </a:prstClr>
                </a:solidFill>
                <a:effectLst/>
                <a:uLnTx/>
                <a:uFillTx/>
                <a:latin typeface="Arial"/>
                <a:ea typeface="微軟正黑體"/>
                <a:cs typeface="+mn-cs"/>
              </a:rPr>
              <a:t>商業簡報網  韓明文講師 </a:t>
            </a:r>
            <a:r>
              <a:rPr kumimoji="0" lang="en-US" altLang="zh-TW" sz="1200" b="0" i="0" u="none" strike="noStrike" kern="1200" cap="none" spc="0" normalizeH="0" baseline="0" noProof="0" smtClean="0">
                <a:ln>
                  <a:noFill/>
                </a:ln>
                <a:solidFill>
                  <a:prstClr val="black">
                    <a:tint val="75000"/>
                  </a:prstClr>
                </a:solidFill>
                <a:effectLst/>
                <a:uLnTx/>
                <a:uFillTx/>
                <a:latin typeface="Arial"/>
                <a:ea typeface="微軟正黑體"/>
                <a:cs typeface="+mn-cs"/>
              </a:rPr>
              <a:t>X Matter Lab</a:t>
            </a:r>
            <a:endParaRPr kumimoji="0" lang="zh-TW" altLang="en-US" sz="1200" b="0" i="0" u="none" strike="noStrike" kern="1200" cap="none" spc="0" normalizeH="0" baseline="0" noProof="0">
              <a:ln>
                <a:noFill/>
              </a:ln>
              <a:solidFill>
                <a:prstClr val="black">
                  <a:tint val="75000"/>
                </a:prstClr>
              </a:solidFill>
              <a:effectLst/>
              <a:uLnTx/>
              <a:uFillTx/>
              <a:latin typeface="Arial"/>
              <a:ea typeface="微軟正黑體"/>
              <a:cs typeface="+mn-cs"/>
            </a:endParaRPr>
          </a:p>
        </p:txBody>
      </p:sp>
      <p:sp>
        <p:nvSpPr>
          <p:cNvPr id="5" name="投影片編號版面配置區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B68095-C8B2-4A76-90AA-E601358CCBC3}" type="slidenum">
              <a:rPr kumimoji="0" lang="zh-TW" altLang="en-US" sz="1200" b="0" i="0" u="none" strike="noStrike" kern="1200" cap="none" spc="0" normalizeH="0" baseline="0" noProof="0" smtClean="0">
                <a:ln>
                  <a:noFill/>
                </a:ln>
                <a:solidFill>
                  <a:prstClr val="black">
                    <a:tint val="75000"/>
                  </a:prstClr>
                </a:solidFill>
                <a:effectLst/>
                <a:uLnTx/>
                <a:uFillTx/>
                <a:latin typeface="Arial"/>
                <a:ea typeface="微軟正黑體"/>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Arial"/>
              <a:ea typeface="微軟正黑體"/>
              <a:cs typeface="+mn-cs"/>
            </a:endParaRPr>
          </a:p>
        </p:txBody>
      </p:sp>
    </p:spTree>
    <p:extLst>
      <p:ext uri="{BB962C8B-B14F-4D97-AF65-F5344CB8AC3E}">
        <p14:creationId xmlns:p14="http://schemas.microsoft.com/office/powerpoint/2010/main" val="333910680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3" name="頁尾版面配置區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smtClean="0">
                <a:ln>
                  <a:noFill/>
                </a:ln>
                <a:solidFill>
                  <a:prstClr val="black">
                    <a:tint val="75000"/>
                  </a:prstClr>
                </a:solidFill>
                <a:effectLst/>
                <a:uLnTx/>
                <a:uFillTx/>
                <a:latin typeface="Arial"/>
                <a:ea typeface="微軟正黑體"/>
                <a:cs typeface="+mn-cs"/>
              </a:rPr>
              <a:t>商業簡報網  韓明文講師 </a:t>
            </a:r>
            <a:r>
              <a:rPr kumimoji="0" lang="en-US" altLang="zh-TW" sz="1200" b="0" i="0" u="none" strike="noStrike" kern="1200" cap="none" spc="0" normalizeH="0" baseline="0" noProof="0" smtClean="0">
                <a:ln>
                  <a:noFill/>
                </a:ln>
                <a:solidFill>
                  <a:prstClr val="black">
                    <a:tint val="75000"/>
                  </a:prstClr>
                </a:solidFill>
                <a:effectLst/>
                <a:uLnTx/>
                <a:uFillTx/>
                <a:latin typeface="Arial"/>
                <a:ea typeface="微軟正黑體"/>
                <a:cs typeface="+mn-cs"/>
              </a:rPr>
              <a:t>X Matter Lab</a:t>
            </a:r>
            <a:endParaRPr kumimoji="0" lang="zh-TW" altLang="en-US" sz="1200" b="0" i="0" u="none" strike="noStrike" kern="1200" cap="none" spc="0" normalizeH="0" baseline="0" noProof="0">
              <a:ln>
                <a:noFill/>
              </a:ln>
              <a:solidFill>
                <a:prstClr val="black">
                  <a:tint val="75000"/>
                </a:prstClr>
              </a:solidFill>
              <a:effectLst/>
              <a:uLnTx/>
              <a:uFillTx/>
              <a:latin typeface="Arial"/>
              <a:ea typeface="微軟正黑體"/>
              <a:cs typeface="+mn-cs"/>
            </a:endParaRPr>
          </a:p>
        </p:txBody>
      </p:sp>
      <p:sp>
        <p:nvSpPr>
          <p:cNvPr id="4" name="投影片編號版面配置區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B68095-C8B2-4A76-90AA-E601358CCBC3}" type="slidenum">
              <a:rPr kumimoji="0" lang="zh-TW" altLang="en-US" sz="1200" b="0" i="0" u="none" strike="noStrike" kern="1200" cap="none" spc="0" normalizeH="0" baseline="0" noProof="0" smtClean="0">
                <a:ln>
                  <a:noFill/>
                </a:ln>
                <a:solidFill>
                  <a:prstClr val="black">
                    <a:tint val="75000"/>
                  </a:prstClr>
                </a:solidFill>
                <a:effectLst/>
                <a:uLnTx/>
                <a:uFillTx/>
                <a:latin typeface="Arial"/>
                <a:ea typeface="微軟正黑體"/>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Arial"/>
              <a:ea typeface="微軟正黑體"/>
              <a:cs typeface="+mn-cs"/>
            </a:endParaRPr>
          </a:p>
        </p:txBody>
      </p:sp>
    </p:spTree>
    <p:extLst>
      <p:ext uri="{BB962C8B-B14F-4D97-AF65-F5344CB8AC3E}">
        <p14:creationId xmlns:p14="http://schemas.microsoft.com/office/powerpoint/2010/main" val="125509015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頁尾版面配置區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smtClean="0">
                <a:ln>
                  <a:noFill/>
                </a:ln>
                <a:solidFill>
                  <a:prstClr val="black">
                    <a:tint val="75000"/>
                  </a:prstClr>
                </a:solidFill>
                <a:effectLst/>
                <a:uLnTx/>
                <a:uFillTx/>
                <a:latin typeface="Arial"/>
                <a:ea typeface="微軟正黑體"/>
                <a:cs typeface="+mn-cs"/>
              </a:rPr>
              <a:t>商業簡報網  韓明文講師 </a:t>
            </a:r>
            <a:r>
              <a:rPr kumimoji="0" lang="en-US" altLang="zh-TW" sz="1200" b="0" i="0" u="none" strike="noStrike" kern="1200" cap="none" spc="0" normalizeH="0" baseline="0" noProof="0" smtClean="0">
                <a:ln>
                  <a:noFill/>
                </a:ln>
                <a:solidFill>
                  <a:prstClr val="black">
                    <a:tint val="75000"/>
                  </a:prstClr>
                </a:solidFill>
                <a:effectLst/>
                <a:uLnTx/>
                <a:uFillTx/>
                <a:latin typeface="Arial"/>
                <a:ea typeface="微軟正黑體"/>
                <a:cs typeface="+mn-cs"/>
              </a:rPr>
              <a:t>X Matter Lab</a:t>
            </a:r>
            <a:endParaRPr kumimoji="0" lang="zh-TW" altLang="en-US" sz="1200" b="0" i="0" u="none" strike="noStrike" kern="1200" cap="none" spc="0" normalizeH="0" baseline="0" noProof="0">
              <a:ln>
                <a:noFill/>
              </a:ln>
              <a:solidFill>
                <a:prstClr val="black">
                  <a:tint val="75000"/>
                </a:prstClr>
              </a:solidFill>
              <a:effectLst/>
              <a:uLnTx/>
              <a:uFillTx/>
              <a:latin typeface="Arial"/>
              <a:ea typeface="微軟正黑體"/>
              <a:cs typeface="+mn-cs"/>
            </a:endParaRPr>
          </a:p>
        </p:txBody>
      </p:sp>
      <p:sp>
        <p:nvSpPr>
          <p:cNvPr id="7" name="投影片編號版面配置區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B68095-C8B2-4A76-90AA-E601358CCBC3}" type="slidenum">
              <a:rPr kumimoji="0" lang="zh-TW" altLang="en-US" sz="1200" b="0" i="0" u="none" strike="noStrike" kern="1200" cap="none" spc="0" normalizeH="0" baseline="0" noProof="0" smtClean="0">
                <a:ln>
                  <a:noFill/>
                </a:ln>
                <a:solidFill>
                  <a:prstClr val="black">
                    <a:tint val="75000"/>
                  </a:prstClr>
                </a:solidFill>
                <a:effectLst/>
                <a:uLnTx/>
                <a:uFillTx/>
                <a:latin typeface="Arial"/>
                <a:ea typeface="微軟正黑體"/>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Arial"/>
              <a:ea typeface="微軟正黑體"/>
              <a:cs typeface="+mn-cs"/>
            </a:endParaRPr>
          </a:p>
        </p:txBody>
      </p:sp>
    </p:spTree>
    <p:extLst>
      <p:ext uri="{BB962C8B-B14F-4D97-AF65-F5344CB8AC3E}">
        <p14:creationId xmlns:p14="http://schemas.microsoft.com/office/powerpoint/2010/main" val="159263586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頁尾版面配置區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smtClean="0">
                <a:ln>
                  <a:noFill/>
                </a:ln>
                <a:solidFill>
                  <a:prstClr val="black">
                    <a:tint val="75000"/>
                  </a:prstClr>
                </a:solidFill>
                <a:effectLst/>
                <a:uLnTx/>
                <a:uFillTx/>
                <a:latin typeface="Arial"/>
                <a:ea typeface="微軟正黑體"/>
                <a:cs typeface="+mn-cs"/>
              </a:rPr>
              <a:t>商業簡報網  韓明文講師 </a:t>
            </a:r>
            <a:r>
              <a:rPr kumimoji="0" lang="en-US" altLang="zh-TW" sz="1200" b="0" i="0" u="none" strike="noStrike" kern="1200" cap="none" spc="0" normalizeH="0" baseline="0" noProof="0" smtClean="0">
                <a:ln>
                  <a:noFill/>
                </a:ln>
                <a:solidFill>
                  <a:prstClr val="black">
                    <a:tint val="75000"/>
                  </a:prstClr>
                </a:solidFill>
                <a:effectLst/>
                <a:uLnTx/>
                <a:uFillTx/>
                <a:latin typeface="Arial"/>
                <a:ea typeface="微軟正黑體"/>
                <a:cs typeface="+mn-cs"/>
              </a:rPr>
              <a:t>X Matter Lab</a:t>
            </a:r>
            <a:endParaRPr kumimoji="0" lang="zh-TW" altLang="en-US" sz="1200" b="0" i="0" u="none" strike="noStrike" kern="1200" cap="none" spc="0" normalizeH="0" baseline="0" noProof="0">
              <a:ln>
                <a:noFill/>
              </a:ln>
              <a:solidFill>
                <a:prstClr val="black">
                  <a:tint val="75000"/>
                </a:prstClr>
              </a:solidFill>
              <a:effectLst/>
              <a:uLnTx/>
              <a:uFillTx/>
              <a:latin typeface="Arial"/>
              <a:ea typeface="微軟正黑體"/>
              <a:cs typeface="+mn-cs"/>
            </a:endParaRPr>
          </a:p>
        </p:txBody>
      </p:sp>
      <p:sp>
        <p:nvSpPr>
          <p:cNvPr id="7" name="投影片編號版面配置區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B68095-C8B2-4A76-90AA-E601358CCBC3}" type="slidenum">
              <a:rPr kumimoji="0" lang="zh-TW" altLang="en-US" sz="1200" b="0" i="0" u="none" strike="noStrike" kern="1200" cap="none" spc="0" normalizeH="0" baseline="0" noProof="0" smtClean="0">
                <a:ln>
                  <a:noFill/>
                </a:ln>
                <a:solidFill>
                  <a:prstClr val="black">
                    <a:tint val="75000"/>
                  </a:prstClr>
                </a:solidFill>
                <a:effectLst/>
                <a:uLnTx/>
                <a:uFillTx/>
                <a:latin typeface="Arial"/>
                <a:ea typeface="微軟正黑體"/>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Arial"/>
              <a:ea typeface="微軟正黑體"/>
              <a:cs typeface="+mn-cs"/>
            </a:endParaRPr>
          </a:p>
        </p:txBody>
      </p:sp>
    </p:spTree>
    <p:extLst>
      <p:ext uri="{BB962C8B-B14F-4D97-AF65-F5344CB8AC3E}">
        <p14:creationId xmlns:p14="http://schemas.microsoft.com/office/powerpoint/2010/main" val="138993242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頁尾版面配置區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smtClean="0">
                <a:ln>
                  <a:noFill/>
                </a:ln>
                <a:solidFill>
                  <a:prstClr val="black">
                    <a:tint val="75000"/>
                  </a:prstClr>
                </a:solidFill>
                <a:effectLst/>
                <a:uLnTx/>
                <a:uFillTx/>
                <a:latin typeface="Arial"/>
                <a:ea typeface="微軟正黑體"/>
                <a:cs typeface="+mn-cs"/>
              </a:rPr>
              <a:t>商業簡報網  韓明文講師 </a:t>
            </a:r>
            <a:r>
              <a:rPr kumimoji="0" lang="en-US" altLang="zh-TW" sz="1200" b="0" i="0" u="none" strike="noStrike" kern="1200" cap="none" spc="0" normalizeH="0" baseline="0" noProof="0" smtClean="0">
                <a:ln>
                  <a:noFill/>
                </a:ln>
                <a:solidFill>
                  <a:prstClr val="black">
                    <a:tint val="75000"/>
                  </a:prstClr>
                </a:solidFill>
                <a:effectLst/>
                <a:uLnTx/>
                <a:uFillTx/>
                <a:latin typeface="Arial"/>
                <a:ea typeface="微軟正黑體"/>
                <a:cs typeface="+mn-cs"/>
              </a:rPr>
              <a:t>X Matter Lab</a:t>
            </a:r>
            <a:endParaRPr kumimoji="0" lang="zh-TW" altLang="en-US" sz="1200" b="0" i="0" u="none" strike="noStrike" kern="1200" cap="none" spc="0" normalizeH="0" baseline="0" noProof="0">
              <a:ln>
                <a:noFill/>
              </a:ln>
              <a:solidFill>
                <a:prstClr val="black">
                  <a:tint val="75000"/>
                </a:prstClr>
              </a:solidFill>
              <a:effectLst/>
              <a:uLnTx/>
              <a:uFillTx/>
              <a:latin typeface="Arial"/>
              <a:ea typeface="微軟正黑體"/>
              <a:cs typeface="+mn-cs"/>
            </a:endParaRPr>
          </a:p>
        </p:txBody>
      </p:sp>
      <p:sp>
        <p:nvSpPr>
          <p:cNvPr id="6" name="投影片編號版面配置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B68095-C8B2-4A76-90AA-E601358CCBC3}" type="slidenum">
              <a:rPr kumimoji="0" lang="zh-TW" altLang="en-US" sz="1200" b="0" i="0" u="none" strike="noStrike" kern="1200" cap="none" spc="0" normalizeH="0" baseline="0" noProof="0" smtClean="0">
                <a:ln>
                  <a:noFill/>
                </a:ln>
                <a:solidFill>
                  <a:prstClr val="black">
                    <a:tint val="75000"/>
                  </a:prstClr>
                </a:solidFill>
                <a:effectLst/>
                <a:uLnTx/>
                <a:uFillTx/>
                <a:latin typeface="Arial"/>
                <a:ea typeface="微軟正黑體"/>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Arial"/>
              <a:ea typeface="微軟正黑體"/>
              <a:cs typeface="+mn-cs"/>
            </a:endParaRPr>
          </a:p>
        </p:txBody>
      </p:sp>
    </p:spTree>
    <p:extLst>
      <p:ext uri="{BB962C8B-B14F-4D97-AF65-F5344CB8AC3E}">
        <p14:creationId xmlns:p14="http://schemas.microsoft.com/office/powerpoint/2010/main" val="397080292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39"/>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39"/>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頁尾版面配置區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smtClean="0">
                <a:ln>
                  <a:noFill/>
                </a:ln>
                <a:solidFill>
                  <a:prstClr val="black">
                    <a:tint val="75000"/>
                  </a:prstClr>
                </a:solidFill>
                <a:effectLst/>
                <a:uLnTx/>
                <a:uFillTx/>
                <a:latin typeface="Arial"/>
                <a:ea typeface="微軟正黑體"/>
                <a:cs typeface="+mn-cs"/>
              </a:rPr>
              <a:t>商業簡報網  韓明文講師 </a:t>
            </a:r>
            <a:r>
              <a:rPr kumimoji="0" lang="en-US" altLang="zh-TW" sz="1200" b="0" i="0" u="none" strike="noStrike" kern="1200" cap="none" spc="0" normalizeH="0" baseline="0" noProof="0" smtClean="0">
                <a:ln>
                  <a:noFill/>
                </a:ln>
                <a:solidFill>
                  <a:prstClr val="black">
                    <a:tint val="75000"/>
                  </a:prstClr>
                </a:solidFill>
                <a:effectLst/>
                <a:uLnTx/>
                <a:uFillTx/>
                <a:latin typeface="Arial"/>
                <a:ea typeface="微軟正黑體"/>
                <a:cs typeface="+mn-cs"/>
              </a:rPr>
              <a:t>X Matter Lab</a:t>
            </a:r>
            <a:endParaRPr kumimoji="0" lang="zh-TW" altLang="en-US" sz="1200" b="0" i="0" u="none" strike="noStrike" kern="1200" cap="none" spc="0" normalizeH="0" baseline="0" noProof="0">
              <a:ln>
                <a:noFill/>
              </a:ln>
              <a:solidFill>
                <a:prstClr val="black">
                  <a:tint val="75000"/>
                </a:prstClr>
              </a:solidFill>
              <a:effectLst/>
              <a:uLnTx/>
              <a:uFillTx/>
              <a:latin typeface="Arial"/>
              <a:ea typeface="微軟正黑體"/>
              <a:cs typeface="+mn-cs"/>
            </a:endParaRPr>
          </a:p>
        </p:txBody>
      </p:sp>
      <p:sp>
        <p:nvSpPr>
          <p:cNvPr id="6" name="投影片編號版面配置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B68095-C8B2-4A76-90AA-E601358CCBC3}" type="slidenum">
              <a:rPr kumimoji="0" lang="zh-TW" altLang="en-US" sz="1200" b="0" i="0" u="none" strike="noStrike" kern="1200" cap="none" spc="0" normalizeH="0" baseline="0" noProof="0" smtClean="0">
                <a:ln>
                  <a:noFill/>
                </a:ln>
                <a:solidFill>
                  <a:prstClr val="black">
                    <a:tint val="75000"/>
                  </a:prstClr>
                </a:solidFill>
                <a:effectLst/>
                <a:uLnTx/>
                <a:uFillTx/>
                <a:latin typeface="Arial"/>
                <a:ea typeface="微軟正黑體"/>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Arial"/>
              <a:ea typeface="微軟正黑體"/>
              <a:cs typeface="+mn-cs"/>
            </a:endParaRPr>
          </a:p>
        </p:txBody>
      </p:sp>
    </p:spTree>
    <p:extLst>
      <p:ext uri="{BB962C8B-B14F-4D97-AF65-F5344CB8AC3E}">
        <p14:creationId xmlns:p14="http://schemas.microsoft.com/office/powerpoint/2010/main" val="130392500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自訂版面配置">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4" name="頁尾版面配置區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smtClean="0">
                <a:ln>
                  <a:noFill/>
                </a:ln>
                <a:solidFill>
                  <a:prstClr val="black">
                    <a:tint val="75000"/>
                  </a:prstClr>
                </a:solidFill>
                <a:effectLst/>
                <a:uLnTx/>
                <a:uFillTx/>
                <a:latin typeface="Arial"/>
                <a:ea typeface="微軟正黑體"/>
                <a:cs typeface="+mn-cs"/>
              </a:rPr>
              <a:t>商業簡報網  韓明文講師 </a:t>
            </a:r>
            <a:r>
              <a:rPr kumimoji="0" lang="en-US" altLang="zh-TW" sz="1200" b="0" i="0" u="none" strike="noStrike" kern="1200" cap="none" spc="0" normalizeH="0" baseline="0" noProof="0" smtClean="0">
                <a:ln>
                  <a:noFill/>
                </a:ln>
                <a:solidFill>
                  <a:prstClr val="black">
                    <a:tint val="75000"/>
                  </a:prstClr>
                </a:solidFill>
                <a:effectLst/>
                <a:uLnTx/>
                <a:uFillTx/>
                <a:latin typeface="Arial"/>
                <a:ea typeface="微軟正黑體"/>
                <a:cs typeface="+mn-cs"/>
              </a:rPr>
              <a:t>X Matter Lab</a:t>
            </a:r>
            <a:endParaRPr kumimoji="0" lang="zh-TW" altLang="en-US" sz="1200" b="0" i="0" u="none" strike="noStrike" kern="1200" cap="none" spc="0" normalizeH="0" baseline="0" noProof="0">
              <a:ln>
                <a:noFill/>
              </a:ln>
              <a:solidFill>
                <a:prstClr val="black">
                  <a:tint val="75000"/>
                </a:prstClr>
              </a:solidFill>
              <a:effectLst/>
              <a:uLnTx/>
              <a:uFillTx/>
              <a:latin typeface="Arial"/>
              <a:ea typeface="微軟正黑體"/>
              <a:cs typeface="+mn-cs"/>
            </a:endParaRPr>
          </a:p>
        </p:txBody>
      </p:sp>
      <p:sp>
        <p:nvSpPr>
          <p:cNvPr id="5" name="投影片編號版面配置區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5B7E40-2C08-4ABC-92E6-8AE10441B421}" type="slidenum">
              <a:rPr kumimoji="0" lang="zh-TW" altLang="en-US" sz="1200" b="0" i="0" u="none" strike="noStrike" kern="1200" cap="none" spc="0" normalizeH="0" baseline="0" noProof="0" smtClean="0">
                <a:ln>
                  <a:noFill/>
                </a:ln>
                <a:solidFill>
                  <a:prstClr val="black">
                    <a:tint val="75000"/>
                  </a:prstClr>
                </a:solidFill>
                <a:effectLst/>
                <a:uLnTx/>
                <a:uFillTx/>
                <a:latin typeface="Arial"/>
                <a:ea typeface="微軟正黑體"/>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Arial"/>
              <a:ea typeface="微軟正黑體"/>
              <a:cs typeface="+mn-cs"/>
            </a:endParaRPr>
          </a:p>
        </p:txBody>
      </p:sp>
      <p:sp>
        <p:nvSpPr>
          <p:cNvPr id="7" name="圖片版面配置區 6"/>
          <p:cNvSpPr>
            <a:spLocks noGrp="1"/>
          </p:cNvSpPr>
          <p:nvPr>
            <p:ph type="pic" sz="quarter" idx="13"/>
          </p:nvPr>
        </p:nvSpPr>
        <p:spPr>
          <a:xfrm>
            <a:off x="609601" y="1917651"/>
            <a:ext cx="2606032" cy="1620838"/>
          </a:xfrm>
        </p:spPr>
        <p:txBody>
          <a:bodyPr/>
          <a:lstStyle/>
          <a:p>
            <a:endParaRPr lang="zh-TW" altLang="en-US"/>
          </a:p>
        </p:txBody>
      </p:sp>
      <p:sp>
        <p:nvSpPr>
          <p:cNvPr id="11" name="圖片版面配置區 6"/>
          <p:cNvSpPr>
            <a:spLocks noGrp="1"/>
          </p:cNvSpPr>
          <p:nvPr>
            <p:ph type="pic" sz="quarter" idx="14"/>
          </p:nvPr>
        </p:nvSpPr>
        <p:spPr>
          <a:xfrm>
            <a:off x="609601" y="4192060"/>
            <a:ext cx="2606032" cy="1620838"/>
          </a:xfrm>
        </p:spPr>
        <p:txBody>
          <a:bodyPr/>
          <a:lstStyle/>
          <a:p>
            <a:endParaRPr lang="zh-TW" altLang="en-US"/>
          </a:p>
        </p:txBody>
      </p:sp>
      <p:sp>
        <p:nvSpPr>
          <p:cNvPr id="12" name="圖片版面配置區 6"/>
          <p:cNvSpPr>
            <a:spLocks noGrp="1"/>
          </p:cNvSpPr>
          <p:nvPr>
            <p:ph type="pic" sz="quarter" idx="15"/>
          </p:nvPr>
        </p:nvSpPr>
        <p:spPr>
          <a:xfrm>
            <a:off x="6131568" y="1917651"/>
            <a:ext cx="2606032" cy="1620838"/>
          </a:xfrm>
        </p:spPr>
        <p:txBody>
          <a:bodyPr/>
          <a:lstStyle/>
          <a:p>
            <a:endParaRPr lang="zh-TW" altLang="en-US"/>
          </a:p>
        </p:txBody>
      </p:sp>
      <p:sp>
        <p:nvSpPr>
          <p:cNvPr id="13" name="圖片版面配置區 6"/>
          <p:cNvSpPr>
            <a:spLocks noGrp="1"/>
          </p:cNvSpPr>
          <p:nvPr>
            <p:ph type="pic" sz="quarter" idx="16"/>
          </p:nvPr>
        </p:nvSpPr>
        <p:spPr>
          <a:xfrm>
            <a:off x="6131568" y="4192060"/>
            <a:ext cx="2606032" cy="1620838"/>
          </a:xfrm>
        </p:spPr>
        <p:txBody>
          <a:bodyPr/>
          <a:lstStyle/>
          <a:p>
            <a:endParaRPr lang="zh-TW" altLang="en-US"/>
          </a:p>
        </p:txBody>
      </p:sp>
      <p:sp>
        <p:nvSpPr>
          <p:cNvPr id="10" name="圖片版面配置區 6"/>
          <p:cNvSpPr>
            <a:spLocks noGrp="1"/>
          </p:cNvSpPr>
          <p:nvPr>
            <p:ph type="pic" sz="quarter" idx="17"/>
          </p:nvPr>
        </p:nvSpPr>
        <p:spPr>
          <a:xfrm>
            <a:off x="3396344" y="1917651"/>
            <a:ext cx="2606032" cy="1620838"/>
          </a:xfrm>
        </p:spPr>
        <p:txBody>
          <a:bodyPr/>
          <a:lstStyle/>
          <a:p>
            <a:endParaRPr lang="zh-TW" altLang="en-US"/>
          </a:p>
        </p:txBody>
      </p:sp>
      <p:sp>
        <p:nvSpPr>
          <p:cNvPr id="14" name="圖片版面配置區 6"/>
          <p:cNvSpPr>
            <a:spLocks noGrp="1"/>
          </p:cNvSpPr>
          <p:nvPr>
            <p:ph type="pic" sz="quarter" idx="18"/>
          </p:nvPr>
        </p:nvSpPr>
        <p:spPr>
          <a:xfrm>
            <a:off x="3396344" y="4192060"/>
            <a:ext cx="2606032" cy="1620838"/>
          </a:xfrm>
        </p:spPr>
        <p:txBody>
          <a:bodyPr/>
          <a:lstStyle/>
          <a:p>
            <a:endParaRPr lang="zh-TW" altLang="en-US"/>
          </a:p>
        </p:txBody>
      </p:sp>
      <p:sp>
        <p:nvSpPr>
          <p:cNvPr id="15" name="圖片版面配置區 6"/>
          <p:cNvSpPr>
            <a:spLocks noGrp="1"/>
          </p:cNvSpPr>
          <p:nvPr>
            <p:ph type="pic" sz="quarter" idx="19"/>
          </p:nvPr>
        </p:nvSpPr>
        <p:spPr>
          <a:xfrm>
            <a:off x="8918311" y="1917651"/>
            <a:ext cx="2606032" cy="1620838"/>
          </a:xfrm>
        </p:spPr>
        <p:txBody>
          <a:bodyPr/>
          <a:lstStyle/>
          <a:p>
            <a:endParaRPr lang="zh-TW" altLang="en-US"/>
          </a:p>
        </p:txBody>
      </p:sp>
      <p:sp>
        <p:nvSpPr>
          <p:cNvPr id="16" name="圖片版面配置區 6"/>
          <p:cNvSpPr>
            <a:spLocks noGrp="1"/>
          </p:cNvSpPr>
          <p:nvPr>
            <p:ph type="pic" sz="quarter" idx="20"/>
          </p:nvPr>
        </p:nvSpPr>
        <p:spPr>
          <a:xfrm>
            <a:off x="8918311" y="4192060"/>
            <a:ext cx="2606032" cy="1620838"/>
          </a:xfrm>
        </p:spPr>
        <p:txBody>
          <a:bodyPr/>
          <a:lstStyle/>
          <a:p>
            <a:endParaRPr lang="zh-TW" altLang="en-US"/>
          </a:p>
        </p:txBody>
      </p:sp>
      <p:sp>
        <p:nvSpPr>
          <p:cNvPr id="17" name="圖片版面配置區 6"/>
          <p:cNvSpPr>
            <a:spLocks noGrp="1"/>
          </p:cNvSpPr>
          <p:nvPr>
            <p:ph type="pic" sz="quarter" idx="21"/>
          </p:nvPr>
        </p:nvSpPr>
        <p:spPr>
          <a:xfrm>
            <a:off x="11685701" y="1917651"/>
            <a:ext cx="2606032" cy="1620838"/>
          </a:xfrm>
        </p:spPr>
        <p:txBody>
          <a:bodyPr/>
          <a:lstStyle/>
          <a:p>
            <a:endParaRPr lang="zh-TW" altLang="en-US"/>
          </a:p>
        </p:txBody>
      </p:sp>
      <p:sp>
        <p:nvSpPr>
          <p:cNvPr id="18" name="圖片版面配置區 6"/>
          <p:cNvSpPr>
            <a:spLocks noGrp="1"/>
          </p:cNvSpPr>
          <p:nvPr>
            <p:ph type="pic" sz="quarter" idx="22"/>
          </p:nvPr>
        </p:nvSpPr>
        <p:spPr>
          <a:xfrm>
            <a:off x="11685701" y="4192060"/>
            <a:ext cx="2606032" cy="1620838"/>
          </a:xfrm>
        </p:spPr>
        <p:txBody>
          <a:bodyPr/>
          <a:lstStyle/>
          <a:p>
            <a:endParaRPr lang="zh-TW" altLang="en-US"/>
          </a:p>
        </p:txBody>
      </p:sp>
    </p:spTree>
    <p:extLst>
      <p:ext uri="{BB962C8B-B14F-4D97-AF65-F5344CB8AC3E}">
        <p14:creationId xmlns:p14="http://schemas.microsoft.com/office/powerpoint/2010/main" val="384738739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a:xfrm>
            <a:off x="609600" y="6356351"/>
            <a:ext cx="2844800" cy="365125"/>
          </a:xfrm>
          <a:prstGeom prst="rect">
            <a:avLst/>
          </a:prstGeom>
        </p:spPr>
        <p:txBody>
          <a:bodyPr/>
          <a:lstStyle/>
          <a:p>
            <a:fld id="{8DDFE53E-8018-429D-8537-C0AB7135C563}" type="datetime1">
              <a:rPr lang="zh-TW" altLang="en-US" smtClean="0"/>
              <a:t>2018/1/1</a:t>
            </a:fld>
            <a:endParaRPr lang="zh-TW" altLang="en-US"/>
          </a:p>
        </p:txBody>
      </p:sp>
      <p:sp>
        <p:nvSpPr>
          <p:cNvPr id="5" name="頁尾版面配置區 4"/>
          <p:cNvSpPr>
            <a:spLocks noGrp="1"/>
          </p:cNvSpPr>
          <p:nvPr>
            <p:ph type="ftr" sz="quarter" idx="11"/>
          </p:nvPr>
        </p:nvSpPr>
        <p:spPr/>
        <p:txBody>
          <a:bodyPr/>
          <a:lstStyle/>
          <a:p>
            <a:r>
              <a:rPr lang="zh-TW" altLang="en-US" smtClean="0"/>
              <a:t>商業簡報網 韓明文 講師 </a:t>
            </a:r>
            <a:r>
              <a:rPr lang="en-US" altLang="zh-TW" smtClean="0"/>
              <a:t>/ www.pook.com.tw</a:t>
            </a:r>
            <a:endParaRPr lang="zh-TW" altLang="en-US"/>
          </a:p>
        </p:txBody>
      </p:sp>
      <p:sp>
        <p:nvSpPr>
          <p:cNvPr id="6" name="投影片編號版面配置區 5"/>
          <p:cNvSpPr>
            <a:spLocks noGrp="1"/>
          </p:cNvSpPr>
          <p:nvPr>
            <p:ph type="sldNum" sz="quarter" idx="12"/>
          </p:nvPr>
        </p:nvSpPr>
        <p:spPr/>
        <p:txBody>
          <a:bodyPr/>
          <a:lstStyle/>
          <a:p>
            <a:fld id="{3E5B7E40-2C08-4ABC-92E6-8AE10441B421}" type="slidenum">
              <a:rPr lang="zh-TW" altLang="en-US" smtClean="0"/>
              <a:t>‹#›</a:t>
            </a:fld>
            <a:endParaRPr lang="zh-TW" altLang="en-US"/>
          </a:p>
        </p:txBody>
      </p:sp>
    </p:spTree>
    <p:extLst>
      <p:ext uri="{BB962C8B-B14F-4D97-AF65-F5344CB8AC3E}">
        <p14:creationId xmlns:p14="http://schemas.microsoft.com/office/powerpoint/2010/main" val="1174488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a:xfrm>
            <a:off x="609600" y="6356351"/>
            <a:ext cx="2844800" cy="365125"/>
          </a:xfrm>
          <a:prstGeom prst="rect">
            <a:avLst/>
          </a:prstGeom>
        </p:spPr>
        <p:txBody>
          <a:bodyPr/>
          <a:lstStyle/>
          <a:p>
            <a:fld id="{59F7D4FD-424A-4D2E-B138-4FF26FAD3600}" type="datetime1">
              <a:rPr lang="zh-TW" altLang="en-US" smtClean="0"/>
              <a:t>2018/1/1</a:t>
            </a:fld>
            <a:endParaRPr lang="zh-TW" altLang="en-US"/>
          </a:p>
        </p:txBody>
      </p:sp>
      <p:sp>
        <p:nvSpPr>
          <p:cNvPr id="5" name="頁尾版面配置區 4"/>
          <p:cNvSpPr>
            <a:spLocks noGrp="1"/>
          </p:cNvSpPr>
          <p:nvPr>
            <p:ph type="ftr" sz="quarter" idx="11"/>
          </p:nvPr>
        </p:nvSpPr>
        <p:spPr/>
        <p:txBody>
          <a:bodyPr/>
          <a:lstStyle/>
          <a:p>
            <a:r>
              <a:rPr lang="zh-TW" altLang="en-US" smtClean="0"/>
              <a:t>商業簡報網 韓明文 講師 </a:t>
            </a:r>
            <a:r>
              <a:rPr lang="en-US" altLang="zh-TW" smtClean="0"/>
              <a:t>/ www.pook.com.tw</a:t>
            </a:r>
            <a:endParaRPr lang="zh-TW" altLang="en-US"/>
          </a:p>
        </p:txBody>
      </p:sp>
      <p:sp>
        <p:nvSpPr>
          <p:cNvPr id="6" name="投影片編號版面配置區 5"/>
          <p:cNvSpPr>
            <a:spLocks noGrp="1"/>
          </p:cNvSpPr>
          <p:nvPr>
            <p:ph type="sldNum" sz="quarter" idx="12"/>
          </p:nvPr>
        </p:nvSpPr>
        <p:spPr/>
        <p:txBody>
          <a:bodyPr/>
          <a:lstStyle/>
          <a:p>
            <a:fld id="{3E5B7E40-2C08-4ABC-92E6-8AE10441B421}" type="slidenum">
              <a:rPr lang="zh-TW" altLang="en-US" smtClean="0"/>
              <a:t>‹#›</a:t>
            </a:fld>
            <a:endParaRPr lang="zh-TW" altLang="en-US"/>
          </a:p>
        </p:txBody>
      </p:sp>
    </p:spTree>
    <p:extLst>
      <p:ext uri="{BB962C8B-B14F-4D97-AF65-F5344CB8AC3E}">
        <p14:creationId xmlns:p14="http://schemas.microsoft.com/office/powerpoint/2010/main" val="184157365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a:xfrm>
            <a:off x="609600" y="6356351"/>
            <a:ext cx="2844800" cy="365125"/>
          </a:xfrm>
          <a:prstGeom prst="rect">
            <a:avLst/>
          </a:prstGeom>
        </p:spPr>
        <p:txBody>
          <a:bodyPr/>
          <a:lstStyle/>
          <a:p>
            <a:fld id="{2DD04ED7-1C52-4A9A-983D-C266FEEE550A}" type="datetime1">
              <a:rPr lang="zh-TW" altLang="en-US" smtClean="0"/>
              <a:t>2018/1/1</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韓明文 講師 </a:t>
            </a:r>
            <a:r>
              <a:rPr lang="en-US" altLang="zh-TW" smtClean="0"/>
              <a:t>/ www.pook.com.tw</a:t>
            </a:r>
            <a:endParaRPr lang="zh-TW" altLang="en-US"/>
          </a:p>
        </p:txBody>
      </p:sp>
      <p:sp>
        <p:nvSpPr>
          <p:cNvPr id="5" name="投影片編號版面配置區 4"/>
          <p:cNvSpPr>
            <a:spLocks noGrp="1"/>
          </p:cNvSpPr>
          <p:nvPr>
            <p:ph type="sldNum" sz="quarter" idx="12"/>
          </p:nvPr>
        </p:nvSpPr>
        <p:spPr/>
        <p:txBody>
          <a:bodyPr/>
          <a:lstStyle/>
          <a:p>
            <a:fld id="{3E5B7E40-2C08-4ABC-92E6-8AE10441B421}" type="slidenum">
              <a:rPr lang="zh-TW" altLang="en-US" smtClean="0"/>
              <a:t>‹#›</a:t>
            </a:fld>
            <a:endParaRPr lang="zh-TW" altLang="en-US"/>
          </a:p>
        </p:txBody>
      </p:sp>
    </p:spTree>
    <p:extLst>
      <p:ext uri="{BB962C8B-B14F-4D97-AF65-F5344CB8AC3E}">
        <p14:creationId xmlns:p14="http://schemas.microsoft.com/office/powerpoint/2010/main" val="176885866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a:xfrm>
            <a:off x="609600" y="6356351"/>
            <a:ext cx="2844800" cy="365125"/>
          </a:xfrm>
          <a:prstGeom prst="rect">
            <a:avLst/>
          </a:prstGeom>
        </p:spPr>
        <p:txBody>
          <a:bodyPr/>
          <a:lstStyle/>
          <a:p>
            <a:fld id="{61B17A2B-F53F-4693-AC88-A8F808B65BB4}" type="datetime1">
              <a:rPr lang="zh-TW" altLang="en-US" smtClean="0"/>
              <a:t>2018/1/1</a:t>
            </a:fld>
            <a:endParaRPr lang="zh-TW" altLang="en-US"/>
          </a:p>
        </p:txBody>
      </p:sp>
      <p:sp>
        <p:nvSpPr>
          <p:cNvPr id="3" name="頁尾版面配置區 2"/>
          <p:cNvSpPr>
            <a:spLocks noGrp="1"/>
          </p:cNvSpPr>
          <p:nvPr>
            <p:ph type="ftr" sz="quarter" idx="11"/>
          </p:nvPr>
        </p:nvSpPr>
        <p:spPr/>
        <p:txBody>
          <a:bodyPr/>
          <a:lstStyle/>
          <a:p>
            <a:r>
              <a:rPr lang="zh-TW" altLang="en-US" smtClean="0"/>
              <a:t>商業簡報網 韓明文 講師 </a:t>
            </a:r>
            <a:r>
              <a:rPr lang="en-US" altLang="zh-TW" smtClean="0"/>
              <a:t>/ www.pook.com.tw</a:t>
            </a:r>
            <a:endParaRPr lang="zh-TW" altLang="en-US"/>
          </a:p>
        </p:txBody>
      </p:sp>
      <p:sp>
        <p:nvSpPr>
          <p:cNvPr id="4" name="投影片編號版面配置區 3"/>
          <p:cNvSpPr>
            <a:spLocks noGrp="1"/>
          </p:cNvSpPr>
          <p:nvPr>
            <p:ph type="sldNum" sz="quarter" idx="12"/>
          </p:nvPr>
        </p:nvSpPr>
        <p:spPr/>
        <p:txBody>
          <a:bodyPr/>
          <a:lstStyle/>
          <a:p>
            <a:fld id="{3E5B7E40-2C08-4ABC-92E6-8AE10441B421}" type="slidenum">
              <a:rPr lang="zh-TW" altLang="en-US" smtClean="0"/>
              <a:t>‹#›</a:t>
            </a:fld>
            <a:endParaRPr lang="zh-TW" altLang="en-US"/>
          </a:p>
        </p:txBody>
      </p:sp>
    </p:spTree>
    <p:extLst>
      <p:ext uri="{BB962C8B-B14F-4D97-AF65-F5344CB8AC3E}">
        <p14:creationId xmlns:p14="http://schemas.microsoft.com/office/powerpoint/2010/main" val="118845242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5" name="頁尾版面配置區 4"/>
          <p:cNvSpPr>
            <a:spLocks noGrp="1"/>
          </p:cNvSpPr>
          <p:nvPr>
            <p:ph type="ftr" sz="quarter" idx="11"/>
          </p:nvPr>
        </p:nvSpPr>
        <p:spPr>
          <a:xfrm>
            <a:off x="188689" y="6356351"/>
            <a:ext cx="3860800" cy="365125"/>
          </a:xfrm>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smtClean="0">
                <a:ln>
                  <a:noFill/>
                </a:ln>
                <a:solidFill>
                  <a:prstClr val="black">
                    <a:tint val="75000"/>
                  </a:prstClr>
                </a:solidFill>
                <a:effectLst/>
                <a:uLnTx/>
                <a:uFillTx/>
                <a:latin typeface="Arial"/>
                <a:ea typeface="微軟正黑體"/>
                <a:cs typeface="+mn-cs"/>
              </a:rPr>
              <a:t>商業簡報網  韓明文講師 </a:t>
            </a:r>
            <a:r>
              <a:rPr kumimoji="0" lang="en-US" altLang="zh-TW" sz="1200" b="0" i="0" u="none" strike="noStrike" kern="1200" cap="none" spc="0" normalizeH="0" baseline="0" noProof="0" smtClean="0">
                <a:ln>
                  <a:noFill/>
                </a:ln>
                <a:solidFill>
                  <a:prstClr val="black">
                    <a:tint val="75000"/>
                  </a:prstClr>
                </a:solidFill>
                <a:effectLst/>
                <a:uLnTx/>
                <a:uFillTx/>
                <a:latin typeface="Arial"/>
                <a:ea typeface="微軟正黑體"/>
                <a:cs typeface="+mn-cs"/>
              </a:rPr>
              <a:t>X Matter Lab</a:t>
            </a:r>
            <a:endParaRPr kumimoji="0" lang="zh-TW" altLang="en-US" sz="1200" b="0" i="0" u="none" strike="noStrike" kern="1200" cap="none" spc="0" normalizeH="0" baseline="0" noProof="0">
              <a:ln>
                <a:noFill/>
              </a:ln>
              <a:solidFill>
                <a:prstClr val="black">
                  <a:tint val="75000"/>
                </a:prstClr>
              </a:solidFill>
              <a:effectLst/>
              <a:uLnTx/>
              <a:uFillTx/>
              <a:latin typeface="Arial"/>
              <a:ea typeface="微軟正黑體"/>
              <a:cs typeface="+mn-cs"/>
            </a:endParaRPr>
          </a:p>
        </p:txBody>
      </p:sp>
      <p:sp>
        <p:nvSpPr>
          <p:cNvPr id="6" name="投影片編號版面配置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B68095-C8B2-4A76-90AA-E601358CCBC3}" type="slidenum">
              <a:rPr kumimoji="0" lang="zh-TW" altLang="en-US" sz="1200" b="0" i="0" u="none" strike="noStrike" kern="1200" cap="none" spc="0" normalizeH="0" baseline="0" noProof="0" smtClean="0">
                <a:ln>
                  <a:noFill/>
                </a:ln>
                <a:solidFill>
                  <a:prstClr val="black">
                    <a:tint val="75000"/>
                  </a:prstClr>
                </a:solidFill>
                <a:effectLst/>
                <a:uLnTx/>
                <a:uFillTx/>
                <a:latin typeface="Arial"/>
                <a:ea typeface="微軟正黑體"/>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Arial"/>
              <a:ea typeface="微軟正黑體"/>
              <a:cs typeface="+mn-cs"/>
            </a:endParaRPr>
          </a:p>
        </p:txBody>
      </p:sp>
    </p:spTree>
    <p:extLst>
      <p:ext uri="{BB962C8B-B14F-4D97-AF65-F5344CB8AC3E}">
        <p14:creationId xmlns:p14="http://schemas.microsoft.com/office/powerpoint/2010/main" val="123447090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頁尾版面配置區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smtClean="0">
                <a:ln>
                  <a:noFill/>
                </a:ln>
                <a:solidFill>
                  <a:prstClr val="black">
                    <a:tint val="75000"/>
                  </a:prstClr>
                </a:solidFill>
                <a:effectLst/>
                <a:uLnTx/>
                <a:uFillTx/>
                <a:latin typeface="Arial"/>
                <a:ea typeface="微軟正黑體"/>
                <a:cs typeface="+mn-cs"/>
              </a:rPr>
              <a:t>商業簡報網  韓明文講師 </a:t>
            </a:r>
            <a:r>
              <a:rPr kumimoji="0" lang="en-US" altLang="zh-TW" sz="1200" b="0" i="0" u="none" strike="noStrike" kern="1200" cap="none" spc="0" normalizeH="0" baseline="0" noProof="0" smtClean="0">
                <a:ln>
                  <a:noFill/>
                </a:ln>
                <a:solidFill>
                  <a:prstClr val="black">
                    <a:tint val="75000"/>
                  </a:prstClr>
                </a:solidFill>
                <a:effectLst/>
                <a:uLnTx/>
                <a:uFillTx/>
                <a:latin typeface="Arial"/>
                <a:ea typeface="微軟正黑體"/>
                <a:cs typeface="+mn-cs"/>
              </a:rPr>
              <a:t>X Matter Lab</a:t>
            </a:r>
            <a:endParaRPr kumimoji="0" lang="zh-TW" altLang="en-US" sz="1200" b="0" i="0" u="none" strike="noStrike" kern="1200" cap="none" spc="0" normalizeH="0" baseline="0" noProof="0">
              <a:ln>
                <a:noFill/>
              </a:ln>
              <a:solidFill>
                <a:prstClr val="black">
                  <a:tint val="75000"/>
                </a:prstClr>
              </a:solidFill>
              <a:effectLst/>
              <a:uLnTx/>
              <a:uFillTx/>
              <a:latin typeface="Arial"/>
              <a:ea typeface="微軟正黑體"/>
              <a:cs typeface="+mn-cs"/>
            </a:endParaRPr>
          </a:p>
        </p:txBody>
      </p:sp>
      <p:sp>
        <p:nvSpPr>
          <p:cNvPr id="6" name="投影片編號版面配置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B68095-C8B2-4A76-90AA-E601358CCBC3}" type="slidenum">
              <a:rPr kumimoji="0" lang="zh-TW" altLang="en-US" sz="1200" b="0" i="0" u="none" strike="noStrike" kern="1200" cap="none" spc="0" normalizeH="0" baseline="0" noProof="0" smtClean="0">
                <a:ln>
                  <a:noFill/>
                </a:ln>
                <a:solidFill>
                  <a:prstClr val="black">
                    <a:tint val="75000"/>
                  </a:prstClr>
                </a:solidFill>
                <a:effectLst/>
                <a:uLnTx/>
                <a:uFillTx/>
                <a:latin typeface="Arial"/>
                <a:ea typeface="微軟正黑體"/>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Arial"/>
              <a:ea typeface="微軟正黑體"/>
              <a:cs typeface="+mn-cs"/>
            </a:endParaRPr>
          </a:p>
        </p:txBody>
      </p:sp>
    </p:spTree>
    <p:extLst>
      <p:ext uri="{BB962C8B-B14F-4D97-AF65-F5344CB8AC3E}">
        <p14:creationId xmlns:p14="http://schemas.microsoft.com/office/powerpoint/2010/main" val="61884009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4" name="頁尾版面配置區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smtClean="0">
                <a:ln>
                  <a:noFill/>
                </a:ln>
                <a:solidFill>
                  <a:prstClr val="black">
                    <a:tint val="75000"/>
                  </a:prstClr>
                </a:solidFill>
                <a:effectLst/>
                <a:uLnTx/>
                <a:uFillTx/>
                <a:latin typeface="Arial"/>
                <a:ea typeface="微軟正黑體"/>
                <a:cs typeface="+mn-cs"/>
              </a:rPr>
              <a:t>商業簡報網  韓明文講師 </a:t>
            </a:r>
            <a:r>
              <a:rPr kumimoji="0" lang="en-US" altLang="zh-TW" sz="1200" b="0" i="0" u="none" strike="noStrike" kern="1200" cap="none" spc="0" normalizeH="0" baseline="0" noProof="0" smtClean="0">
                <a:ln>
                  <a:noFill/>
                </a:ln>
                <a:solidFill>
                  <a:prstClr val="black">
                    <a:tint val="75000"/>
                  </a:prstClr>
                </a:solidFill>
                <a:effectLst/>
                <a:uLnTx/>
                <a:uFillTx/>
                <a:latin typeface="Arial"/>
                <a:ea typeface="微軟正黑體"/>
                <a:cs typeface="+mn-cs"/>
              </a:rPr>
              <a:t>X Matter Lab</a:t>
            </a:r>
            <a:endParaRPr kumimoji="0" lang="zh-TW" altLang="en-US" sz="1200" b="0" i="0" u="none" strike="noStrike" kern="1200" cap="none" spc="0" normalizeH="0" baseline="0" noProof="0">
              <a:ln>
                <a:noFill/>
              </a:ln>
              <a:solidFill>
                <a:prstClr val="black">
                  <a:tint val="75000"/>
                </a:prstClr>
              </a:solidFill>
              <a:effectLst/>
              <a:uLnTx/>
              <a:uFillTx/>
              <a:latin typeface="Arial"/>
              <a:ea typeface="微軟正黑體"/>
              <a:cs typeface="+mn-cs"/>
            </a:endParaRPr>
          </a:p>
        </p:txBody>
      </p:sp>
      <p:sp>
        <p:nvSpPr>
          <p:cNvPr id="5" name="投影片編號版面配置區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B68095-C8B2-4A76-90AA-E601358CCBC3}" type="slidenum">
              <a:rPr kumimoji="0" lang="zh-TW" altLang="en-US" sz="1200" b="0" i="0" u="none" strike="noStrike" kern="1200" cap="none" spc="0" normalizeH="0" baseline="0" noProof="0" smtClean="0">
                <a:ln>
                  <a:noFill/>
                </a:ln>
                <a:solidFill>
                  <a:prstClr val="black">
                    <a:tint val="75000"/>
                  </a:prstClr>
                </a:solidFill>
                <a:effectLst/>
                <a:uLnTx/>
                <a:uFillTx/>
                <a:latin typeface="Arial"/>
                <a:ea typeface="微軟正黑體"/>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Arial"/>
              <a:ea typeface="微軟正黑體"/>
              <a:cs typeface="+mn-cs"/>
            </a:endParaRPr>
          </a:p>
        </p:txBody>
      </p:sp>
      <p:sp>
        <p:nvSpPr>
          <p:cNvPr id="7" name="圖片版面配置區 6"/>
          <p:cNvSpPr>
            <a:spLocks noGrp="1"/>
          </p:cNvSpPr>
          <p:nvPr>
            <p:ph type="pic" sz="quarter" idx="13"/>
          </p:nvPr>
        </p:nvSpPr>
        <p:spPr>
          <a:xfrm>
            <a:off x="374228" y="1662113"/>
            <a:ext cx="2580217" cy="1936750"/>
          </a:xfrm>
        </p:spPr>
        <p:txBody>
          <a:bodyPr>
            <a:normAutofit/>
          </a:bodyPr>
          <a:lstStyle>
            <a:lvl1pPr>
              <a:defRPr sz="1100"/>
            </a:lvl1pPr>
          </a:lstStyle>
          <a:p>
            <a:endParaRPr lang="zh-TW" altLang="en-US"/>
          </a:p>
        </p:txBody>
      </p:sp>
      <p:sp>
        <p:nvSpPr>
          <p:cNvPr id="8" name="圖片版面配置區 6"/>
          <p:cNvSpPr>
            <a:spLocks noGrp="1"/>
          </p:cNvSpPr>
          <p:nvPr>
            <p:ph type="pic" sz="quarter" idx="14"/>
          </p:nvPr>
        </p:nvSpPr>
        <p:spPr>
          <a:xfrm>
            <a:off x="3328672" y="1662113"/>
            <a:ext cx="2580217" cy="1936750"/>
          </a:xfrm>
        </p:spPr>
        <p:txBody>
          <a:bodyPr>
            <a:normAutofit/>
          </a:bodyPr>
          <a:lstStyle>
            <a:lvl1pPr>
              <a:defRPr sz="1100"/>
            </a:lvl1pPr>
          </a:lstStyle>
          <a:p>
            <a:endParaRPr lang="zh-TW" altLang="en-US"/>
          </a:p>
        </p:txBody>
      </p:sp>
      <p:sp>
        <p:nvSpPr>
          <p:cNvPr id="9" name="圖片版面配置區 6"/>
          <p:cNvSpPr>
            <a:spLocks noGrp="1"/>
          </p:cNvSpPr>
          <p:nvPr>
            <p:ph type="pic" sz="quarter" idx="15"/>
          </p:nvPr>
        </p:nvSpPr>
        <p:spPr>
          <a:xfrm>
            <a:off x="6283116" y="1662113"/>
            <a:ext cx="2580217" cy="1936750"/>
          </a:xfrm>
        </p:spPr>
        <p:txBody>
          <a:bodyPr>
            <a:normAutofit/>
          </a:bodyPr>
          <a:lstStyle>
            <a:lvl1pPr>
              <a:defRPr sz="1100"/>
            </a:lvl1pPr>
          </a:lstStyle>
          <a:p>
            <a:endParaRPr lang="zh-TW" altLang="en-US"/>
          </a:p>
        </p:txBody>
      </p:sp>
      <p:sp>
        <p:nvSpPr>
          <p:cNvPr id="11" name="圖片版面配置區 6"/>
          <p:cNvSpPr>
            <a:spLocks noGrp="1"/>
          </p:cNvSpPr>
          <p:nvPr>
            <p:ph type="pic" sz="quarter" idx="17"/>
          </p:nvPr>
        </p:nvSpPr>
        <p:spPr>
          <a:xfrm>
            <a:off x="374228" y="3933056"/>
            <a:ext cx="2580217" cy="1936750"/>
          </a:xfrm>
        </p:spPr>
        <p:txBody>
          <a:bodyPr>
            <a:normAutofit/>
          </a:bodyPr>
          <a:lstStyle>
            <a:lvl1pPr>
              <a:defRPr sz="1100"/>
            </a:lvl1pPr>
          </a:lstStyle>
          <a:p>
            <a:endParaRPr lang="zh-TW" altLang="en-US"/>
          </a:p>
        </p:txBody>
      </p:sp>
      <p:sp>
        <p:nvSpPr>
          <p:cNvPr id="12" name="圖片版面配置區 6"/>
          <p:cNvSpPr>
            <a:spLocks noGrp="1"/>
          </p:cNvSpPr>
          <p:nvPr>
            <p:ph type="pic" sz="quarter" idx="18"/>
          </p:nvPr>
        </p:nvSpPr>
        <p:spPr>
          <a:xfrm>
            <a:off x="3328672" y="3933056"/>
            <a:ext cx="2580217" cy="1936750"/>
          </a:xfrm>
        </p:spPr>
        <p:txBody>
          <a:bodyPr>
            <a:normAutofit/>
          </a:bodyPr>
          <a:lstStyle>
            <a:lvl1pPr>
              <a:defRPr sz="1100"/>
            </a:lvl1pPr>
          </a:lstStyle>
          <a:p>
            <a:endParaRPr lang="zh-TW" altLang="en-US"/>
          </a:p>
        </p:txBody>
      </p:sp>
      <p:sp>
        <p:nvSpPr>
          <p:cNvPr id="13" name="圖片版面配置區 6"/>
          <p:cNvSpPr>
            <a:spLocks noGrp="1"/>
          </p:cNvSpPr>
          <p:nvPr>
            <p:ph type="pic" sz="quarter" idx="19"/>
          </p:nvPr>
        </p:nvSpPr>
        <p:spPr>
          <a:xfrm>
            <a:off x="6283116" y="3933056"/>
            <a:ext cx="2580217" cy="1936750"/>
          </a:xfrm>
        </p:spPr>
        <p:txBody>
          <a:bodyPr>
            <a:normAutofit/>
          </a:bodyPr>
          <a:lstStyle>
            <a:lvl1pPr>
              <a:defRPr sz="1100"/>
            </a:lvl1pPr>
          </a:lstStyle>
          <a:p>
            <a:endParaRPr lang="zh-TW" altLang="en-US"/>
          </a:p>
        </p:txBody>
      </p:sp>
    </p:spTree>
    <p:extLst>
      <p:ext uri="{BB962C8B-B14F-4D97-AF65-F5344CB8AC3E}">
        <p14:creationId xmlns:p14="http://schemas.microsoft.com/office/powerpoint/2010/main" val="234318739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5" name="頁尾版面配置區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smtClean="0">
                <a:ln>
                  <a:noFill/>
                </a:ln>
                <a:solidFill>
                  <a:prstClr val="black">
                    <a:tint val="75000"/>
                  </a:prstClr>
                </a:solidFill>
                <a:effectLst/>
                <a:uLnTx/>
                <a:uFillTx/>
                <a:latin typeface="Arial"/>
                <a:ea typeface="微軟正黑體"/>
                <a:cs typeface="+mn-cs"/>
              </a:rPr>
              <a:t>商業簡報網  韓明文講師 </a:t>
            </a:r>
            <a:r>
              <a:rPr kumimoji="0" lang="en-US" altLang="zh-TW" sz="1200" b="0" i="0" u="none" strike="noStrike" kern="1200" cap="none" spc="0" normalizeH="0" baseline="0" noProof="0" smtClean="0">
                <a:ln>
                  <a:noFill/>
                </a:ln>
                <a:solidFill>
                  <a:prstClr val="black">
                    <a:tint val="75000"/>
                  </a:prstClr>
                </a:solidFill>
                <a:effectLst/>
                <a:uLnTx/>
                <a:uFillTx/>
                <a:latin typeface="Arial"/>
                <a:ea typeface="微軟正黑體"/>
                <a:cs typeface="+mn-cs"/>
              </a:rPr>
              <a:t>X Matter Lab</a:t>
            </a:r>
            <a:endParaRPr kumimoji="0" lang="zh-TW" altLang="en-US" sz="1200" b="0" i="0" u="none" strike="noStrike" kern="1200" cap="none" spc="0" normalizeH="0" baseline="0" noProof="0">
              <a:ln>
                <a:noFill/>
              </a:ln>
              <a:solidFill>
                <a:prstClr val="black">
                  <a:tint val="75000"/>
                </a:prstClr>
              </a:solidFill>
              <a:effectLst/>
              <a:uLnTx/>
              <a:uFillTx/>
              <a:latin typeface="Arial"/>
              <a:ea typeface="微軟正黑體"/>
              <a:cs typeface="+mn-cs"/>
            </a:endParaRPr>
          </a:p>
        </p:txBody>
      </p:sp>
      <p:sp>
        <p:nvSpPr>
          <p:cNvPr id="6" name="投影片編號版面配置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B68095-C8B2-4A76-90AA-E601358CCBC3}" type="slidenum">
              <a:rPr kumimoji="0" lang="zh-TW" altLang="en-US" sz="1200" b="0" i="0" u="none" strike="noStrike" kern="1200" cap="none" spc="0" normalizeH="0" baseline="0" noProof="0" smtClean="0">
                <a:ln>
                  <a:noFill/>
                </a:ln>
                <a:solidFill>
                  <a:prstClr val="black">
                    <a:tint val="75000"/>
                  </a:prstClr>
                </a:solidFill>
                <a:effectLst/>
                <a:uLnTx/>
                <a:uFillTx/>
                <a:latin typeface="Arial"/>
                <a:ea typeface="微軟正黑體"/>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Arial"/>
              <a:ea typeface="微軟正黑體"/>
              <a:cs typeface="+mn-cs"/>
            </a:endParaRPr>
          </a:p>
        </p:txBody>
      </p:sp>
    </p:spTree>
    <p:extLst>
      <p:ext uri="{BB962C8B-B14F-4D97-AF65-F5344CB8AC3E}">
        <p14:creationId xmlns:p14="http://schemas.microsoft.com/office/powerpoint/2010/main" val="300261910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頁尾版面配置區 4"/>
          <p:cNvSpPr>
            <a:spLocks noGrp="1"/>
          </p:cNvSpPr>
          <p:nvPr>
            <p:ph type="ftr" sz="quarter" idx="3"/>
          </p:nvPr>
        </p:nvSpPr>
        <p:spPr>
          <a:xfrm>
            <a:off x="335264" y="6356351"/>
            <a:ext cx="5770891" cy="365125"/>
          </a:xfrm>
          <a:prstGeom prst="rect">
            <a:avLst/>
          </a:prstGeom>
        </p:spPr>
        <p:txBody>
          <a:bodyPr vert="horz" lIns="91440" tIns="45720" rIns="91440" bIns="45720" rtlCol="0" anchor="ctr"/>
          <a:lstStyle>
            <a:lvl1pPr algn="l">
              <a:defRPr sz="1200">
                <a:solidFill>
                  <a:schemeClr val="bg1">
                    <a:lumMod val="50000"/>
                  </a:schemeClr>
                </a:solidFill>
              </a:defRPr>
            </a:lvl1pPr>
          </a:lstStyle>
          <a:p>
            <a:r>
              <a:rPr lang="zh-TW" altLang="en-US" smtClean="0"/>
              <a:t>商業簡報網 韓明文 講師 </a:t>
            </a:r>
            <a:r>
              <a:rPr lang="en-US" altLang="zh-TW" smtClean="0"/>
              <a:t>/ www.pook.com.tw</a:t>
            </a:r>
            <a:endParaRPr lang="zh-TW" altLang="en-US" dirty="0"/>
          </a:p>
        </p:txBody>
      </p:sp>
      <p:sp>
        <p:nvSpPr>
          <p:cNvPr id="6" name="投影片編號版面配置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5B7E40-2C08-4ABC-92E6-8AE10441B421}" type="slidenum">
              <a:rPr lang="zh-TW" altLang="en-US" smtClean="0"/>
              <a:t>‹#›</a:t>
            </a:fld>
            <a:endParaRPr lang="zh-TW" altLang="en-US"/>
          </a:p>
        </p:txBody>
      </p:sp>
    </p:spTree>
    <p:extLst>
      <p:ext uri="{BB962C8B-B14F-4D97-AF65-F5344CB8AC3E}">
        <p14:creationId xmlns:p14="http://schemas.microsoft.com/office/powerpoint/2010/main" val="25402685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Lst>
  <p:timing>
    <p:tnLst>
      <p:par>
        <p:cT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頁尾版面配置區 4"/>
          <p:cNvSpPr>
            <a:spLocks noGrp="1"/>
          </p:cNvSpPr>
          <p:nvPr>
            <p:ph type="ftr" sz="quarter" idx="3"/>
          </p:nvPr>
        </p:nvSpPr>
        <p:spPr>
          <a:xfrm>
            <a:off x="188689" y="6356351"/>
            <a:ext cx="3860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smtClean="0">
                <a:ln>
                  <a:noFill/>
                </a:ln>
                <a:solidFill>
                  <a:prstClr val="black">
                    <a:tint val="75000"/>
                  </a:prstClr>
                </a:solidFill>
                <a:effectLst/>
                <a:uLnTx/>
                <a:uFillTx/>
                <a:latin typeface="Arial"/>
                <a:ea typeface="微軟正黑體"/>
                <a:cs typeface="+mn-cs"/>
              </a:rPr>
              <a:t>商業簡報網  韓明文講師 </a:t>
            </a:r>
            <a:r>
              <a:rPr kumimoji="0" lang="en-US" altLang="zh-TW" sz="1200" b="0" i="0" u="none" strike="noStrike" kern="1200" cap="none" spc="0" normalizeH="0" baseline="0" noProof="0" smtClean="0">
                <a:ln>
                  <a:noFill/>
                </a:ln>
                <a:solidFill>
                  <a:prstClr val="black">
                    <a:tint val="75000"/>
                  </a:prstClr>
                </a:solidFill>
                <a:effectLst/>
                <a:uLnTx/>
                <a:uFillTx/>
                <a:latin typeface="Arial"/>
                <a:ea typeface="微軟正黑體"/>
                <a:cs typeface="+mn-cs"/>
              </a:rPr>
              <a:t>X Matter Lab</a:t>
            </a:r>
            <a:endParaRPr kumimoji="0" lang="zh-TW" altLang="en-US" sz="1200" b="0" i="0" u="none" strike="noStrike" kern="1200" cap="none" spc="0" normalizeH="0" baseline="0" noProof="0" dirty="0">
              <a:ln>
                <a:noFill/>
              </a:ln>
              <a:solidFill>
                <a:prstClr val="black">
                  <a:tint val="75000"/>
                </a:prstClr>
              </a:solidFill>
              <a:effectLst/>
              <a:uLnTx/>
              <a:uFillTx/>
              <a:latin typeface="Arial"/>
              <a:ea typeface="微軟正黑體"/>
              <a:cs typeface="+mn-cs"/>
            </a:endParaRPr>
          </a:p>
        </p:txBody>
      </p:sp>
      <p:sp>
        <p:nvSpPr>
          <p:cNvPr id="6" name="投影片編號版面配置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B68095-C8B2-4A76-90AA-E601358CCBC3}" type="slidenum">
              <a:rPr kumimoji="0" lang="zh-TW" altLang="en-US" sz="1200" b="0" i="0" u="none" strike="noStrike" kern="1200" cap="none" spc="0" normalizeH="0" baseline="0" noProof="0" smtClean="0">
                <a:ln>
                  <a:noFill/>
                </a:ln>
                <a:solidFill>
                  <a:prstClr val="black">
                    <a:tint val="75000"/>
                  </a:prstClr>
                </a:solidFill>
                <a:effectLst/>
                <a:uLnTx/>
                <a:uFillTx/>
                <a:latin typeface="Arial"/>
                <a:ea typeface="微軟正黑體"/>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Arial"/>
              <a:ea typeface="微軟正黑體"/>
              <a:cs typeface="+mn-cs"/>
            </a:endParaRPr>
          </a:p>
        </p:txBody>
      </p:sp>
    </p:spTree>
    <p:extLst>
      <p:ext uri="{BB962C8B-B14F-4D97-AF65-F5344CB8AC3E}">
        <p14:creationId xmlns:p14="http://schemas.microsoft.com/office/powerpoint/2010/main" val="2042243133"/>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Lst>
  <p:timing>
    <p:tnLst>
      <p:par>
        <p:cT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7.jpe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9.jpe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3.jpe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jpeg"/><Relationship Id="rId5" Type="http://schemas.openxmlformats.org/officeDocument/2006/relationships/image" Target="../media/image2.pn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20.png"/><Relationship Id="rId4"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27.jpe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0.jpe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1.jpe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www.facebook.com/pook.com.tw"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6.mp4"/><Relationship Id="rId7" Type="http://schemas.openxmlformats.org/officeDocument/2006/relationships/image" Target="../media/image13.jpe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6.png"/><Relationship Id="rId5" Type="http://schemas.openxmlformats.org/officeDocument/2006/relationships/slideLayout" Target="../slideLayouts/slideLayout5.xml"/><Relationship Id="rId4" Type="http://schemas.openxmlformats.org/officeDocument/2006/relationships/video" Target="../media/media6.mp4"/><Relationship Id="rId9"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1" name="圖片 1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rcRect l="16735" r="34737" b="3086"/>
          <a:stretch>
            <a:fillRect/>
          </a:stretch>
        </p:blipFill>
        <p:spPr>
          <a:xfrm>
            <a:off x="7779361" y="0"/>
            <a:ext cx="4437420" cy="4984783"/>
          </a:xfrm>
          <a:custGeom>
            <a:avLst/>
            <a:gdLst>
              <a:gd name="connsiteX0" fmla="*/ 1155127 w 4437420"/>
              <a:gd name="connsiteY0" fmla="*/ 0 h 4984783"/>
              <a:gd name="connsiteX1" fmla="*/ 4437420 w 4437420"/>
              <a:gd name="connsiteY1" fmla="*/ 0 h 4984783"/>
              <a:gd name="connsiteX2" fmla="*/ 4437420 w 4437420"/>
              <a:gd name="connsiteY2" fmla="*/ 4984783 h 4984783"/>
              <a:gd name="connsiteX3" fmla="*/ 4294138 w 4437420"/>
              <a:gd name="connsiteY3" fmla="*/ 4914126 h 4984783"/>
              <a:gd name="connsiteX4" fmla="*/ 1620479 w 4437420"/>
              <a:gd name="connsiteY4" fmla="*/ 4323122 h 4984783"/>
              <a:gd name="connsiteX5" fmla="*/ 345356 w 4437420"/>
              <a:gd name="connsiteY5" fmla="*/ 4451665 h 4984783"/>
              <a:gd name="connsiteX6" fmla="*/ 67821 w 4437420"/>
              <a:gd name="connsiteY6" fmla="*/ 4515721 h 4984783"/>
              <a:gd name="connsiteX7" fmla="*/ 31971 w 4437420"/>
              <a:gd name="connsiteY7" fmla="*/ 4233596 h 4984783"/>
              <a:gd name="connsiteX8" fmla="*/ 0 w 4437420"/>
              <a:gd name="connsiteY8" fmla="*/ 3600451 h 4984783"/>
              <a:gd name="connsiteX9" fmla="*/ 1089080 w 4437420"/>
              <a:gd name="connsiteY9" fmla="*/ 91998 h 4984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37420" h="4984783">
                <a:moveTo>
                  <a:pt x="1155127" y="0"/>
                </a:moveTo>
                <a:lnTo>
                  <a:pt x="4437420" y="0"/>
                </a:lnTo>
                <a:lnTo>
                  <a:pt x="4437420" y="4984783"/>
                </a:lnTo>
                <a:lnTo>
                  <a:pt x="4294138" y="4914126"/>
                </a:lnTo>
                <a:cubicBezTo>
                  <a:pt x="3481978" y="4534919"/>
                  <a:pt x="2575962" y="4323122"/>
                  <a:pt x="1620479" y="4323122"/>
                </a:cubicBezTo>
                <a:cubicBezTo>
                  <a:pt x="1183687" y="4323122"/>
                  <a:pt x="757233" y="4367383"/>
                  <a:pt x="345356" y="4451665"/>
                </a:cubicBezTo>
                <a:lnTo>
                  <a:pt x="67821" y="4515721"/>
                </a:lnTo>
                <a:lnTo>
                  <a:pt x="31971" y="4233596"/>
                </a:lnTo>
                <a:cubicBezTo>
                  <a:pt x="10830" y="4025423"/>
                  <a:pt x="0" y="3814202"/>
                  <a:pt x="0" y="3600451"/>
                </a:cubicBezTo>
                <a:cubicBezTo>
                  <a:pt x="0" y="2297907"/>
                  <a:pt x="402157" y="1089292"/>
                  <a:pt x="1089080" y="91998"/>
                </a:cubicBezTo>
                <a:close/>
              </a:path>
            </a:pathLst>
          </a:custGeom>
        </p:spPr>
      </p:pic>
      <p:sp>
        <p:nvSpPr>
          <p:cNvPr id="7" name="圖片版面配置區 46"/>
          <p:cNvSpPr>
            <a:spLocks noGrp="1"/>
          </p:cNvSpPr>
          <p:nvPr/>
        </p:nvSpPr>
        <p:spPr>
          <a:xfrm>
            <a:off x="7779361" y="0"/>
            <a:ext cx="4437420" cy="4984783"/>
          </a:xfrm>
          <a:custGeom>
            <a:avLst/>
            <a:gdLst>
              <a:gd name="connsiteX0" fmla="*/ 1155127 w 4437420"/>
              <a:gd name="connsiteY0" fmla="*/ 0 h 4984783"/>
              <a:gd name="connsiteX1" fmla="*/ 4437420 w 4437420"/>
              <a:gd name="connsiteY1" fmla="*/ 0 h 4984783"/>
              <a:gd name="connsiteX2" fmla="*/ 4437420 w 4437420"/>
              <a:gd name="connsiteY2" fmla="*/ 4984783 h 4984783"/>
              <a:gd name="connsiteX3" fmla="*/ 4294138 w 4437420"/>
              <a:gd name="connsiteY3" fmla="*/ 4914126 h 4984783"/>
              <a:gd name="connsiteX4" fmla="*/ 1620479 w 4437420"/>
              <a:gd name="connsiteY4" fmla="*/ 4323122 h 4984783"/>
              <a:gd name="connsiteX5" fmla="*/ 345356 w 4437420"/>
              <a:gd name="connsiteY5" fmla="*/ 4451665 h 4984783"/>
              <a:gd name="connsiteX6" fmla="*/ 67821 w 4437420"/>
              <a:gd name="connsiteY6" fmla="*/ 4515721 h 4984783"/>
              <a:gd name="connsiteX7" fmla="*/ 31971 w 4437420"/>
              <a:gd name="connsiteY7" fmla="*/ 4233596 h 4984783"/>
              <a:gd name="connsiteX8" fmla="*/ 0 w 4437420"/>
              <a:gd name="connsiteY8" fmla="*/ 3600451 h 4984783"/>
              <a:gd name="connsiteX9" fmla="*/ 1089080 w 4437420"/>
              <a:gd name="connsiteY9" fmla="*/ 91998 h 4984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37420" h="4984783">
                <a:moveTo>
                  <a:pt x="1155127" y="0"/>
                </a:moveTo>
                <a:lnTo>
                  <a:pt x="4437420" y="0"/>
                </a:lnTo>
                <a:lnTo>
                  <a:pt x="4437420" y="4984783"/>
                </a:lnTo>
                <a:lnTo>
                  <a:pt x="4294138" y="4914126"/>
                </a:lnTo>
                <a:cubicBezTo>
                  <a:pt x="3481978" y="4534919"/>
                  <a:pt x="2575962" y="4323122"/>
                  <a:pt x="1620479" y="4323122"/>
                </a:cubicBezTo>
                <a:cubicBezTo>
                  <a:pt x="1183687" y="4323122"/>
                  <a:pt x="757233" y="4367383"/>
                  <a:pt x="345356" y="4451665"/>
                </a:cubicBezTo>
                <a:lnTo>
                  <a:pt x="67821" y="4515721"/>
                </a:lnTo>
                <a:lnTo>
                  <a:pt x="31971" y="4233596"/>
                </a:lnTo>
                <a:cubicBezTo>
                  <a:pt x="10830" y="4025423"/>
                  <a:pt x="0" y="3814202"/>
                  <a:pt x="0" y="3600451"/>
                </a:cubicBezTo>
                <a:cubicBezTo>
                  <a:pt x="0" y="2297907"/>
                  <a:pt x="402157" y="1089292"/>
                  <a:pt x="1089080" y="91998"/>
                </a:cubicBezTo>
                <a:close/>
              </a:path>
            </a:pathLst>
          </a:custGeom>
        </p:spPr>
        <p:txBody>
          <a:bodyPr vert="horz" wrap="square"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dirty="0"/>
          </a:p>
        </p:txBody>
      </p:sp>
      <p:sp>
        <p:nvSpPr>
          <p:cNvPr id="3" name="文字方塊 2"/>
          <p:cNvSpPr txBox="1"/>
          <p:nvPr/>
        </p:nvSpPr>
        <p:spPr>
          <a:xfrm>
            <a:off x="706740" y="5049207"/>
            <a:ext cx="5040644" cy="369332"/>
          </a:xfrm>
          <a:prstGeom prst="rect">
            <a:avLst/>
          </a:prstGeom>
          <a:noFill/>
        </p:spPr>
        <p:txBody>
          <a:bodyPr wrap="square" rtlCol="0">
            <a:spAutoFit/>
          </a:bodyPr>
          <a:lstStyle/>
          <a:p>
            <a:r>
              <a:rPr lang="zh-TW" altLang="en-US" b="1" dirty="0" smtClean="0"/>
              <a:t>本內容展示需使用</a:t>
            </a:r>
            <a:r>
              <a:rPr lang="en-US" altLang="zh-TW" b="1" dirty="0" smtClean="0"/>
              <a:t>PowerPoint 2013</a:t>
            </a:r>
            <a:r>
              <a:rPr lang="zh-TW" altLang="en-US" b="1" dirty="0" smtClean="0"/>
              <a:t>之後版本</a:t>
            </a:r>
            <a:endParaRPr lang="en-US" b="1" dirty="0"/>
          </a:p>
        </p:txBody>
      </p:sp>
    </p:spTree>
    <p:extLst>
      <p:ext uri="{BB962C8B-B14F-4D97-AF65-F5344CB8AC3E}">
        <p14:creationId xmlns:p14="http://schemas.microsoft.com/office/powerpoint/2010/main" val="882293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9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p:cTn id="12" repeatCount="indefinite" fill="hold" display="0">
                  <p:stCondLst>
                    <p:cond delay="indefinite"/>
                  </p:stCondLst>
                </p:cTn>
                <p:tgtEl>
                  <p:spTgt spid="11"/>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 1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l="25156" r="34247" b="2556"/>
          <a:stretch>
            <a:fillRect/>
          </a:stretch>
        </p:blipFill>
        <p:spPr>
          <a:xfrm>
            <a:off x="8448691" y="2516306"/>
            <a:ext cx="3215633" cy="4341694"/>
          </a:xfrm>
          <a:custGeom>
            <a:avLst/>
            <a:gdLst>
              <a:gd name="connsiteX0" fmla="*/ 3192249 w 3215633"/>
              <a:gd name="connsiteY0" fmla="*/ 0 h 4341694"/>
              <a:gd name="connsiteX1" fmla="*/ 3215633 w 3215633"/>
              <a:gd name="connsiteY1" fmla="*/ 0 h 4341694"/>
              <a:gd name="connsiteX2" fmla="*/ 3215633 w 3215633"/>
              <a:gd name="connsiteY2" fmla="*/ 4341694 h 4341694"/>
              <a:gd name="connsiteX3" fmla="*/ 0 w 3215633"/>
              <a:gd name="connsiteY3" fmla="*/ 4341694 h 4341694"/>
              <a:gd name="connsiteX4" fmla="*/ 0 w 3215633"/>
              <a:gd name="connsiteY4" fmla="*/ 1843046 h 4341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5633" h="4341694">
                <a:moveTo>
                  <a:pt x="3192249" y="0"/>
                </a:moveTo>
                <a:lnTo>
                  <a:pt x="3215633" y="0"/>
                </a:lnTo>
                <a:lnTo>
                  <a:pt x="3215633" y="4341694"/>
                </a:lnTo>
                <a:lnTo>
                  <a:pt x="0" y="4341694"/>
                </a:lnTo>
                <a:lnTo>
                  <a:pt x="0" y="1843046"/>
                </a:lnTo>
                <a:close/>
              </a:path>
            </a:pathLst>
          </a:custGeom>
        </p:spPr>
      </p:pic>
      <p:pic>
        <p:nvPicPr>
          <p:cNvPr id="13" name="圖片 12"/>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8448691" y="1"/>
            <a:ext cx="3215633" cy="4368799"/>
          </a:xfrm>
          <a:custGeom>
            <a:avLst/>
            <a:gdLst>
              <a:gd name="connsiteX0" fmla="*/ 3215633 w 3215633"/>
              <a:gd name="connsiteY0" fmla="*/ 0 h 4355195"/>
              <a:gd name="connsiteX1" fmla="*/ 3215632 w 3215633"/>
              <a:gd name="connsiteY1" fmla="*/ 2498649 h 4355195"/>
              <a:gd name="connsiteX2" fmla="*/ 0 w 3215633"/>
              <a:gd name="connsiteY2" fmla="*/ 4355195 h 4355195"/>
              <a:gd name="connsiteX3" fmla="*/ 0 w 3215633"/>
              <a:gd name="connsiteY3" fmla="*/ 0 h 4355195"/>
            </a:gdLst>
            <a:ahLst/>
            <a:cxnLst>
              <a:cxn ang="0">
                <a:pos x="connsiteX0" y="connsiteY0"/>
              </a:cxn>
              <a:cxn ang="0">
                <a:pos x="connsiteX1" y="connsiteY1"/>
              </a:cxn>
              <a:cxn ang="0">
                <a:pos x="connsiteX2" y="connsiteY2"/>
              </a:cxn>
              <a:cxn ang="0">
                <a:pos x="connsiteX3" y="connsiteY3"/>
              </a:cxn>
            </a:cxnLst>
            <a:rect l="l" t="t" r="r" b="b"/>
            <a:pathLst>
              <a:path w="3215633" h="4355195">
                <a:moveTo>
                  <a:pt x="3215633" y="0"/>
                </a:moveTo>
                <a:lnTo>
                  <a:pt x="3215632" y="2498649"/>
                </a:lnTo>
                <a:lnTo>
                  <a:pt x="0" y="4355195"/>
                </a:lnTo>
                <a:lnTo>
                  <a:pt x="0" y="0"/>
                </a:lnTo>
                <a:close/>
              </a:path>
            </a:pathLst>
          </a:custGeom>
        </p:spPr>
      </p:pic>
      <p:sp>
        <p:nvSpPr>
          <p:cNvPr id="2" name="頁尾版面配置區 1"/>
          <p:cNvSpPr>
            <a:spLocks noGrp="1"/>
          </p:cNvSpPr>
          <p:nvPr>
            <p:ph type="ftr" sz="quarter" idx="11"/>
          </p:nvPr>
        </p:nvSpPr>
        <p:spPr/>
        <p:txBody>
          <a:bodyPr/>
          <a:lstStyle/>
          <a:p>
            <a:r>
              <a:rPr lang="zh-TW" altLang="en-US" smtClean="0"/>
              <a:t>商業簡報網 韓明文 講師 </a:t>
            </a:r>
            <a:r>
              <a:rPr lang="en-US" altLang="zh-TW" smtClean="0"/>
              <a:t>/ www.pook.com.tw</a:t>
            </a:r>
            <a:endParaRPr lang="zh-TW" altLang="en-US"/>
          </a:p>
        </p:txBody>
      </p:sp>
      <p:sp>
        <p:nvSpPr>
          <p:cNvPr id="16" name="投影片編號版面配置區 15"/>
          <p:cNvSpPr>
            <a:spLocks noGrp="1"/>
          </p:cNvSpPr>
          <p:nvPr>
            <p:ph type="sldNum" sz="quarter" idx="12"/>
          </p:nvPr>
        </p:nvSpPr>
        <p:spPr/>
        <p:txBody>
          <a:bodyPr/>
          <a:lstStyle/>
          <a:p>
            <a:fld id="{3E5B7E40-2C08-4ABC-92E6-8AE10441B421}" type="slidenum">
              <a:rPr lang="zh-TW" altLang="en-US" smtClean="0"/>
              <a:t>9</a:t>
            </a:fld>
            <a:endParaRPr lang="zh-TW" altLang="en-US"/>
          </a:p>
        </p:txBody>
      </p:sp>
      <p:sp>
        <p:nvSpPr>
          <p:cNvPr id="17" name="文字方塊 12"/>
          <p:cNvSpPr txBox="1"/>
          <p:nvPr/>
        </p:nvSpPr>
        <p:spPr>
          <a:xfrm>
            <a:off x="1368291" y="1945688"/>
            <a:ext cx="1294119"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dirty="0">
                <a:solidFill>
                  <a:schemeClr val="bg1">
                    <a:lumMod val="50000"/>
                  </a:schemeClr>
                </a:solidFill>
              </a:rPr>
              <a:t>Agenda</a:t>
            </a:r>
            <a:endParaRPr lang="zh-TW" altLang="en-US" sz="2400" dirty="0">
              <a:solidFill>
                <a:schemeClr val="bg1">
                  <a:lumMod val="50000"/>
                </a:schemeClr>
              </a:solidFill>
            </a:endParaRPr>
          </a:p>
        </p:txBody>
      </p:sp>
      <p:sp>
        <p:nvSpPr>
          <p:cNvPr id="18" name="手繪多邊形 17"/>
          <p:cNvSpPr/>
          <p:nvPr/>
        </p:nvSpPr>
        <p:spPr>
          <a:xfrm>
            <a:off x="638037" y="1807354"/>
            <a:ext cx="729758" cy="815324"/>
          </a:xfrm>
          <a:custGeom>
            <a:avLst/>
            <a:gdLst>
              <a:gd name="connsiteX0" fmla="*/ 1414233 w 2825406"/>
              <a:gd name="connsiteY0" fmla="*/ 0 h 3156687"/>
              <a:gd name="connsiteX1" fmla="*/ 1588491 w 2825406"/>
              <a:gd name="connsiteY1" fmla="*/ 46588 h 3156687"/>
              <a:gd name="connsiteX2" fmla="*/ 2651375 w 2825406"/>
              <a:gd name="connsiteY2" fmla="*/ 660244 h 3156687"/>
              <a:gd name="connsiteX3" fmla="*/ 2825404 w 2825406"/>
              <a:gd name="connsiteY3" fmla="*/ 962620 h 3156687"/>
              <a:gd name="connsiteX4" fmla="*/ 2824553 w 2825406"/>
              <a:gd name="connsiteY4" fmla="*/ 2191887 h 3156687"/>
              <a:gd name="connsiteX5" fmla="*/ 2649943 w 2825406"/>
              <a:gd name="connsiteY5" fmla="*/ 2494321 h 3156687"/>
              <a:gd name="connsiteX6" fmla="*/ 1585792 w 2825406"/>
              <a:gd name="connsiteY6" fmla="*/ 3109691 h 3156687"/>
              <a:gd name="connsiteX7" fmla="*/ 1236913 w 2825406"/>
              <a:gd name="connsiteY7" fmla="*/ 3110165 h 3156687"/>
              <a:gd name="connsiteX8" fmla="*/ 174029 w 2825406"/>
              <a:gd name="connsiteY8" fmla="*/ 2496509 h 3156687"/>
              <a:gd name="connsiteX9" fmla="*/ 0 w 2825406"/>
              <a:gd name="connsiteY9" fmla="*/ 2194133 h 3156687"/>
              <a:gd name="connsiteX10" fmla="*/ 1267 w 2825406"/>
              <a:gd name="connsiteY10" fmla="*/ 965106 h 3156687"/>
              <a:gd name="connsiteX11" fmla="*/ 175877 w 2825406"/>
              <a:gd name="connsiteY11" fmla="*/ 662673 h 3156687"/>
              <a:gd name="connsiteX12" fmla="*/ 1239612 w 2825406"/>
              <a:gd name="connsiteY12" fmla="*/ 47063 h 3156687"/>
              <a:gd name="connsiteX13" fmla="*/ 1414233 w 2825406"/>
              <a:gd name="connsiteY13" fmla="*/ 0 h 315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5406" h="3156687">
                <a:moveTo>
                  <a:pt x="1414233" y="0"/>
                </a:moveTo>
                <a:cubicBezTo>
                  <a:pt x="1474435" y="-74"/>
                  <a:pt x="1534577" y="15460"/>
                  <a:pt x="1588491" y="46588"/>
                </a:cubicBezTo>
                <a:lnTo>
                  <a:pt x="2651375" y="660244"/>
                </a:lnTo>
                <a:cubicBezTo>
                  <a:pt x="2759205" y="722499"/>
                  <a:pt x="2825887" y="837754"/>
                  <a:pt x="2825404" y="962620"/>
                </a:cubicBezTo>
                <a:lnTo>
                  <a:pt x="2824553" y="2191887"/>
                </a:lnTo>
                <a:cubicBezTo>
                  <a:pt x="2824311" y="2316336"/>
                  <a:pt x="2757598" y="2431887"/>
                  <a:pt x="2649943" y="2494321"/>
                </a:cubicBezTo>
                <a:lnTo>
                  <a:pt x="1585792" y="3109691"/>
                </a:lnTo>
                <a:cubicBezTo>
                  <a:pt x="1478138" y="3172125"/>
                  <a:pt x="1344742" y="3172421"/>
                  <a:pt x="1236913" y="3110165"/>
                </a:cubicBezTo>
                <a:lnTo>
                  <a:pt x="174029" y="2496509"/>
                </a:lnTo>
                <a:cubicBezTo>
                  <a:pt x="66200" y="2434254"/>
                  <a:pt x="174" y="2318822"/>
                  <a:pt x="0" y="2194133"/>
                </a:cubicBezTo>
                <a:lnTo>
                  <a:pt x="1267" y="965106"/>
                </a:lnTo>
                <a:cubicBezTo>
                  <a:pt x="1093" y="840417"/>
                  <a:pt x="67806" y="724867"/>
                  <a:pt x="175877" y="662673"/>
                </a:cubicBezTo>
                <a:lnTo>
                  <a:pt x="1239612" y="47063"/>
                </a:lnTo>
                <a:cubicBezTo>
                  <a:pt x="1293768" y="15757"/>
                  <a:pt x="1354031" y="75"/>
                  <a:pt x="1414233" y="0"/>
                </a:cubicBezTo>
                <a:close/>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手繪多邊形 18"/>
          <p:cNvSpPr>
            <a:spLocks/>
          </p:cNvSpPr>
          <p:nvPr/>
        </p:nvSpPr>
        <p:spPr bwMode="auto">
          <a:xfrm flipV="1">
            <a:off x="900389" y="2025654"/>
            <a:ext cx="205055" cy="378725"/>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chemeClr val="bg1">
              <a:lumMod val="50000"/>
            </a:schemeClr>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sp>
        <p:nvSpPr>
          <p:cNvPr id="20" name="矩形 19"/>
          <p:cNvSpPr/>
          <p:nvPr/>
        </p:nvSpPr>
        <p:spPr>
          <a:xfrm>
            <a:off x="638036" y="2674423"/>
            <a:ext cx="3442661" cy="738664"/>
          </a:xfrm>
          <a:prstGeom prst="rect">
            <a:avLst/>
          </a:prstGeom>
        </p:spPr>
        <p:txBody>
          <a:bodyPr wrap="square"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21" name="文字方塊 16"/>
          <p:cNvSpPr txBox="1"/>
          <p:nvPr/>
        </p:nvSpPr>
        <p:spPr>
          <a:xfrm>
            <a:off x="5295126" y="1945688"/>
            <a:ext cx="1294119"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dirty="0"/>
              <a:t>Security</a:t>
            </a:r>
            <a:endParaRPr lang="zh-TW" altLang="en-US" sz="2400" dirty="0"/>
          </a:p>
        </p:txBody>
      </p:sp>
      <p:sp>
        <p:nvSpPr>
          <p:cNvPr id="22" name="手繪多邊形 21"/>
          <p:cNvSpPr/>
          <p:nvPr/>
        </p:nvSpPr>
        <p:spPr>
          <a:xfrm>
            <a:off x="4546702" y="1807354"/>
            <a:ext cx="729758" cy="815324"/>
          </a:xfrm>
          <a:custGeom>
            <a:avLst/>
            <a:gdLst>
              <a:gd name="connsiteX0" fmla="*/ 1414233 w 2825406"/>
              <a:gd name="connsiteY0" fmla="*/ 0 h 3156687"/>
              <a:gd name="connsiteX1" fmla="*/ 1588491 w 2825406"/>
              <a:gd name="connsiteY1" fmla="*/ 46588 h 3156687"/>
              <a:gd name="connsiteX2" fmla="*/ 2651375 w 2825406"/>
              <a:gd name="connsiteY2" fmla="*/ 660244 h 3156687"/>
              <a:gd name="connsiteX3" fmla="*/ 2825404 w 2825406"/>
              <a:gd name="connsiteY3" fmla="*/ 962620 h 3156687"/>
              <a:gd name="connsiteX4" fmla="*/ 2824553 w 2825406"/>
              <a:gd name="connsiteY4" fmla="*/ 2191887 h 3156687"/>
              <a:gd name="connsiteX5" fmla="*/ 2649943 w 2825406"/>
              <a:gd name="connsiteY5" fmla="*/ 2494321 h 3156687"/>
              <a:gd name="connsiteX6" fmla="*/ 1585792 w 2825406"/>
              <a:gd name="connsiteY6" fmla="*/ 3109691 h 3156687"/>
              <a:gd name="connsiteX7" fmla="*/ 1236913 w 2825406"/>
              <a:gd name="connsiteY7" fmla="*/ 3110165 h 3156687"/>
              <a:gd name="connsiteX8" fmla="*/ 174029 w 2825406"/>
              <a:gd name="connsiteY8" fmla="*/ 2496509 h 3156687"/>
              <a:gd name="connsiteX9" fmla="*/ 0 w 2825406"/>
              <a:gd name="connsiteY9" fmla="*/ 2194133 h 3156687"/>
              <a:gd name="connsiteX10" fmla="*/ 1267 w 2825406"/>
              <a:gd name="connsiteY10" fmla="*/ 965106 h 3156687"/>
              <a:gd name="connsiteX11" fmla="*/ 175877 w 2825406"/>
              <a:gd name="connsiteY11" fmla="*/ 662673 h 3156687"/>
              <a:gd name="connsiteX12" fmla="*/ 1239612 w 2825406"/>
              <a:gd name="connsiteY12" fmla="*/ 47063 h 3156687"/>
              <a:gd name="connsiteX13" fmla="*/ 1414233 w 2825406"/>
              <a:gd name="connsiteY13" fmla="*/ 0 h 315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5406" h="3156687">
                <a:moveTo>
                  <a:pt x="1414233" y="0"/>
                </a:moveTo>
                <a:cubicBezTo>
                  <a:pt x="1474435" y="-74"/>
                  <a:pt x="1534577" y="15460"/>
                  <a:pt x="1588491" y="46588"/>
                </a:cubicBezTo>
                <a:lnTo>
                  <a:pt x="2651375" y="660244"/>
                </a:lnTo>
                <a:cubicBezTo>
                  <a:pt x="2759205" y="722499"/>
                  <a:pt x="2825887" y="837754"/>
                  <a:pt x="2825404" y="962620"/>
                </a:cubicBezTo>
                <a:lnTo>
                  <a:pt x="2824553" y="2191887"/>
                </a:lnTo>
                <a:cubicBezTo>
                  <a:pt x="2824311" y="2316336"/>
                  <a:pt x="2757598" y="2431887"/>
                  <a:pt x="2649943" y="2494321"/>
                </a:cubicBezTo>
                <a:lnTo>
                  <a:pt x="1585792" y="3109691"/>
                </a:lnTo>
                <a:cubicBezTo>
                  <a:pt x="1478138" y="3172125"/>
                  <a:pt x="1344742" y="3172421"/>
                  <a:pt x="1236913" y="3110165"/>
                </a:cubicBezTo>
                <a:lnTo>
                  <a:pt x="174029" y="2496509"/>
                </a:lnTo>
                <a:cubicBezTo>
                  <a:pt x="66200" y="2434254"/>
                  <a:pt x="174" y="2318822"/>
                  <a:pt x="0" y="2194133"/>
                </a:cubicBezTo>
                <a:lnTo>
                  <a:pt x="1267" y="965106"/>
                </a:lnTo>
                <a:cubicBezTo>
                  <a:pt x="1093" y="840417"/>
                  <a:pt x="67806" y="724867"/>
                  <a:pt x="175877" y="662673"/>
                </a:cubicBezTo>
                <a:lnTo>
                  <a:pt x="1239612" y="47063"/>
                </a:lnTo>
                <a:cubicBezTo>
                  <a:pt x="1293768" y="15757"/>
                  <a:pt x="1354031" y="75"/>
                  <a:pt x="1414233" y="0"/>
                </a:cubicBezTo>
                <a:close/>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3" name="群組 22"/>
          <p:cNvGrpSpPr/>
          <p:nvPr/>
        </p:nvGrpSpPr>
        <p:grpSpPr>
          <a:xfrm>
            <a:off x="4748029" y="2080019"/>
            <a:ext cx="327105" cy="269995"/>
            <a:chOff x="13079250" y="23448756"/>
            <a:chExt cx="2967819" cy="2449630"/>
          </a:xfrm>
          <a:solidFill>
            <a:schemeClr val="bg1"/>
          </a:solidFill>
        </p:grpSpPr>
        <p:sp>
          <p:nvSpPr>
            <p:cNvPr id="41" name="手繪多邊形 40"/>
            <p:cNvSpPr>
              <a:spLocks/>
            </p:cNvSpPr>
            <p:nvPr/>
          </p:nvSpPr>
          <p:spPr bwMode="auto">
            <a:xfrm>
              <a:off x="13079250" y="23448756"/>
              <a:ext cx="2967819" cy="2449630"/>
            </a:xfrm>
            <a:custGeom>
              <a:avLst/>
              <a:gdLst>
                <a:gd name="connsiteX0" fmla="*/ 2007528 w 4024625"/>
                <a:gd name="connsiteY0" fmla="*/ 1087436 h 3321916"/>
                <a:gd name="connsiteX1" fmla="*/ 1840007 w 4024625"/>
                <a:gd name="connsiteY1" fmla="*/ 1101840 h 3321916"/>
                <a:gd name="connsiteX2" fmla="*/ 1743097 w 4024625"/>
                <a:gd name="connsiteY2" fmla="*/ 1122724 h 3321916"/>
                <a:gd name="connsiteX3" fmla="*/ 1609441 w 4024625"/>
                <a:gd name="connsiteY3" fmla="*/ 1178896 h 3321916"/>
                <a:gd name="connsiteX4" fmla="*/ 1096431 w 4024625"/>
                <a:gd name="connsiteY4" fmla="*/ 1856928 h 3321916"/>
                <a:gd name="connsiteX5" fmla="*/ 1116966 w 4024625"/>
                <a:gd name="connsiteY5" fmla="*/ 2260216 h 3321916"/>
                <a:gd name="connsiteX6" fmla="*/ 1819472 w 4024625"/>
                <a:gd name="connsiteY6" fmla="*/ 2915204 h 3321916"/>
                <a:gd name="connsiteX7" fmla="*/ 1895847 w 4024625"/>
                <a:gd name="connsiteY7" fmla="*/ 2930328 h 3321916"/>
                <a:gd name="connsiteX8" fmla="*/ 2217919 w 4024625"/>
                <a:gd name="connsiteY8" fmla="*/ 2911604 h 3321916"/>
                <a:gd name="connsiteX9" fmla="*/ 2875753 w 4024625"/>
                <a:gd name="connsiteY9" fmla="*/ 2323952 h 3321916"/>
                <a:gd name="connsiteX10" fmla="*/ 2922227 w 4024625"/>
                <a:gd name="connsiteY10" fmla="*/ 2006360 h 3321916"/>
                <a:gd name="connsiteX11" fmla="*/ 2861343 w 4024625"/>
                <a:gd name="connsiteY11" fmla="*/ 1660684 h 3321916"/>
                <a:gd name="connsiteX12" fmla="*/ 2600515 w 4024625"/>
                <a:gd name="connsiteY12" fmla="*/ 1300604 h 3321916"/>
                <a:gd name="connsiteX13" fmla="*/ 2271958 w 4024625"/>
                <a:gd name="connsiteY13" fmla="*/ 1122364 h 3321916"/>
                <a:gd name="connsiteX14" fmla="*/ 2175409 w 4024625"/>
                <a:gd name="connsiteY14" fmla="*/ 1101840 h 3321916"/>
                <a:gd name="connsiteX15" fmla="*/ 2007528 w 4024625"/>
                <a:gd name="connsiteY15" fmla="*/ 1087436 h 3321916"/>
                <a:gd name="connsiteX16" fmla="*/ 691176 w 4024625"/>
                <a:gd name="connsiteY16" fmla="*/ 884236 h 3321916"/>
                <a:gd name="connsiteX17" fmla="*/ 395695 w 4024625"/>
                <a:gd name="connsiteY17" fmla="*/ 895036 h 3321916"/>
                <a:gd name="connsiteX18" fmla="*/ 376237 w 4024625"/>
                <a:gd name="connsiteY18" fmla="*/ 1095956 h 3321916"/>
                <a:gd name="connsiteX19" fmla="*/ 388128 w 4024625"/>
                <a:gd name="connsiteY19" fmla="*/ 1299032 h 3321916"/>
                <a:gd name="connsiteX20" fmla="*/ 691176 w 4024625"/>
                <a:gd name="connsiteY20" fmla="*/ 1311272 h 3321916"/>
                <a:gd name="connsiteX21" fmla="*/ 994223 w 4024625"/>
                <a:gd name="connsiteY21" fmla="*/ 1299032 h 3321916"/>
                <a:gd name="connsiteX22" fmla="*/ 1006475 w 4024625"/>
                <a:gd name="connsiteY22" fmla="*/ 1095956 h 3321916"/>
                <a:gd name="connsiteX23" fmla="*/ 987017 w 4024625"/>
                <a:gd name="connsiteY23" fmla="*/ 895036 h 3321916"/>
                <a:gd name="connsiteX24" fmla="*/ 691176 w 4024625"/>
                <a:gd name="connsiteY24" fmla="*/ 884236 h 3321916"/>
                <a:gd name="connsiteX25" fmla="*/ 1504906 w 4024625"/>
                <a:gd name="connsiteY25" fmla="*/ 0 h 3321916"/>
                <a:gd name="connsiteX26" fmla="*/ 2007262 w 4024625"/>
                <a:gd name="connsiteY26" fmla="*/ 0 h 3321916"/>
                <a:gd name="connsiteX27" fmla="*/ 2509258 w 4024625"/>
                <a:gd name="connsiteY27" fmla="*/ 0 h 3321916"/>
                <a:gd name="connsiteX28" fmla="*/ 2657624 w 4024625"/>
                <a:gd name="connsiteY28" fmla="*/ 247692 h 3321916"/>
                <a:gd name="connsiteX29" fmla="*/ 2828316 w 4024625"/>
                <a:gd name="connsiteY29" fmla="*/ 501868 h 3321916"/>
                <a:gd name="connsiteX30" fmla="*/ 3367404 w 4024625"/>
                <a:gd name="connsiteY30" fmla="*/ 507988 h 3321916"/>
                <a:gd name="connsiteX31" fmla="*/ 3906130 w 4024625"/>
                <a:gd name="connsiteY31" fmla="*/ 519508 h 3321916"/>
                <a:gd name="connsiteX32" fmla="*/ 3961588 w 4024625"/>
                <a:gd name="connsiteY32" fmla="*/ 562352 h 3321916"/>
                <a:gd name="connsiteX33" fmla="*/ 4024607 w 4024625"/>
                <a:gd name="connsiteY33" fmla="*/ 1909552 h 3321916"/>
                <a:gd name="connsiteX34" fmla="*/ 4011283 w 4024625"/>
                <a:gd name="connsiteY34" fmla="*/ 3168188 h 3321916"/>
                <a:gd name="connsiteX35" fmla="*/ 3887404 w 4024625"/>
                <a:gd name="connsiteY35" fmla="*/ 3301396 h 3321916"/>
                <a:gd name="connsiteX36" fmla="*/ 2004381 w 4024625"/>
                <a:gd name="connsiteY36" fmla="*/ 3321556 h 3321916"/>
                <a:gd name="connsiteX37" fmla="*/ 133601 w 4024625"/>
                <a:gd name="connsiteY37" fmla="*/ 3306436 h 3321916"/>
                <a:gd name="connsiteX38" fmla="*/ 28809 w 4024625"/>
                <a:gd name="connsiteY38" fmla="*/ 3226872 h 3321916"/>
                <a:gd name="connsiteX39" fmla="*/ 0 w 4024625"/>
                <a:gd name="connsiteY39" fmla="*/ 3187268 h 3321916"/>
                <a:gd name="connsiteX40" fmla="*/ 0 w 4024625"/>
                <a:gd name="connsiteY40" fmla="*/ 1913152 h 3321916"/>
                <a:gd name="connsiteX41" fmla="*/ 11524 w 4024625"/>
                <a:gd name="connsiteY41" fmla="*/ 616716 h 3321916"/>
                <a:gd name="connsiteX42" fmla="*/ 103712 w 4024625"/>
                <a:gd name="connsiteY42" fmla="*/ 522388 h 3321916"/>
                <a:gd name="connsiteX43" fmla="*/ 654683 w 4024625"/>
                <a:gd name="connsiteY43" fmla="*/ 507988 h 3321916"/>
                <a:gd name="connsiteX44" fmla="*/ 1177925 w 4024625"/>
                <a:gd name="connsiteY44" fmla="*/ 507988 h 3321916"/>
                <a:gd name="connsiteX45" fmla="*/ 1203853 w 4024625"/>
                <a:gd name="connsiteY45" fmla="*/ 485308 h 3321916"/>
                <a:gd name="connsiteX46" fmla="*/ 1367344 w 4024625"/>
                <a:gd name="connsiteY46" fmla="*/ 231132 h 332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024625" h="3321916">
                  <a:moveTo>
                    <a:pt x="2007528" y="1087436"/>
                  </a:moveTo>
                  <a:cubicBezTo>
                    <a:pt x="1951687" y="1087436"/>
                    <a:pt x="1876033" y="1093916"/>
                    <a:pt x="1840007" y="1101840"/>
                  </a:cubicBezTo>
                  <a:cubicBezTo>
                    <a:pt x="1803621" y="1109400"/>
                    <a:pt x="1760029" y="1119124"/>
                    <a:pt x="1743097" y="1122724"/>
                  </a:cubicBezTo>
                  <a:cubicBezTo>
                    <a:pt x="1726525" y="1126324"/>
                    <a:pt x="1666362" y="1151532"/>
                    <a:pt x="1609441" y="1178896"/>
                  </a:cubicBezTo>
                  <a:cubicBezTo>
                    <a:pt x="1336724" y="1309604"/>
                    <a:pt x="1148309" y="1558780"/>
                    <a:pt x="1096431" y="1856928"/>
                  </a:cubicBezTo>
                  <a:cubicBezTo>
                    <a:pt x="1079499" y="1953788"/>
                    <a:pt x="1090667" y="2171996"/>
                    <a:pt x="1116966" y="2260216"/>
                  </a:cubicBezTo>
                  <a:cubicBezTo>
                    <a:pt x="1216398" y="2593652"/>
                    <a:pt x="1494518" y="2852908"/>
                    <a:pt x="1819472" y="2915204"/>
                  </a:cubicBezTo>
                  <a:cubicBezTo>
                    <a:pt x="1850094" y="2920964"/>
                    <a:pt x="1884679" y="2927808"/>
                    <a:pt x="1895847" y="2930328"/>
                  </a:cubicBezTo>
                  <a:cubicBezTo>
                    <a:pt x="1937277" y="2940048"/>
                    <a:pt x="2152352" y="2927448"/>
                    <a:pt x="2217919" y="2911604"/>
                  </a:cubicBezTo>
                  <a:cubicBezTo>
                    <a:pt x="2518736" y="2839588"/>
                    <a:pt x="2773079" y="2612376"/>
                    <a:pt x="2875753" y="2323952"/>
                  </a:cubicBezTo>
                  <a:cubicBezTo>
                    <a:pt x="2917183" y="2208004"/>
                    <a:pt x="2922587" y="2170916"/>
                    <a:pt x="2922227" y="2006360"/>
                  </a:cubicBezTo>
                  <a:cubicBezTo>
                    <a:pt x="2921506" y="1833164"/>
                    <a:pt x="2914301" y="1793552"/>
                    <a:pt x="2861343" y="1660684"/>
                  </a:cubicBezTo>
                  <a:cubicBezTo>
                    <a:pt x="2805503" y="1521692"/>
                    <a:pt x="2713997" y="1394944"/>
                    <a:pt x="2600515" y="1300604"/>
                  </a:cubicBezTo>
                  <a:cubicBezTo>
                    <a:pt x="2527382" y="1239748"/>
                    <a:pt x="2336084" y="1136048"/>
                    <a:pt x="2271958" y="1122364"/>
                  </a:cubicBezTo>
                  <a:cubicBezTo>
                    <a:pt x="2255026" y="1118764"/>
                    <a:pt x="2211795" y="1109400"/>
                    <a:pt x="2175409" y="1101840"/>
                  </a:cubicBezTo>
                  <a:cubicBezTo>
                    <a:pt x="2139022" y="1093916"/>
                    <a:pt x="2063368" y="1087436"/>
                    <a:pt x="2007528" y="1087436"/>
                  </a:cubicBezTo>
                  <a:close/>
                  <a:moveTo>
                    <a:pt x="691176" y="884236"/>
                  </a:moveTo>
                  <a:cubicBezTo>
                    <a:pt x="520734" y="884236"/>
                    <a:pt x="407947" y="888196"/>
                    <a:pt x="395695" y="895036"/>
                  </a:cubicBezTo>
                  <a:cubicBezTo>
                    <a:pt x="377318" y="904760"/>
                    <a:pt x="376237" y="918084"/>
                    <a:pt x="376237" y="1095956"/>
                  </a:cubicBezTo>
                  <a:cubicBezTo>
                    <a:pt x="376237" y="1230980"/>
                    <a:pt x="379480" y="1290392"/>
                    <a:pt x="388128" y="1299032"/>
                  </a:cubicBezTo>
                  <a:cubicBezTo>
                    <a:pt x="397137" y="1308032"/>
                    <a:pt x="478574" y="1311272"/>
                    <a:pt x="691176" y="1311272"/>
                  </a:cubicBezTo>
                  <a:cubicBezTo>
                    <a:pt x="904138" y="1311272"/>
                    <a:pt x="985575" y="1308032"/>
                    <a:pt x="994223" y="1299032"/>
                  </a:cubicBezTo>
                  <a:cubicBezTo>
                    <a:pt x="1002872" y="1290392"/>
                    <a:pt x="1006475" y="1230980"/>
                    <a:pt x="1006475" y="1095956"/>
                  </a:cubicBezTo>
                  <a:cubicBezTo>
                    <a:pt x="1006475" y="918084"/>
                    <a:pt x="1005394" y="904760"/>
                    <a:pt x="987017" y="895036"/>
                  </a:cubicBezTo>
                  <a:cubicBezTo>
                    <a:pt x="974765" y="888196"/>
                    <a:pt x="861978" y="884236"/>
                    <a:pt x="691176" y="884236"/>
                  </a:cubicBezTo>
                  <a:close/>
                  <a:moveTo>
                    <a:pt x="1504906" y="0"/>
                  </a:moveTo>
                  <a:lnTo>
                    <a:pt x="2007262" y="0"/>
                  </a:lnTo>
                  <a:lnTo>
                    <a:pt x="2509258" y="0"/>
                  </a:lnTo>
                  <a:lnTo>
                    <a:pt x="2657624" y="247692"/>
                  </a:lnTo>
                  <a:cubicBezTo>
                    <a:pt x="2764216" y="425904"/>
                    <a:pt x="2812112" y="497548"/>
                    <a:pt x="2828316" y="501868"/>
                  </a:cubicBezTo>
                  <a:cubicBezTo>
                    <a:pt x="2840920" y="505108"/>
                    <a:pt x="3083276" y="507988"/>
                    <a:pt x="3367404" y="507988"/>
                  </a:cubicBezTo>
                  <a:cubicBezTo>
                    <a:pt x="3728235" y="507988"/>
                    <a:pt x="3890286" y="511588"/>
                    <a:pt x="3906130" y="519508"/>
                  </a:cubicBezTo>
                  <a:cubicBezTo>
                    <a:pt x="3918014" y="525628"/>
                    <a:pt x="3943222" y="545072"/>
                    <a:pt x="3961588" y="562352"/>
                  </a:cubicBezTo>
                  <a:cubicBezTo>
                    <a:pt x="4027488" y="624636"/>
                    <a:pt x="4024607" y="568112"/>
                    <a:pt x="4024607" y="1909552"/>
                  </a:cubicBezTo>
                  <a:cubicBezTo>
                    <a:pt x="4024607" y="2872968"/>
                    <a:pt x="4021726" y="3133624"/>
                    <a:pt x="4011283" y="3168188"/>
                  </a:cubicBezTo>
                  <a:cubicBezTo>
                    <a:pt x="3991477" y="3235152"/>
                    <a:pt x="3952225" y="3277272"/>
                    <a:pt x="3887404" y="3301396"/>
                  </a:cubicBezTo>
                  <a:cubicBezTo>
                    <a:pt x="3830867" y="3322636"/>
                    <a:pt x="3830507" y="3322636"/>
                    <a:pt x="2004381" y="3321556"/>
                  </a:cubicBezTo>
                  <a:cubicBezTo>
                    <a:pt x="489032" y="3320836"/>
                    <a:pt x="170333" y="3318316"/>
                    <a:pt x="133601" y="3306436"/>
                  </a:cubicBezTo>
                  <a:cubicBezTo>
                    <a:pt x="81025" y="3290232"/>
                    <a:pt x="66981" y="3279432"/>
                    <a:pt x="28809" y="3226872"/>
                  </a:cubicBezTo>
                  <a:lnTo>
                    <a:pt x="0" y="3187268"/>
                  </a:lnTo>
                  <a:lnTo>
                    <a:pt x="0" y="1913152"/>
                  </a:lnTo>
                  <a:cubicBezTo>
                    <a:pt x="0" y="991136"/>
                    <a:pt x="3241" y="632556"/>
                    <a:pt x="11524" y="616716"/>
                  </a:cubicBezTo>
                  <a:cubicBezTo>
                    <a:pt x="28449" y="583952"/>
                    <a:pt x="72382" y="538592"/>
                    <a:pt x="103712" y="522388"/>
                  </a:cubicBezTo>
                  <a:cubicBezTo>
                    <a:pt x="126399" y="510508"/>
                    <a:pt x="223989" y="507988"/>
                    <a:pt x="654683" y="507988"/>
                  </a:cubicBezTo>
                  <a:lnTo>
                    <a:pt x="1177925" y="507988"/>
                  </a:lnTo>
                  <a:lnTo>
                    <a:pt x="1203853" y="485308"/>
                  </a:lnTo>
                  <a:cubicBezTo>
                    <a:pt x="1217897" y="472708"/>
                    <a:pt x="1291360" y="358220"/>
                    <a:pt x="1367344" y="231132"/>
                  </a:cubicBezTo>
                  <a:close/>
                </a:path>
              </a:pathLst>
            </a:custGeom>
            <a:solidFill>
              <a:schemeClr val="bg1">
                <a:lumMod val="50000"/>
              </a:schemeClr>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sp>
          <p:nvSpPr>
            <p:cNvPr id="42" name="手繪多邊形 41"/>
            <p:cNvSpPr>
              <a:spLocks/>
            </p:cNvSpPr>
            <p:nvPr/>
          </p:nvSpPr>
          <p:spPr bwMode="auto">
            <a:xfrm>
              <a:off x="14046734" y="24416165"/>
              <a:ext cx="1019800" cy="1024369"/>
            </a:xfrm>
            <a:custGeom>
              <a:avLst/>
              <a:gdLst>
                <a:gd name="connsiteX0" fmla="*/ 696901 w 1382938"/>
                <a:gd name="connsiteY0" fmla="*/ 174564 h 1389136"/>
                <a:gd name="connsiteX1" fmla="*/ 615103 w 1382938"/>
                <a:gd name="connsiteY1" fmla="*/ 185584 h 1389136"/>
                <a:gd name="connsiteX2" fmla="*/ 187732 w 1382938"/>
                <a:gd name="connsiteY2" fmla="*/ 592580 h 1389136"/>
                <a:gd name="connsiteX3" fmla="*/ 187732 w 1382938"/>
                <a:gd name="connsiteY3" fmla="*/ 808496 h 1389136"/>
                <a:gd name="connsiteX4" fmla="*/ 532584 w 1382938"/>
                <a:gd name="connsiteY4" fmla="*/ 1189940 h 1389136"/>
                <a:gd name="connsiteX5" fmla="*/ 850769 w 1382938"/>
                <a:gd name="connsiteY5" fmla="*/ 1191740 h 1389136"/>
                <a:gd name="connsiteX6" fmla="*/ 1062653 w 1382938"/>
                <a:gd name="connsiteY6" fmla="*/ 1061472 h 1389136"/>
                <a:gd name="connsiteX7" fmla="*/ 1208953 w 1382938"/>
                <a:gd name="connsiteY7" fmla="*/ 698740 h 1389136"/>
                <a:gd name="connsiteX8" fmla="*/ 1135442 w 1382938"/>
                <a:gd name="connsiteY8" fmla="*/ 424528 h 1389136"/>
                <a:gd name="connsiteX9" fmla="*/ 777619 w 1382938"/>
                <a:gd name="connsiteY9" fmla="*/ 185944 h 1389136"/>
                <a:gd name="connsiteX10" fmla="*/ 696901 w 1382938"/>
                <a:gd name="connsiteY10" fmla="*/ 174564 h 1389136"/>
                <a:gd name="connsiteX11" fmla="*/ 709912 w 1382938"/>
                <a:gd name="connsiteY11" fmla="*/ 376 h 1389136"/>
                <a:gd name="connsiteX12" fmla="*/ 908829 w 1382938"/>
                <a:gd name="connsiteY12" fmla="*/ 35660 h 1389136"/>
                <a:gd name="connsiteX13" fmla="*/ 1337507 w 1382938"/>
                <a:gd name="connsiteY13" fmla="*/ 434916 h 1389136"/>
                <a:gd name="connsiteX14" fmla="*/ 1382858 w 1382938"/>
                <a:gd name="connsiteY14" fmla="*/ 698084 h 1389136"/>
                <a:gd name="connsiteX15" fmla="*/ 1357663 w 1382938"/>
                <a:gd name="connsiteY15" fmla="*/ 904012 h 1389136"/>
                <a:gd name="connsiteX16" fmla="*/ 909909 w 1382938"/>
                <a:gd name="connsiteY16" fmla="*/ 1358712 h 1389136"/>
                <a:gd name="connsiteX17" fmla="*/ 688552 w 1382938"/>
                <a:gd name="connsiteY17" fmla="*/ 1388952 h 1389136"/>
                <a:gd name="connsiteX18" fmla="*/ 517585 w 1382938"/>
                <a:gd name="connsiteY18" fmla="*/ 1372752 h 1389136"/>
                <a:gd name="connsiteX19" fmla="*/ 178170 w 1382938"/>
                <a:gd name="connsiteY19" fmla="*/ 1165384 h 1389136"/>
                <a:gd name="connsiteX20" fmla="*/ 10443 w 1382938"/>
                <a:gd name="connsiteY20" fmla="*/ 585760 h 1389136"/>
                <a:gd name="connsiteX21" fmla="*/ 214163 w 1382938"/>
                <a:gd name="connsiteY21" fmla="*/ 195868 h 1389136"/>
                <a:gd name="connsiteX22" fmla="*/ 657958 w 1382938"/>
                <a:gd name="connsiteY22" fmla="*/ 1820 h 1389136"/>
                <a:gd name="connsiteX23" fmla="*/ 709912 w 1382938"/>
                <a:gd name="connsiteY23" fmla="*/ 376 h 138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82938" h="1389136">
                  <a:moveTo>
                    <a:pt x="696901" y="174564"/>
                  </a:moveTo>
                  <a:cubicBezTo>
                    <a:pt x="674920" y="174520"/>
                    <a:pt x="652759" y="178208"/>
                    <a:pt x="615103" y="185584"/>
                  </a:cubicBezTo>
                  <a:cubicBezTo>
                    <a:pt x="397454" y="228768"/>
                    <a:pt x="236379" y="381708"/>
                    <a:pt x="187732" y="592580"/>
                  </a:cubicBezTo>
                  <a:cubicBezTo>
                    <a:pt x="167553" y="678228"/>
                    <a:pt x="167553" y="721768"/>
                    <a:pt x="187732" y="808496"/>
                  </a:cubicBezTo>
                  <a:cubicBezTo>
                    <a:pt x="228451" y="983024"/>
                    <a:pt x="366104" y="1135604"/>
                    <a:pt x="532584" y="1189940"/>
                  </a:cubicBezTo>
                  <a:cubicBezTo>
                    <a:pt x="623030" y="1219448"/>
                    <a:pt x="766808" y="1220168"/>
                    <a:pt x="850769" y="1191740"/>
                  </a:cubicBezTo>
                  <a:cubicBezTo>
                    <a:pt x="935450" y="1163312"/>
                    <a:pt x="1000673" y="1123008"/>
                    <a:pt x="1062653" y="1061472"/>
                  </a:cubicBezTo>
                  <a:cubicBezTo>
                    <a:pt x="1166432" y="957476"/>
                    <a:pt x="1208953" y="852036"/>
                    <a:pt x="1208953" y="698740"/>
                  </a:cubicBezTo>
                  <a:cubicBezTo>
                    <a:pt x="1208953" y="591140"/>
                    <a:pt x="1188413" y="514132"/>
                    <a:pt x="1135442" y="424528"/>
                  </a:cubicBezTo>
                  <a:cubicBezTo>
                    <a:pt x="1067697" y="309016"/>
                    <a:pt x="928243" y="216172"/>
                    <a:pt x="777619" y="185944"/>
                  </a:cubicBezTo>
                  <a:cubicBezTo>
                    <a:pt x="740684" y="178388"/>
                    <a:pt x="718883" y="174612"/>
                    <a:pt x="696901" y="174564"/>
                  </a:cubicBezTo>
                  <a:close/>
                  <a:moveTo>
                    <a:pt x="709912" y="376"/>
                  </a:moveTo>
                  <a:cubicBezTo>
                    <a:pt x="769131" y="2720"/>
                    <a:pt x="846471" y="15952"/>
                    <a:pt x="908829" y="35660"/>
                  </a:cubicBezTo>
                  <a:cubicBezTo>
                    <a:pt x="1098153" y="95424"/>
                    <a:pt x="1272359" y="257788"/>
                    <a:pt x="1337507" y="434916"/>
                  </a:cubicBezTo>
                  <a:cubicBezTo>
                    <a:pt x="1380339" y="551560"/>
                    <a:pt x="1383578" y="570280"/>
                    <a:pt x="1382858" y="698084"/>
                  </a:cubicBezTo>
                  <a:cubicBezTo>
                    <a:pt x="1382138" y="803928"/>
                    <a:pt x="1377819" y="839572"/>
                    <a:pt x="1357663" y="904012"/>
                  </a:cubicBezTo>
                  <a:cubicBezTo>
                    <a:pt x="1287477" y="1127220"/>
                    <a:pt x="1129827" y="1287428"/>
                    <a:pt x="909909" y="1358712"/>
                  </a:cubicBezTo>
                  <a:cubicBezTo>
                    <a:pt x="822086" y="1387152"/>
                    <a:pt x="802290" y="1390032"/>
                    <a:pt x="688552" y="1388952"/>
                  </a:cubicBezTo>
                  <a:cubicBezTo>
                    <a:pt x="610087" y="1387872"/>
                    <a:pt x="546379" y="1382112"/>
                    <a:pt x="517585" y="1372752"/>
                  </a:cubicBezTo>
                  <a:cubicBezTo>
                    <a:pt x="367854" y="1324148"/>
                    <a:pt x="263834" y="1260788"/>
                    <a:pt x="178170" y="1165384"/>
                  </a:cubicBezTo>
                  <a:cubicBezTo>
                    <a:pt x="41037" y="1012736"/>
                    <a:pt x="-27710" y="774768"/>
                    <a:pt x="10443" y="585760"/>
                  </a:cubicBezTo>
                  <a:cubicBezTo>
                    <a:pt x="45716" y="412596"/>
                    <a:pt x="105464" y="298112"/>
                    <a:pt x="214163" y="195868"/>
                  </a:cubicBezTo>
                  <a:cubicBezTo>
                    <a:pt x="343738" y="74184"/>
                    <a:pt x="448478" y="28460"/>
                    <a:pt x="657958" y="1820"/>
                  </a:cubicBezTo>
                  <a:cubicBezTo>
                    <a:pt x="672445" y="20"/>
                    <a:pt x="690172" y="-408"/>
                    <a:pt x="709912" y="376"/>
                  </a:cubicBezTo>
                  <a:close/>
                </a:path>
              </a:pathLst>
            </a:custGeom>
            <a:solidFill>
              <a:schemeClr val="bg1">
                <a:lumMod val="50000"/>
              </a:schemeClr>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grpSp>
      <p:sp>
        <p:nvSpPr>
          <p:cNvPr id="24" name="矩形 23"/>
          <p:cNvSpPr/>
          <p:nvPr/>
        </p:nvSpPr>
        <p:spPr>
          <a:xfrm>
            <a:off x="4546701" y="2674423"/>
            <a:ext cx="3442661" cy="738664"/>
          </a:xfrm>
          <a:prstGeom prst="rect">
            <a:avLst/>
          </a:prstGeom>
        </p:spPr>
        <p:txBody>
          <a:bodyPr wrap="square"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25" name="文字方塊 12"/>
          <p:cNvSpPr txBox="1"/>
          <p:nvPr/>
        </p:nvSpPr>
        <p:spPr>
          <a:xfrm>
            <a:off x="1368291" y="4117388"/>
            <a:ext cx="1294119"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dirty="0">
                <a:solidFill>
                  <a:schemeClr val="bg1">
                    <a:lumMod val="50000"/>
                  </a:schemeClr>
                </a:solidFill>
              </a:rPr>
              <a:t>Agenda</a:t>
            </a:r>
            <a:endParaRPr lang="zh-TW" altLang="en-US" sz="2400" dirty="0">
              <a:solidFill>
                <a:schemeClr val="bg1">
                  <a:lumMod val="50000"/>
                </a:schemeClr>
              </a:solidFill>
            </a:endParaRPr>
          </a:p>
        </p:txBody>
      </p:sp>
      <p:sp>
        <p:nvSpPr>
          <p:cNvPr id="26" name="手繪多邊形 25"/>
          <p:cNvSpPr/>
          <p:nvPr/>
        </p:nvSpPr>
        <p:spPr>
          <a:xfrm>
            <a:off x="638037" y="3979054"/>
            <a:ext cx="729758" cy="815324"/>
          </a:xfrm>
          <a:custGeom>
            <a:avLst/>
            <a:gdLst>
              <a:gd name="connsiteX0" fmla="*/ 1414233 w 2825406"/>
              <a:gd name="connsiteY0" fmla="*/ 0 h 3156687"/>
              <a:gd name="connsiteX1" fmla="*/ 1588491 w 2825406"/>
              <a:gd name="connsiteY1" fmla="*/ 46588 h 3156687"/>
              <a:gd name="connsiteX2" fmla="*/ 2651375 w 2825406"/>
              <a:gd name="connsiteY2" fmla="*/ 660244 h 3156687"/>
              <a:gd name="connsiteX3" fmla="*/ 2825404 w 2825406"/>
              <a:gd name="connsiteY3" fmla="*/ 962620 h 3156687"/>
              <a:gd name="connsiteX4" fmla="*/ 2824553 w 2825406"/>
              <a:gd name="connsiteY4" fmla="*/ 2191887 h 3156687"/>
              <a:gd name="connsiteX5" fmla="*/ 2649943 w 2825406"/>
              <a:gd name="connsiteY5" fmla="*/ 2494321 h 3156687"/>
              <a:gd name="connsiteX6" fmla="*/ 1585792 w 2825406"/>
              <a:gd name="connsiteY6" fmla="*/ 3109691 h 3156687"/>
              <a:gd name="connsiteX7" fmla="*/ 1236913 w 2825406"/>
              <a:gd name="connsiteY7" fmla="*/ 3110165 h 3156687"/>
              <a:gd name="connsiteX8" fmla="*/ 174029 w 2825406"/>
              <a:gd name="connsiteY8" fmla="*/ 2496509 h 3156687"/>
              <a:gd name="connsiteX9" fmla="*/ 0 w 2825406"/>
              <a:gd name="connsiteY9" fmla="*/ 2194133 h 3156687"/>
              <a:gd name="connsiteX10" fmla="*/ 1267 w 2825406"/>
              <a:gd name="connsiteY10" fmla="*/ 965106 h 3156687"/>
              <a:gd name="connsiteX11" fmla="*/ 175877 w 2825406"/>
              <a:gd name="connsiteY11" fmla="*/ 662673 h 3156687"/>
              <a:gd name="connsiteX12" fmla="*/ 1239612 w 2825406"/>
              <a:gd name="connsiteY12" fmla="*/ 47063 h 3156687"/>
              <a:gd name="connsiteX13" fmla="*/ 1414233 w 2825406"/>
              <a:gd name="connsiteY13" fmla="*/ 0 h 315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5406" h="3156687">
                <a:moveTo>
                  <a:pt x="1414233" y="0"/>
                </a:moveTo>
                <a:cubicBezTo>
                  <a:pt x="1474435" y="-74"/>
                  <a:pt x="1534577" y="15460"/>
                  <a:pt x="1588491" y="46588"/>
                </a:cubicBezTo>
                <a:lnTo>
                  <a:pt x="2651375" y="660244"/>
                </a:lnTo>
                <a:cubicBezTo>
                  <a:pt x="2759205" y="722499"/>
                  <a:pt x="2825887" y="837754"/>
                  <a:pt x="2825404" y="962620"/>
                </a:cubicBezTo>
                <a:lnTo>
                  <a:pt x="2824553" y="2191887"/>
                </a:lnTo>
                <a:cubicBezTo>
                  <a:pt x="2824311" y="2316336"/>
                  <a:pt x="2757598" y="2431887"/>
                  <a:pt x="2649943" y="2494321"/>
                </a:cubicBezTo>
                <a:lnTo>
                  <a:pt x="1585792" y="3109691"/>
                </a:lnTo>
                <a:cubicBezTo>
                  <a:pt x="1478138" y="3172125"/>
                  <a:pt x="1344742" y="3172421"/>
                  <a:pt x="1236913" y="3110165"/>
                </a:cubicBezTo>
                <a:lnTo>
                  <a:pt x="174029" y="2496509"/>
                </a:lnTo>
                <a:cubicBezTo>
                  <a:pt x="66200" y="2434254"/>
                  <a:pt x="174" y="2318822"/>
                  <a:pt x="0" y="2194133"/>
                </a:cubicBezTo>
                <a:lnTo>
                  <a:pt x="1267" y="965106"/>
                </a:lnTo>
                <a:cubicBezTo>
                  <a:pt x="1093" y="840417"/>
                  <a:pt x="67806" y="724867"/>
                  <a:pt x="175877" y="662673"/>
                </a:cubicBezTo>
                <a:lnTo>
                  <a:pt x="1239612" y="47063"/>
                </a:lnTo>
                <a:cubicBezTo>
                  <a:pt x="1293768" y="15757"/>
                  <a:pt x="1354031" y="75"/>
                  <a:pt x="1414233" y="0"/>
                </a:cubicBezTo>
                <a:close/>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 name="矩形 26"/>
          <p:cNvSpPr/>
          <p:nvPr/>
        </p:nvSpPr>
        <p:spPr>
          <a:xfrm>
            <a:off x="638036" y="4846123"/>
            <a:ext cx="3442661" cy="738664"/>
          </a:xfrm>
          <a:prstGeom prst="rect">
            <a:avLst/>
          </a:prstGeom>
        </p:spPr>
        <p:txBody>
          <a:bodyPr wrap="square"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28" name="文字方塊 16"/>
          <p:cNvSpPr txBox="1"/>
          <p:nvPr/>
        </p:nvSpPr>
        <p:spPr>
          <a:xfrm>
            <a:off x="5295126" y="4117388"/>
            <a:ext cx="1294119"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dirty="0"/>
              <a:t>Security</a:t>
            </a:r>
            <a:endParaRPr lang="zh-TW" altLang="en-US" sz="2400" dirty="0"/>
          </a:p>
        </p:txBody>
      </p:sp>
      <p:sp>
        <p:nvSpPr>
          <p:cNvPr id="29" name="手繪多邊形 28"/>
          <p:cNvSpPr/>
          <p:nvPr/>
        </p:nvSpPr>
        <p:spPr>
          <a:xfrm>
            <a:off x="4546702" y="3979054"/>
            <a:ext cx="729758" cy="815324"/>
          </a:xfrm>
          <a:custGeom>
            <a:avLst/>
            <a:gdLst>
              <a:gd name="connsiteX0" fmla="*/ 1414233 w 2825406"/>
              <a:gd name="connsiteY0" fmla="*/ 0 h 3156687"/>
              <a:gd name="connsiteX1" fmla="*/ 1588491 w 2825406"/>
              <a:gd name="connsiteY1" fmla="*/ 46588 h 3156687"/>
              <a:gd name="connsiteX2" fmla="*/ 2651375 w 2825406"/>
              <a:gd name="connsiteY2" fmla="*/ 660244 h 3156687"/>
              <a:gd name="connsiteX3" fmla="*/ 2825404 w 2825406"/>
              <a:gd name="connsiteY3" fmla="*/ 962620 h 3156687"/>
              <a:gd name="connsiteX4" fmla="*/ 2824553 w 2825406"/>
              <a:gd name="connsiteY4" fmla="*/ 2191887 h 3156687"/>
              <a:gd name="connsiteX5" fmla="*/ 2649943 w 2825406"/>
              <a:gd name="connsiteY5" fmla="*/ 2494321 h 3156687"/>
              <a:gd name="connsiteX6" fmla="*/ 1585792 w 2825406"/>
              <a:gd name="connsiteY6" fmla="*/ 3109691 h 3156687"/>
              <a:gd name="connsiteX7" fmla="*/ 1236913 w 2825406"/>
              <a:gd name="connsiteY7" fmla="*/ 3110165 h 3156687"/>
              <a:gd name="connsiteX8" fmla="*/ 174029 w 2825406"/>
              <a:gd name="connsiteY8" fmla="*/ 2496509 h 3156687"/>
              <a:gd name="connsiteX9" fmla="*/ 0 w 2825406"/>
              <a:gd name="connsiteY9" fmla="*/ 2194133 h 3156687"/>
              <a:gd name="connsiteX10" fmla="*/ 1267 w 2825406"/>
              <a:gd name="connsiteY10" fmla="*/ 965106 h 3156687"/>
              <a:gd name="connsiteX11" fmla="*/ 175877 w 2825406"/>
              <a:gd name="connsiteY11" fmla="*/ 662673 h 3156687"/>
              <a:gd name="connsiteX12" fmla="*/ 1239612 w 2825406"/>
              <a:gd name="connsiteY12" fmla="*/ 47063 h 3156687"/>
              <a:gd name="connsiteX13" fmla="*/ 1414233 w 2825406"/>
              <a:gd name="connsiteY13" fmla="*/ 0 h 315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5406" h="3156687">
                <a:moveTo>
                  <a:pt x="1414233" y="0"/>
                </a:moveTo>
                <a:cubicBezTo>
                  <a:pt x="1474435" y="-74"/>
                  <a:pt x="1534577" y="15460"/>
                  <a:pt x="1588491" y="46588"/>
                </a:cubicBezTo>
                <a:lnTo>
                  <a:pt x="2651375" y="660244"/>
                </a:lnTo>
                <a:cubicBezTo>
                  <a:pt x="2759205" y="722499"/>
                  <a:pt x="2825887" y="837754"/>
                  <a:pt x="2825404" y="962620"/>
                </a:cubicBezTo>
                <a:lnTo>
                  <a:pt x="2824553" y="2191887"/>
                </a:lnTo>
                <a:cubicBezTo>
                  <a:pt x="2824311" y="2316336"/>
                  <a:pt x="2757598" y="2431887"/>
                  <a:pt x="2649943" y="2494321"/>
                </a:cubicBezTo>
                <a:lnTo>
                  <a:pt x="1585792" y="3109691"/>
                </a:lnTo>
                <a:cubicBezTo>
                  <a:pt x="1478138" y="3172125"/>
                  <a:pt x="1344742" y="3172421"/>
                  <a:pt x="1236913" y="3110165"/>
                </a:cubicBezTo>
                <a:lnTo>
                  <a:pt x="174029" y="2496509"/>
                </a:lnTo>
                <a:cubicBezTo>
                  <a:pt x="66200" y="2434254"/>
                  <a:pt x="174" y="2318822"/>
                  <a:pt x="0" y="2194133"/>
                </a:cubicBezTo>
                <a:lnTo>
                  <a:pt x="1267" y="965106"/>
                </a:lnTo>
                <a:cubicBezTo>
                  <a:pt x="1093" y="840417"/>
                  <a:pt x="67806" y="724867"/>
                  <a:pt x="175877" y="662673"/>
                </a:cubicBezTo>
                <a:lnTo>
                  <a:pt x="1239612" y="47063"/>
                </a:lnTo>
                <a:cubicBezTo>
                  <a:pt x="1293768" y="15757"/>
                  <a:pt x="1354031" y="75"/>
                  <a:pt x="1414233" y="0"/>
                </a:cubicBezTo>
                <a:close/>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 name="矩形 29"/>
          <p:cNvSpPr/>
          <p:nvPr/>
        </p:nvSpPr>
        <p:spPr>
          <a:xfrm>
            <a:off x="4546701" y="4846123"/>
            <a:ext cx="3442661" cy="738664"/>
          </a:xfrm>
          <a:prstGeom prst="rect">
            <a:avLst/>
          </a:prstGeom>
        </p:spPr>
        <p:txBody>
          <a:bodyPr wrap="square"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grpSp>
        <p:nvGrpSpPr>
          <p:cNvPr id="31" name="群組 30"/>
          <p:cNvGrpSpPr/>
          <p:nvPr/>
        </p:nvGrpSpPr>
        <p:grpSpPr>
          <a:xfrm>
            <a:off x="811749" y="4163986"/>
            <a:ext cx="382334" cy="437510"/>
            <a:chOff x="28030806" y="12154134"/>
            <a:chExt cx="2542925" cy="2909907"/>
          </a:xfrm>
          <a:solidFill>
            <a:schemeClr val="bg1">
              <a:lumMod val="50000"/>
            </a:schemeClr>
          </a:solidFill>
        </p:grpSpPr>
        <p:sp>
          <p:nvSpPr>
            <p:cNvPr id="35" name="手繪多邊形 34"/>
            <p:cNvSpPr>
              <a:spLocks/>
            </p:cNvSpPr>
            <p:nvPr/>
          </p:nvSpPr>
          <p:spPr bwMode="auto">
            <a:xfrm>
              <a:off x="28030806" y="12154134"/>
              <a:ext cx="2542925" cy="2909907"/>
            </a:xfrm>
            <a:custGeom>
              <a:avLst/>
              <a:gdLst>
                <a:gd name="connsiteX0" fmla="*/ 1712692 w 3400409"/>
                <a:gd name="connsiteY0" fmla="*/ 776158 h 3891137"/>
                <a:gd name="connsiteX1" fmla="*/ 1424716 w 3400409"/>
                <a:gd name="connsiteY1" fmla="*/ 804066 h 3891137"/>
                <a:gd name="connsiteX2" fmla="*/ 1170136 w 3400409"/>
                <a:gd name="connsiteY2" fmla="*/ 878248 h 3891137"/>
                <a:gd name="connsiteX3" fmla="*/ 283614 w 3400409"/>
                <a:gd name="connsiteY3" fmla="*/ 2088554 h 3891137"/>
                <a:gd name="connsiteX4" fmla="*/ 303778 w 3400409"/>
                <a:gd name="connsiteY4" fmla="*/ 2473864 h 3891137"/>
                <a:gd name="connsiteX5" fmla="*/ 323222 w 3400409"/>
                <a:gd name="connsiteY5" fmla="*/ 2555968 h 3891137"/>
                <a:gd name="connsiteX6" fmla="*/ 667102 w 3400409"/>
                <a:gd name="connsiteY6" fmla="*/ 3172826 h 3891137"/>
                <a:gd name="connsiteX7" fmla="*/ 1502132 w 3400409"/>
                <a:gd name="connsiteY7" fmla="*/ 3606750 h 3891137"/>
                <a:gd name="connsiteX8" fmla="*/ 1938914 w 3400409"/>
                <a:gd name="connsiteY8" fmla="*/ 3599188 h 3891137"/>
                <a:gd name="connsiteX9" fmla="*/ 2906456 w 3400409"/>
                <a:gd name="connsiteY9" fmla="*/ 2951362 h 3891137"/>
                <a:gd name="connsiteX10" fmla="*/ 3117824 w 3400409"/>
                <a:gd name="connsiteY10" fmla="*/ 2194424 h 3891137"/>
                <a:gd name="connsiteX11" fmla="*/ 2988194 w 3400409"/>
                <a:gd name="connsiteY11" fmla="*/ 1594492 h 3891137"/>
                <a:gd name="connsiteX12" fmla="*/ 2398378 w 3400409"/>
                <a:gd name="connsiteY12" fmla="*/ 958550 h 3891137"/>
                <a:gd name="connsiteX13" fmla="*/ 2096630 w 3400409"/>
                <a:gd name="connsiteY13" fmla="*/ 830354 h 3891137"/>
                <a:gd name="connsiteX14" fmla="*/ 2000128 w 3400409"/>
                <a:gd name="connsiteY14" fmla="*/ 808748 h 3891137"/>
                <a:gd name="connsiteX15" fmla="*/ 1712692 w 3400409"/>
                <a:gd name="connsiteY15" fmla="*/ 776158 h 3891137"/>
                <a:gd name="connsiteX16" fmla="*/ 1115452 w 3400409"/>
                <a:gd name="connsiteY16" fmla="*/ 0 h 3891137"/>
                <a:gd name="connsiteX17" fmla="*/ 1705202 w 3400409"/>
                <a:gd name="connsiteY17" fmla="*/ 0 h 3891137"/>
                <a:gd name="connsiteX18" fmla="*/ 2295312 w 3400409"/>
                <a:gd name="connsiteY18" fmla="*/ 0 h 3891137"/>
                <a:gd name="connsiteX19" fmla="*/ 2292432 w 3400409"/>
                <a:gd name="connsiteY19" fmla="*/ 134684 h 3891137"/>
                <a:gd name="connsiteX20" fmla="*/ 2289552 w 3400409"/>
                <a:gd name="connsiteY20" fmla="*/ 269368 h 3891137"/>
                <a:gd name="connsiteX21" fmla="*/ 2071366 w 3400409"/>
                <a:gd name="connsiteY21" fmla="*/ 272248 h 3891137"/>
                <a:gd name="connsiteX22" fmla="*/ 1845618 w 3400409"/>
                <a:gd name="connsiteY22" fmla="*/ 287372 h 3891137"/>
                <a:gd name="connsiteX23" fmla="*/ 1849940 w 3400409"/>
                <a:gd name="connsiteY23" fmla="*/ 495520 h 3891137"/>
                <a:gd name="connsiteX24" fmla="*/ 1918708 w 3400409"/>
                <a:gd name="connsiteY24" fmla="*/ 513166 h 3891137"/>
                <a:gd name="connsiteX25" fmla="*/ 2586948 w 3400409"/>
                <a:gd name="connsiteY25" fmla="*/ 748322 h 3891137"/>
                <a:gd name="connsiteX26" fmla="*/ 2652834 w 3400409"/>
                <a:gd name="connsiteY26" fmla="*/ 782534 h 3891137"/>
                <a:gd name="connsiteX27" fmla="*/ 2761928 w 3400409"/>
                <a:gd name="connsiteY27" fmla="*/ 687462 h 3891137"/>
                <a:gd name="connsiteX28" fmla="*/ 2892984 w 3400409"/>
                <a:gd name="connsiteY28" fmla="*/ 580508 h 3891137"/>
                <a:gd name="connsiteX29" fmla="*/ 3037002 w 3400409"/>
                <a:gd name="connsiteY29" fmla="*/ 627322 h 3891137"/>
                <a:gd name="connsiteX30" fmla="*/ 3066884 w 3400409"/>
                <a:gd name="connsiteY30" fmla="*/ 717352 h 3891137"/>
                <a:gd name="connsiteX31" fmla="*/ 3066884 w 3400409"/>
                <a:gd name="connsiteY31" fmla="*/ 773170 h 3891137"/>
                <a:gd name="connsiteX32" fmla="*/ 2980474 w 3400409"/>
                <a:gd name="connsiteY32" fmla="*/ 862840 h 3891137"/>
                <a:gd name="connsiteX33" fmla="*/ 2894064 w 3400409"/>
                <a:gd name="connsiteY33" fmla="*/ 970154 h 3891137"/>
                <a:gd name="connsiteX34" fmla="*/ 2965712 w 3400409"/>
                <a:gd name="connsiteY34" fmla="*/ 1064504 h 3891137"/>
                <a:gd name="connsiteX35" fmla="*/ 3298032 w 3400409"/>
                <a:gd name="connsiteY35" fmla="*/ 1616202 h 3891137"/>
                <a:gd name="connsiteX36" fmla="*/ 3398844 w 3400409"/>
                <a:gd name="connsiteY36" fmla="*/ 2129368 h 3891137"/>
                <a:gd name="connsiteX37" fmla="*/ 3087406 w 3400409"/>
                <a:gd name="connsiteY37" fmla="*/ 3186312 h 3891137"/>
                <a:gd name="connsiteX38" fmla="*/ 2666156 w 3400409"/>
                <a:gd name="connsiteY38" fmla="*/ 3596484 h 3891137"/>
                <a:gd name="connsiteX39" fmla="*/ 2081446 w 3400409"/>
                <a:gd name="connsiteY39" fmla="*/ 3852166 h 3891137"/>
                <a:gd name="connsiteX40" fmla="*/ 1445970 w 3400409"/>
                <a:gd name="connsiteY40" fmla="*/ 3876294 h 3891137"/>
                <a:gd name="connsiteX41" fmla="*/ 1331478 w 3400409"/>
                <a:gd name="connsiteY41" fmla="*/ 3852166 h 3891137"/>
                <a:gd name="connsiteX42" fmla="*/ 1287552 w 3400409"/>
                <a:gd name="connsiteY42" fmla="*/ 3841724 h 3891137"/>
                <a:gd name="connsiteX43" fmla="*/ 978636 w 3400409"/>
                <a:gd name="connsiteY43" fmla="*/ 3731888 h 3891137"/>
                <a:gd name="connsiteX44" fmla="*/ 362962 w 3400409"/>
                <a:gd name="connsiteY44" fmla="*/ 3242128 h 3891137"/>
                <a:gd name="connsiteX45" fmla="*/ 11560 w 3400409"/>
                <a:gd name="connsiteY45" fmla="*/ 2358764 h 3891137"/>
                <a:gd name="connsiteX46" fmla="*/ 7240 w 3400409"/>
                <a:gd name="connsiteY46" fmla="*/ 2078592 h 3891137"/>
                <a:gd name="connsiteX47" fmla="*/ 280512 w 3400409"/>
                <a:gd name="connsiteY47" fmla="*/ 1264730 h 3891137"/>
                <a:gd name="connsiteX48" fmla="*/ 1404206 w 3400409"/>
                <a:gd name="connsiteY48" fmla="*/ 523970 h 3891137"/>
                <a:gd name="connsiteX49" fmla="*/ 1543542 w 3400409"/>
                <a:gd name="connsiteY49" fmla="*/ 491198 h 3891137"/>
                <a:gd name="connsiteX50" fmla="*/ 1546062 w 3400409"/>
                <a:gd name="connsiteY50" fmla="*/ 284132 h 3891137"/>
                <a:gd name="connsiteX51" fmla="*/ 1328958 w 3400409"/>
                <a:gd name="connsiteY51" fmla="*/ 272248 h 3891137"/>
                <a:gd name="connsiteX52" fmla="*/ 1120852 w 3400409"/>
                <a:gd name="connsiteY52" fmla="*/ 269368 h 3891137"/>
                <a:gd name="connsiteX53" fmla="*/ 1118332 w 3400409"/>
                <a:gd name="connsiteY53" fmla="*/ 134684 h 389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400409" h="3891137">
                  <a:moveTo>
                    <a:pt x="1712692" y="776158"/>
                  </a:moveTo>
                  <a:cubicBezTo>
                    <a:pt x="1613758" y="775348"/>
                    <a:pt x="1514736" y="784622"/>
                    <a:pt x="1424716" y="804066"/>
                  </a:cubicBezTo>
                  <a:cubicBezTo>
                    <a:pt x="1278162" y="835756"/>
                    <a:pt x="1267358" y="838996"/>
                    <a:pt x="1170136" y="878248"/>
                  </a:cubicBezTo>
                  <a:cubicBezTo>
                    <a:pt x="665300" y="1082786"/>
                    <a:pt x="324662" y="1547680"/>
                    <a:pt x="283614" y="2088554"/>
                  </a:cubicBezTo>
                  <a:cubicBezTo>
                    <a:pt x="274610" y="2203428"/>
                    <a:pt x="285054" y="2399684"/>
                    <a:pt x="303778" y="2473864"/>
                  </a:cubicBezTo>
                  <a:cubicBezTo>
                    <a:pt x="309540" y="2496912"/>
                    <a:pt x="318182" y="2533642"/>
                    <a:pt x="323222" y="2555968"/>
                  </a:cubicBezTo>
                  <a:cubicBezTo>
                    <a:pt x="364992" y="2750064"/>
                    <a:pt x="506864" y="3004296"/>
                    <a:pt x="667102" y="3172826"/>
                  </a:cubicBezTo>
                  <a:cubicBezTo>
                    <a:pt x="895754" y="3413014"/>
                    <a:pt x="1153212" y="3546972"/>
                    <a:pt x="1502132" y="3606750"/>
                  </a:cubicBezTo>
                  <a:cubicBezTo>
                    <a:pt x="1568748" y="3617912"/>
                    <a:pt x="1845652" y="3613232"/>
                    <a:pt x="1938914" y="3599188"/>
                  </a:cubicBezTo>
                  <a:cubicBezTo>
                    <a:pt x="2321682" y="3541212"/>
                    <a:pt x="2681764" y="3300302"/>
                    <a:pt x="2906456" y="2951362"/>
                  </a:cubicBezTo>
                  <a:cubicBezTo>
                    <a:pt x="3045088" y="2735660"/>
                    <a:pt x="3117824" y="2476026"/>
                    <a:pt x="3117824" y="2194424"/>
                  </a:cubicBezTo>
                  <a:cubicBezTo>
                    <a:pt x="3117824" y="1969720"/>
                    <a:pt x="3080376" y="1797230"/>
                    <a:pt x="2988194" y="1594492"/>
                  </a:cubicBezTo>
                  <a:cubicBezTo>
                    <a:pt x="2871888" y="1339540"/>
                    <a:pt x="2647556" y="1097910"/>
                    <a:pt x="2398378" y="958550"/>
                  </a:cubicBezTo>
                  <a:cubicBezTo>
                    <a:pt x="2322402" y="916058"/>
                    <a:pt x="2142360" y="839716"/>
                    <a:pt x="2096630" y="830354"/>
                  </a:cubicBezTo>
                  <a:cubicBezTo>
                    <a:pt x="2079706" y="827112"/>
                    <a:pt x="2036136" y="817390"/>
                    <a:pt x="2000128" y="808748"/>
                  </a:cubicBezTo>
                  <a:cubicBezTo>
                    <a:pt x="1910466" y="787862"/>
                    <a:pt x="1811624" y="776970"/>
                    <a:pt x="1712692" y="776158"/>
                  </a:cubicBezTo>
                  <a:close/>
                  <a:moveTo>
                    <a:pt x="1115452" y="0"/>
                  </a:moveTo>
                  <a:lnTo>
                    <a:pt x="1705202" y="0"/>
                  </a:lnTo>
                  <a:lnTo>
                    <a:pt x="2295312" y="0"/>
                  </a:lnTo>
                  <a:lnTo>
                    <a:pt x="2292432" y="134684"/>
                  </a:lnTo>
                  <a:lnTo>
                    <a:pt x="2289552" y="269368"/>
                  </a:lnTo>
                  <a:lnTo>
                    <a:pt x="2071366" y="272248"/>
                  </a:lnTo>
                  <a:cubicBezTo>
                    <a:pt x="1912586" y="274048"/>
                    <a:pt x="1851380" y="278370"/>
                    <a:pt x="1845618" y="287372"/>
                  </a:cubicBezTo>
                  <a:cubicBezTo>
                    <a:pt x="1831938" y="308620"/>
                    <a:pt x="1835898" y="483996"/>
                    <a:pt x="1849940" y="495520"/>
                  </a:cubicBezTo>
                  <a:cubicBezTo>
                    <a:pt x="1857140" y="501282"/>
                    <a:pt x="1887744" y="509204"/>
                    <a:pt x="1918708" y="513166"/>
                  </a:cubicBezTo>
                  <a:cubicBezTo>
                    <a:pt x="2154176" y="543416"/>
                    <a:pt x="2404046" y="631644"/>
                    <a:pt x="2586948" y="748322"/>
                  </a:cubicBezTo>
                  <a:cubicBezTo>
                    <a:pt x="2616470" y="767408"/>
                    <a:pt x="2645994" y="782534"/>
                    <a:pt x="2652834" y="782534"/>
                  </a:cubicBezTo>
                  <a:cubicBezTo>
                    <a:pt x="2659676" y="782534"/>
                    <a:pt x="2708642" y="739680"/>
                    <a:pt x="2761928" y="687462"/>
                  </a:cubicBezTo>
                  <a:cubicBezTo>
                    <a:pt x="2819174" y="630564"/>
                    <a:pt x="2872462" y="587350"/>
                    <a:pt x="2892984" y="580508"/>
                  </a:cubicBezTo>
                  <a:cubicBezTo>
                    <a:pt x="2940510" y="565022"/>
                    <a:pt x="2998476" y="583748"/>
                    <a:pt x="3037002" y="627322"/>
                  </a:cubicBezTo>
                  <a:cubicBezTo>
                    <a:pt x="3062204" y="656132"/>
                    <a:pt x="3066884" y="669816"/>
                    <a:pt x="3066884" y="717352"/>
                  </a:cubicBezTo>
                  <a:lnTo>
                    <a:pt x="3066884" y="773170"/>
                  </a:lnTo>
                  <a:lnTo>
                    <a:pt x="2980474" y="862840"/>
                  </a:lnTo>
                  <a:cubicBezTo>
                    <a:pt x="2932948" y="912176"/>
                    <a:pt x="2894064" y="960430"/>
                    <a:pt x="2894064" y="970154"/>
                  </a:cubicBezTo>
                  <a:cubicBezTo>
                    <a:pt x="2894064" y="979878"/>
                    <a:pt x="2926468" y="1022370"/>
                    <a:pt x="2965712" y="1064504"/>
                  </a:cubicBezTo>
                  <a:cubicBezTo>
                    <a:pt x="3096768" y="1204950"/>
                    <a:pt x="3231424" y="1428582"/>
                    <a:pt x="3298032" y="1616202"/>
                  </a:cubicBezTo>
                  <a:cubicBezTo>
                    <a:pt x="3367160" y="1811386"/>
                    <a:pt x="3390924" y="1931304"/>
                    <a:pt x="3398844" y="2129368"/>
                  </a:cubicBezTo>
                  <a:cubicBezTo>
                    <a:pt x="3414686" y="2515054"/>
                    <a:pt x="3310274" y="2869408"/>
                    <a:pt x="3087406" y="3186312"/>
                  </a:cubicBezTo>
                  <a:cubicBezTo>
                    <a:pt x="2994516" y="3317754"/>
                    <a:pt x="2801532" y="3506094"/>
                    <a:pt x="2666156" y="3596484"/>
                  </a:cubicBezTo>
                  <a:cubicBezTo>
                    <a:pt x="2471734" y="3726486"/>
                    <a:pt x="2346078" y="3781584"/>
                    <a:pt x="2081446" y="3852166"/>
                  </a:cubicBezTo>
                  <a:cubicBezTo>
                    <a:pt x="1932390" y="3891780"/>
                    <a:pt x="1624912" y="3903664"/>
                    <a:pt x="1445970" y="3876294"/>
                  </a:cubicBezTo>
                  <a:cubicBezTo>
                    <a:pt x="1395926" y="3868732"/>
                    <a:pt x="1344078" y="3857928"/>
                    <a:pt x="1331478" y="3852166"/>
                  </a:cubicBezTo>
                  <a:cubicBezTo>
                    <a:pt x="1318516" y="3846404"/>
                    <a:pt x="1298714" y="3841724"/>
                    <a:pt x="1287552" y="3841724"/>
                  </a:cubicBezTo>
                  <a:cubicBezTo>
                    <a:pt x="1254068" y="3841724"/>
                    <a:pt x="1087728" y="3782664"/>
                    <a:pt x="978636" y="3731888"/>
                  </a:cubicBezTo>
                  <a:cubicBezTo>
                    <a:pt x="732006" y="3617010"/>
                    <a:pt x="527862" y="3454958"/>
                    <a:pt x="362962" y="3242128"/>
                  </a:cubicBezTo>
                  <a:cubicBezTo>
                    <a:pt x="159898" y="2979964"/>
                    <a:pt x="51164" y="2706636"/>
                    <a:pt x="11560" y="2358764"/>
                  </a:cubicBezTo>
                  <a:cubicBezTo>
                    <a:pt x="-2842" y="2231282"/>
                    <a:pt x="-3202" y="2192030"/>
                    <a:pt x="7240" y="2078592"/>
                  </a:cubicBezTo>
                  <a:cubicBezTo>
                    <a:pt x="37482" y="1759530"/>
                    <a:pt x="123174" y="1503846"/>
                    <a:pt x="280512" y="1264730"/>
                  </a:cubicBezTo>
                  <a:cubicBezTo>
                    <a:pt x="539742" y="869682"/>
                    <a:pt x="930390" y="612198"/>
                    <a:pt x="1404206" y="523970"/>
                  </a:cubicBezTo>
                  <a:cubicBezTo>
                    <a:pt x="1475854" y="510646"/>
                    <a:pt x="1538862" y="495880"/>
                    <a:pt x="1543542" y="491198"/>
                  </a:cubicBezTo>
                  <a:cubicBezTo>
                    <a:pt x="1555424" y="479316"/>
                    <a:pt x="1557584" y="295296"/>
                    <a:pt x="1546062" y="284132"/>
                  </a:cubicBezTo>
                  <a:cubicBezTo>
                    <a:pt x="1541022" y="279090"/>
                    <a:pt x="1443450" y="273688"/>
                    <a:pt x="1328958" y="272248"/>
                  </a:cubicBezTo>
                  <a:lnTo>
                    <a:pt x="1120852" y="269368"/>
                  </a:lnTo>
                  <a:lnTo>
                    <a:pt x="1118332" y="134684"/>
                  </a:ln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6" name="Freeform 33"/>
            <p:cNvSpPr>
              <a:spLocks/>
            </p:cNvSpPr>
            <p:nvPr/>
          </p:nvSpPr>
          <p:spPr bwMode="auto">
            <a:xfrm>
              <a:off x="29228645" y="14465574"/>
              <a:ext cx="137712" cy="150771"/>
            </a:xfrm>
            <a:custGeom>
              <a:avLst/>
              <a:gdLst>
                <a:gd name="T0" fmla="*/ 120 w 513"/>
                <a:gd name="T1" fmla="*/ 485 h 558"/>
                <a:gd name="T2" fmla="*/ 108 w 513"/>
                <a:gd name="T3" fmla="*/ 148 h 558"/>
                <a:gd name="T4" fmla="*/ 513 w 513"/>
                <a:gd name="T5" fmla="*/ 333 h 558"/>
                <a:gd name="T6" fmla="*/ 277 w 513"/>
                <a:gd name="T7" fmla="*/ 558 h 558"/>
                <a:gd name="T8" fmla="*/ 120 w 513"/>
                <a:gd name="T9" fmla="*/ 485 h 558"/>
              </a:gdLst>
              <a:ahLst/>
              <a:cxnLst>
                <a:cxn ang="0">
                  <a:pos x="T0" y="T1"/>
                </a:cxn>
                <a:cxn ang="0">
                  <a:pos x="T2" y="T3"/>
                </a:cxn>
                <a:cxn ang="0">
                  <a:pos x="T4" y="T5"/>
                </a:cxn>
                <a:cxn ang="0">
                  <a:pos x="T6" y="T7"/>
                </a:cxn>
                <a:cxn ang="0">
                  <a:pos x="T8" y="T9"/>
                </a:cxn>
              </a:cxnLst>
              <a:rect l="0" t="0" r="r" b="b"/>
              <a:pathLst>
                <a:path w="513" h="558">
                  <a:moveTo>
                    <a:pt x="120" y="485"/>
                  </a:moveTo>
                  <a:cubicBezTo>
                    <a:pt x="5" y="388"/>
                    <a:pt x="0" y="248"/>
                    <a:pt x="108" y="148"/>
                  </a:cubicBezTo>
                  <a:cubicBezTo>
                    <a:pt x="267" y="0"/>
                    <a:pt x="513" y="112"/>
                    <a:pt x="513" y="333"/>
                  </a:cubicBezTo>
                  <a:cubicBezTo>
                    <a:pt x="513" y="416"/>
                    <a:pt x="364" y="558"/>
                    <a:pt x="277" y="558"/>
                  </a:cubicBezTo>
                  <a:cubicBezTo>
                    <a:pt x="239" y="558"/>
                    <a:pt x="168" y="525"/>
                    <a:pt x="120" y="485"/>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7" name="Freeform 34"/>
            <p:cNvSpPr>
              <a:spLocks/>
            </p:cNvSpPr>
            <p:nvPr/>
          </p:nvSpPr>
          <p:spPr bwMode="auto">
            <a:xfrm>
              <a:off x="29238142" y="13240402"/>
              <a:ext cx="470124" cy="927187"/>
            </a:xfrm>
            <a:custGeom>
              <a:avLst/>
              <a:gdLst>
                <a:gd name="T0" fmla="*/ 751 w 1750"/>
                <a:gd name="T1" fmla="*/ 2793 h 3445"/>
                <a:gd name="T2" fmla="*/ 50 w 1750"/>
                <a:gd name="T3" fmla="*/ 2066 h 3445"/>
                <a:gd name="T4" fmla="*/ 0 w 1750"/>
                <a:gd name="T5" fmla="*/ 996 h 3445"/>
                <a:gd name="T6" fmla="*/ 0 w 1750"/>
                <a:gd name="T7" fmla="*/ 0 h 3445"/>
                <a:gd name="T8" fmla="*/ 247 w 1750"/>
                <a:gd name="T9" fmla="*/ 8 h 3445"/>
                <a:gd name="T10" fmla="*/ 494 w 1750"/>
                <a:gd name="T11" fmla="*/ 16 h 3445"/>
                <a:gd name="T12" fmla="*/ 501 w 1750"/>
                <a:gd name="T13" fmla="*/ 934 h 3445"/>
                <a:gd name="T14" fmla="*/ 509 w 1750"/>
                <a:gd name="T15" fmla="*/ 1852 h 3445"/>
                <a:gd name="T16" fmla="*/ 1129 w 1750"/>
                <a:gd name="T17" fmla="*/ 2472 h 3445"/>
                <a:gd name="T18" fmla="*/ 1750 w 1750"/>
                <a:gd name="T19" fmla="*/ 3121 h 3445"/>
                <a:gd name="T20" fmla="*/ 1427 w 1750"/>
                <a:gd name="T21" fmla="*/ 3445 h 3445"/>
                <a:gd name="T22" fmla="*/ 751 w 1750"/>
                <a:gd name="T23" fmla="*/ 2793 h 3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50" h="3445">
                  <a:moveTo>
                    <a:pt x="751" y="2793"/>
                  </a:moveTo>
                  <a:cubicBezTo>
                    <a:pt x="392" y="2434"/>
                    <a:pt x="77" y="2107"/>
                    <a:pt x="50" y="2066"/>
                  </a:cubicBezTo>
                  <a:cubicBezTo>
                    <a:pt x="5" y="1999"/>
                    <a:pt x="1" y="1895"/>
                    <a:pt x="0" y="996"/>
                  </a:cubicBezTo>
                  <a:lnTo>
                    <a:pt x="0" y="0"/>
                  </a:lnTo>
                  <a:lnTo>
                    <a:pt x="247" y="8"/>
                  </a:lnTo>
                  <a:lnTo>
                    <a:pt x="494" y="16"/>
                  </a:lnTo>
                  <a:lnTo>
                    <a:pt x="501" y="934"/>
                  </a:lnTo>
                  <a:lnTo>
                    <a:pt x="509" y="1852"/>
                  </a:lnTo>
                  <a:lnTo>
                    <a:pt x="1129" y="2472"/>
                  </a:lnTo>
                  <a:cubicBezTo>
                    <a:pt x="1471" y="2813"/>
                    <a:pt x="1750" y="3105"/>
                    <a:pt x="1750" y="3121"/>
                  </a:cubicBezTo>
                  <a:cubicBezTo>
                    <a:pt x="1750" y="3157"/>
                    <a:pt x="1462" y="3445"/>
                    <a:pt x="1427" y="3445"/>
                  </a:cubicBezTo>
                  <a:cubicBezTo>
                    <a:pt x="1413" y="3445"/>
                    <a:pt x="1109" y="3151"/>
                    <a:pt x="751" y="2793"/>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8" name="Freeform 35"/>
            <p:cNvSpPr>
              <a:spLocks/>
            </p:cNvSpPr>
            <p:nvPr/>
          </p:nvSpPr>
          <p:spPr bwMode="auto">
            <a:xfrm>
              <a:off x="28485469" y="13683219"/>
              <a:ext cx="129403" cy="153146"/>
            </a:xfrm>
            <a:custGeom>
              <a:avLst/>
              <a:gdLst>
                <a:gd name="T0" fmla="*/ 128 w 481"/>
                <a:gd name="T1" fmla="*/ 495 h 569"/>
                <a:gd name="T2" fmla="*/ 2 w 481"/>
                <a:gd name="T3" fmla="*/ 280 h 569"/>
                <a:gd name="T4" fmla="*/ 353 w 481"/>
                <a:gd name="T5" fmla="*/ 66 h 569"/>
                <a:gd name="T6" fmla="*/ 481 w 481"/>
                <a:gd name="T7" fmla="*/ 299 h 569"/>
                <a:gd name="T8" fmla="*/ 128 w 481"/>
                <a:gd name="T9" fmla="*/ 495 h 569"/>
              </a:gdLst>
              <a:ahLst/>
              <a:cxnLst>
                <a:cxn ang="0">
                  <a:pos x="T0" y="T1"/>
                </a:cxn>
                <a:cxn ang="0">
                  <a:pos x="T2" y="T3"/>
                </a:cxn>
                <a:cxn ang="0">
                  <a:pos x="T4" y="T5"/>
                </a:cxn>
                <a:cxn ang="0">
                  <a:pos x="T6" y="T7"/>
                </a:cxn>
                <a:cxn ang="0">
                  <a:pos x="T8" y="T9"/>
                </a:cxn>
              </a:cxnLst>
              <a:rect l="0" t="0" r="r" b="b"/>
              <a:pathLst>
                <a:path w="481" h="569">
                  <a:moveTo>
                    <a:pt x="128" y="495"/>
                  </a:moveTo>
                  <a:cubicBezTo>
                    <a:pt x="39" y="442"/>
                    <a:pt x="3" y="380"/>
                    <a:pt x="2" y="280"/>
                  </a:cubicBezTo>
                  <a:cubicBezTo>
                    <a:pt x="0" y="112"/>
                    <a:pt x="182" y="0"/>
                    <a:pt x="353" y="66"/>
                  </a:cubicBezTo>
                  <a:cubicBezTo>
                    <a:pt x="407" y="87"/>
                    <a:pt x="481" y="221"/>
                    <a:pt x="481" y="299"/>
                  </a:cubicBezTo>
                  <a:cubicBezTo>
                    <a:pt x="481" y="442"/>
                    <a:pt x="252" y="569"/>
                    <a:pt x="128" y="495"/>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9" name="Freeform 36"/>
            <p:cNvSpPr>
              <a:spLocks/>
            </p:cNvSpPr>
            <p:nvPr/>
          </p:nvSpPr>
          <p:spPr bwMode="auto">
            <a:xfrm>
              <a:off x="29981316" y="13678469"/>
              <a:ext cx="137712" cy="147210"/>
            </a:xfrm>
            <a:custGeom>
              <a:avLst/>
              <a:gdLst>
                <a:gd name="T0" fmla="*/ 113 w 510"/>
                <a:gd name="T1" fmla="*/ 466 h 548"/>
                <a:gd name="T2" fmla="*/ 141 w 510"/>
                <a:gd name="T3" fmla="*/ 105 h 548"/>
                <a:gd name="T4" fmla="*/ 510 w 510"/>
                <a:gd name="T5" fmla="*/ 295 h 548"/>
                <a:gd name="T6" fmla="*/ 270 w 510"/>
                <a:gd name="T7" fmla="*/ 548 h 548"/>
                <a:gd name="T8" fmla="*/ 113 w 510"/>
                <a:gd name="T9" fmla="*/ 466 h 548"/>
              </a:gdLst>
              <a:ahLst/>
              <a:cxnLst>
                <a:cxn ang="0">
                  <a:pos x="T0" y="T1"/>
                </a:cxn>
                <a:cxn ang="0">
                  <a:pos x="T2" y="T3"/>
                </a:cxn>
                <a:cxn ang="0">
                  <a:pos x="T4" y="T5"/>
                </a:cxn>
                <a:cxn ang="0">
                  <a:pos x="T6" y="T7"/>
                </a:cxn>
                <a:cxn ang="0">
                  <a:pos x="T8" y="T9"/>
                </a:cxn>
              </a:cxnLst>
              <a:rect l="0" t="0" r="r" b="b"/>
              <a:pathLst>
                <a:path w="510" h="548">
                  <a:moveTo>
                    <a:pt x="113" y="466"/>
                  </a:moveTo>
                  <a:cubicBezTo>
                    <a:pt x="0" y="353"/>
                    <a:pt x="11" y="204"/>
                    <a:pt x="141" y="105"/>
                  </a:cubicBezTo>
                  <a:cubicBezTo>
                    <a:pt x="276" y="0"/>
                    <a:pt x="510" y="121"/>
                    <a:pt x="510" y="295"/>
                  </a:cubicBezTo>
                  <a:cubicBezTo>
                    <a:pt x="510" y="407"/>
                    <a:pt x="377" y="548"/>
                    <a:pt x="270" y="548"/>
                  </a:cubicBezTo>
                  <a:cubicBezTo>
                    <a:pt x="225" y="548"/>
                    <a:pt x="162" y="515"/>
                    <a:pt x="113" y="466"/>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0" name="Freeform 37"/>
            <p:cNvSpPr>
              <a:spLocks/>
            </p:cNvSpPr>
            <p:nvPr/>
          </p:nvSpPr>
          <p:spPr bwMode="auto">
            <a:xfrm>
              <a:off x="29223901" y="12975660"/>
              <a:ext cx="155521" cy="128216"/>
            </a:xfrm>
            <a:custGeom>
              <a:avLst/>
              <a:gdLst>
                <a:gd name="T0" fmla="*/ 108 w 574"/>
                <a:gd name="T1" fmla="*/ 404 h 478"/>
                <a:gd name="T2" fmla="*/ 214 w 574"/>
                <a:gd name="T3" fmla="*/ 28 h 478"/>
                <a:gd name="T4" fmla="*/ 384 w 574"/>
                <a:gd name="T5" fmla="*/ 39 h 478"/>
                <a:gd name="T6" fmla="*/ 470 w 574"/>
                <a:gd name="T7" fmla="*/ 404 h 478"/>
                <a:gd name="T8" fmla="*/ 289 w 574"/>
                <a:gd name="T9" fmla="*/ 478 h 478"/>
                <a:gd name="T10" fmla="*/ 108 w 574"/>
                <a:gd name="T11" fmla="*/ 404 h 478"/>
              </a:gdLst>
              <a:ahLst/>
              <a:cxnLst>
                <a:cxn ang="0">
                  <a:pos x="T0" y="T1"/>
                </a:cxn>
                <a:cxn ang="0">
                  <a:pos x="T2" y="T3"/>
                </a:cxn>
                <a:cxn ang="0">
                  <a:pos x="T4" y="T5"/>
                </a:cxn>
                <a:cxn ang="0">
                  <a:pos x="T6" y="T7"/>
                </a:cxn>
                <a:cxn ang="0">
                  <a:pos x="T8" y="T9"/>
                </a:cxn>
                <a:cxn ang="0">
                  <a:pos x="T10" y="T11"/>
                </a:cxn>
              </a:cxnLst>
              <a:rect l="0" t="0" r="r" b="b"/>
              <a:pathLst>
                <a:path w="574" h="478">
                  <a:moveTo>
                    <a:pt x="108" y="404"/>
                  </a:moveTo>
                  <a:cubicBezTo>
                    <a:pt x="0" y="267"/>
                    <a:pt x="49" y="97"/>
                    <a:pt x="214" y="28"/>
                  </a:cubicBezTo>
                  <a:cubicBezTo>
                    <a:pt x="283" y="0"/>
                    <a:pt x="312" y="2"/>
                    <a:pt x="384" y="39"/>
                  </a:cubicBezTo>
                  <a:cubicBezTo>
                    <a:pt x="537" y="118"/>
                    <a:pt x="574" y="272"/>
                    <a:pt x="470" y="404"/>
                  </a:cubicBezTo>
                  <a:cubicBezTo>
                    <a:pt x="423" y="464"/>
                    <a:pt x="388" y="478"/>
                    <a:pt x="289" y="478"/>
                  </a:cubicBezTo>
                  <a:cubicBezTo>
                    <a:pt x="190" y="478"/>
                    <a:pt x="155" y="464"/>
                    <a:pt x="108" y="40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32" name="群組 31"/>
          <p:cNvGrpSpPr/>
          <p:nvPr/>
        </p:nvGrpSpPr>
        <p:grpSpPr>
          <a:xfrm>
            <a:off x="4727476" y="4205031"/>
            <a:ext cx="384300" cy="384122"/>
            <a:chOff x="20613291" y="7547878"/>
            <a:chExt cx="2555996" cy="2554809"/>
          </a:xfrm>
          <a:solidFill>
            <a:schemeClr val="bg1">
              <a:lumMod val="50000"/>
            </a:schemeClr>
          </a:solidFill>
        </p:grpSpPr>
        <p:sp>
          <p:nvSpPr>
            <p:cNvPr id="33" name="Freeform 60"/>
            <p:cNvSpPr>
              <a:spLocks/>
            </p:cNvSpPr>
            <p:nvPr/>
          </p:nvSpPr>
          <p:spPr bwMode="auto">
            <a:xfrm>
              <a:off x="20613291" y="7547878"/>
              <a:ext cx="2552435" cy="2554809"/>
            </a:xfrm>
            <a:custGeom>
              <a:avLst/>
              <a:gdLst>
                <a:gd name="T0" fmla="*/ 106 w 9482"/>
                <a:gd name="T1" fmla="*/ 9464 h 9484"/>
                <a:gd name="T2" fmla="*/ 0 w 9482"/>
                <a:gd name="T3" fmla="*/ 9453 h 9484"/>
                <a:gd name="T4" fmla="*/ 0 w 9482"/>
                <a:gd name="T5" fmla="*/ 4726 h 9484"/>
                <a:gd name="T6" fmla="*/ 0 w 9482"/>
                <a:gd name="T7" fmla="*/ 0 h 9484"/>
                <a:gd name="T8" fmla="*/ 388 w 9482"/>
                <a:gd name="T9" fmla="*/ 8 h 9484"/>
                <a:gd name="T10" fmla="*/ 776 w 9482"/>
                <a:gd name="T11" fmla="*/ 16 h 9484"/>
                <a:gd name="T12" fmla="*/ 790 w 9482"/>
                <a:gd name="T13" fmla="*/ 4348 h 9484"/>
                <a:gd name="T14" fmla="*/ 804 w 9482"/>
                <a:gd name="T15" fmla="*/ 8680 h 9484"/>
                <a:gd name="T16" fmla="*/ 5128 w 9482"/>
                <a:gd name="T17" fmla="*/ 8687 h 9484"/>
                <a:gd name="T18" fmla="*/ 9452 w 9482"/>
                <a:gd name="T19" fmla="*/ 8694 h 9484"/>
                <a:gd name="T20" fmla="*/ 9469 w 9482"/>
                <a:gd name="T21" fmla="*/ 8786 h 9484"/>
                <a:gd name="T22" fmla="*/ 9477 w 9482"/>
                <a:gd name="T23" fmla="*/ 9158 h 9484"/>
                <a:gd name="T24" fmla="*/ 9398 w 9482"/>
                <a:gd name="T25" fmla="*/ 9459 h 9484"/>
                <a:gd name="T26" fmla="*/ 106 w 9482"/>
                <a:gd name="T27" fmla="*/ 9464 h 9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82" h="9484">
                  <a:moveTo>
                    <a:pt x="106" y="9464"/>
                  </a:moveTo>
                  <a:lnTo>
                    <a:pt x="0" y="9453"/>
                  </a:lnTo>
                  <a:lnTo>
                    <a:pt x="0" y="4726"/>
                  </a:lnTo>
                  <a:lnTo>
                    <a:pt x="0" y="0"/>
                  </a:lnTo>
                  <a:lnTo>
                    <a:pt x="388" y="8"/>
                  </a:lnTo>
                  <a:lnTo>
                    <a:pt x="776" y="16"/>
                  </a:lnTo>
                  <a:lnTo>
                    <a:pt x="790" y="4348"/>
                  </a:lnTo>
                  <a:lnTo>
                    <a:pt x="804" y="8680"/>
                  </a:lnTo>
                  <a:lnTo>
                    <a:pt x="5128" y="8687"/>
                  </a:lnTo>
                  <a:lnTo>
                    <a:pt x="9452" y="8694"/>
                  </a:lnTo>
                  <a:lnTo>
                    <a:pt x="9469" y="8786"/>
                  </a:lnTo>
                  <a:cubicBezTo>
                    <a:pt x="9478" y="8836"/>
                    <a:pt x="9482" y="9004"/>
                    <a:pt x="9477" y="9158"/>
                  </a:cubicBezTo>
                  <a:cubicBezTo>
                    <a:pt x="9469" y="9431"/>
                    <a:pt x="9466" y="9440"/>
                    <a:pt x="9398" y="9459"/>
                  </a:cubicBezTo>
                  <a:cubicBezTo>
                    <a:pt x="9326" y="9479"/>
                    <a:pt x="296" y="9484"/>
                    <a:pt x="106" y="946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4" name="Freeform 66"/>
            <p:cNvSpPr>
              <a:spLocks/>
            </p:cNvSpPr>
            <p:nvPr/>
          </p:nvSpPr>
          <p:spPr bwMode="auto">
            <a:xfrm>
              <a:off x="21000311" y="8186584"/>
              <a:ext cx="2168976" cy="1261972"/>
            </a:xfrm>
            <a:custGeom>
              <a:avLst/>
              <a:gdLst>
                <a:gd name="T0" fmla="*/ 232 w 8053"/>
                <a:gd name="T1" fmla="*/ 4452 h 4685"/>
                <a:gd name="T2" fmla="*/ 0 w 8053"/>
                <a:gd name="T3" fmla="*/ 4176 h 4685"/>
                <a:gd name="T4" fmla="*/ 2456 w 8053"/>
                <a:gd name="T5" fmla="*/ 1722 h 4685"/>
                <a:gd name="T6" fmla="*/ 2879 w 8053"/>
                <a:gd name="T7" fmla="*/ 2103 h 4685"/>
                <a:gd name="T8" fmla="*/ 3302 w 8053"/>
                <a:gd name="T9" fmla="*/ 2484 h 4685"/>
                <a:gd name="T10" fmla="*/ 4008 w 8053"/>
                <a:gd name="T11" fmla="*/ 1821 h 4685"/>
                <a:gd name="T12" fmla="*/ 4699 w 8053"/>
                <a:gd name="T13" fmla="*/ 1157 h 4685"/>
                <a:gd name="T14" fmla="*/ 5108 w 8053"/>
                <a:gd name="T15" fmla="*/ 1538 h 4685"/>
                <a:gd name="T16" fmla="*/ 5544 w 8053"/>
                <a:gd name="T17" fmla="*/ 1919 h 4685"/>
                <a:gd name="T18" fmla="*/ 6650 w 8053"/>
                <a:gd name="T19" fmla="*/ 837 h 4685"/>
                <a:gd name="T20" fmla="*/ 6297 w 8053"/>
                <a:gd name="T21" fmla="*/ 412 h 4685"/>
                <a:gd name="T22" fmla="*/ 5927 w 8053"/>
                <a:gd name="T23" fmla="*/ 21 h 4685"/>
                <a:gd name="T24" fmla="*/ 6968 w 8053"/>
                <a:gd name="T25" fmla="*/ 0 h 4685"/>
                <a:gd name="T26" fmla="*/ 8026 w 8053"/>
                <a:gd name="T27" fmla="*/ 45 h 4685"/>
                <a:gd name="T28" fmla="*/ 8021 w 8053"/>
                <a:gd name="T29" fmla="*/ 2100 h 4685"/>
                <a:gd name="T30" fmla="*/ 7647 w 8053"/>
                <a:gd name="T31" fmla="*/ 1763 h 4685"/>
                <a:gd name="T32" fmla="*/ 7240 w 8053"/>
                <a:gd name="T33" fmla="*/ 1411 h 4685"/>
                <a:gd name="T34" fmla="*/ 6378 w 8053"/>
                <a:gd name="T35" fmla="*/ 2216 h 4685"/>
                <a:gd name="T36" fmla="*/ 5546 w 8053"/>
                <a:gd name="T37" fmla="*/ 3020 h 4685"/>
                <a:gd name="T38" fmla="*/ 5137 w 8053"/>
                <a:gd name="T39" fmla="*/ 2639 h 4685"/>
                <a:gd name="T40" fmla="*/ 4712 w 8053"/>
                <a:gd name="T41" fmla="*/ 2258 h 4685"/>
                <a:gd name="T42" fmla="*/ 4007 w 8053"/>
                <a:gd name="T43" fmla="*/ 2921 h 4685"/>
                <a:gd name="T44" fmla="*/ 3307 w 8053"/>
                <a:gd name="T45" fmla="*/ 3584 h 4685"/>
                <a:gd name="T46" fmla="*/ 2890 w 8053"/>
                <a:gd name="T47" fmla="*/ 3203 h 4685"/>
                <a:gd name="T48" fmla="*/ 2463 w 8053"/>
                <a:gd name="T49" fmla="*/ 2822 h 4685"/>
                <a:gd name="T50" fmla="*/ 1482 w 8053"/>
                <a:gd name="T51" fmla="*/ 3754 h 4685"/>
                <a:gd name="T52" fmla="*/ 508 w 8053"/>
                <a:gd name="T53" fmla="*/ 4685 h 4685"/>
                <a:gd name="T54" fmla="*/ 232 w 8053"/>
                <a:gd name="T55" fmla="*/ 4452 h 4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53" h="4685">
                  <a:moveTo>
                    <a:pt x="232" y="4452"/>
                  </a:moveTo>
                  <a:cubicBezTo>
                    <a:pt x="105" y="4323"/>
                    <a:pt x="0" y="4199"/>
                    <a:pt x="0" y="4176"/>
                  </a:cubicBezTo>
                  <a:cubicBezTo>
                    <a:pt x="0" y="4121"/>
                    <a:pt x="2401" y="1722"/>
                    <a:pt x="2456" y="1722"/>
                  </a:cubicBezTo>
                  <a:cubicBezTo>
                    <a:pt x="2480" y="1722"/>
                    <a:pt x="2670" y="1893"/>
                    <a:pt x="2879" y="2103"/>
                  </a:cubicBezTo>
                  <a:cubicBezTo>
                    <a:pt x="3088" y="2312"/>
                    <a:pt x="3278" y="2484"/>
                    <a:pt x="3302" y="2484"/>
                  </a:cubicBezTo>
                  <a:cubicBezTo>
                    <a:pt x="3326" y="2484"/>
                    <a:pt x="3643" y="2185"/>
                    <a:pt x="4008" y="1821"/>
                  </a:cubicBezTo>
                  <a:cubicBezTo>
                    <a:pt x="4372" y="1456"/>
                    <a:pt x="4684" y="1157"/>
                    <a:pt x="4699" y="1157"/>
                  </a:cubicBezTo>
                  <a:cubicBezTo>
                    <a:pt x="4715" y="1157"/>
                    <a:pt x="4899" y="1329"/>
                    <a:pt x="5108" y="1538"/>
                  </a:cubicBezTo>
                  <a:cubicBezTo>
                    <a:pt x="5337" y="1768"/>
                    <a:pt x="5511" y="1919"/>
                    <a:pt x="5544" y="1919"/>
                  </a:cubicBezTo>
                  <a:cubicBezTo>
                    <a:pt x="5606" y="1919"/>
                    <a:pt x="6622" y="925"/>
                    <a:pt x="6650" y="837"/>
                  </a:cubicBezTo>
                  <a:cubicBezTo>
                    <a:pt x="6663" y="795"/>
                    <a:pt x="6585" y="701"/>
                    <a:pt x="6297" y="412"/>
                  </a:cubicBezTo>
                  <a:cubicBezTo>
                    <a:pt x="6093" y="209"/>
                    <a:pt x="5927" y="32"/>
                    <a:pt x="5927" y="21"/>
                  </a:cubicBezTo>
                  <a:cubicBezTo>
                    <a:pt x="5927" y="10"/>
                    <a:pt x="6395" y="0"/>
                    <a:pt x="6968" y="0"/>
                  </a:cubicBezTo>
                  <a:cubicBezTo>
                    <a:pt x="7892" y="0"/>
                    <a:pt x="8011" y="5"/>
                    <a:pt x="8026" y="45"/>
                  </a:cubicBezTo>
                  <a:cubicBezTo>
                    <a:pt x="8053" y="113"/>
                    <a:pt x="8047" y="2083"/>
                    <a:pt x="8021" y="2100"/>
                  </a:cubicBezTo>
                  <a:cubicBezTo>
                    <a:pt x="8008" y="2107"/>
                    <a:pt x="7840" y="1956"/>
                    <a:pt x="7647" y="1763"/>
                  </a:cubicBezTo>
                  <a:cubicBezTo>
                    <a:pt x="7429" y="1544"/>
                    <a:pt x="7275" y="1411"/>
                    <a:pt x="7240" y="1411"/>
                  </a:cubicBezTo>
                  <a:cubicBezTo>
                    <a:pt x="7202" y="1411"/>
                    <a:pt x="6902" y="1692"/>
                    <a:pt x="6378" y="2216"/>
                  </a:cubicBezTo>
                  <a:cubicBezTo>
                    <a:pt x="5936" y="2658"/>
                    <a:pt x="5562" y="3020"/>
                    <a:pt x="5546" y="3020"/>
                  </a:cubicBezTo>
                  <a:cubicBezTo>
                    <a:pt x="5530" y="3020"/>
                    <a:pt x="5346" y="2849"/>
                    <a:pt x="5137" y="2639"/>
                  </a:cubicBezTo>
                  <a:cubicBezTo>
                    <a:pt x="4928" y="2429"/>
                    <a:pt x="4737" y="2258"/>
                    <a:pt x="4712" y="2258"/>
                  </a:cubicBezTo>
                  <a:cubicBezTo>
                    <a:pt x="4688" y="2258"/>
                    <a:pt x="4371" y="2556"/>
                    <a:pt x="4007" y="2921"/>
                  </a:cubicBezTo>
                  <a:cubicBezTo>
                    <a:pt x="3642" y="3285"/>
                    <a:pt x="3328" y="3584"/>
                    <a:pt x="3307" y="3584"/>
                  </a:cubicBezTo>
                  <a:cubicBezTo>
                    <a:pt x="3286" y="3584"/>
                    <a:pt x="3099" y="3413"/>
                    <a:pt x="2890" y="3203"/>
                  </a:cubicBezTo>
                  <a:cubicBezTo>
                    <a:pt x="2682" y="2994"/>
                    <a:pt x="2490" y="2822"/>
                    <a:pt x="2463" y="2822"/>
                  </a:cubicBezTo>
                  <a:cubicBezTo>
                    <a:pt x="2435" y="2822"/>
                    <a:pt x="1998" y="3237"/>
                    <a:pt x="1482" y="3754"/>
                  </a:cubicBezTo>
                  <a:cubicBezTo>
                    <a:pt x="970" y="4266"/>
                    <a:pt x="532" y="4685"/>
                    <a:pt x="508" y="4685"/>
                  </a:cubicBezTo>
                  <a:cubicBezTo>
                    <a:pt x="484" y="4685"/>
                    <a:pt x="360" y="4580"/>
                    <a:pt x="232" y="445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43" name="矩形 42"/>
          <p:cNvSpPr/>
          <p:nvPr/>
        </p:nvSpPr>
        <p:spPr>
          <a:xfrm>
            <a:off x="515287" y="424800"/>
            <a:ext cx="252267" cy="6981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44" name="矩形 43"/>
          <p:cNvSpPr/>
          <p:nvPr/>
        </p:nvSpPr>
        <p:spPr>
          <a:xfrm>
            <a:off x="821978" y="424800"/>
            <a:ext cx="5417091" cy="69819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TW" altLang="en-US" sz="4800" b="1" dirty="0"/>
              <a:t>動態式簡報</a:t>
            </a:r>
            <a:r>
              <a:rPr lang="zh-TW" altLang="en-US" sz="4800" b="1" dirty="0" smtClean="0"/>
              <a:t>設計 </a:t>
            </a:r>
            <a:r>
              <a:rPr lang="en-US" altLang="zh-TW" sz="4800" b="1" dirty="0" smtClean="0"/>
              <a:t>08</a:t>
            </a:r>
            <a:endParaRPr lang="zh-TW" altLang="en-US" sz="4800" b="1" dirty="0"/>
          </a:p>
        </p:txBody>
      </p:sp>
    </p:spTree>
    <p:extLst>
      <p:ext uri="{BB962C8B-B14F-4D97-AF65-F5344CB8AC3E}">
        <p14:creationId xmlns:p14="http://schemas.microsoft.com/office/powerpoint/2010/main" val="51641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l="26500" t="8222" r="26500" b="8222"/>
          <a:stretch>
            <a:fillRect/>
          </a:stretch>
        </p:blipFill>
        <p:spPr>
          <a:xfrm>
            <a:off x="7906717" y="1476369"/>
            <a:ext cx="3703320" cy="3703320"/>
          </a:xfrm>
          <a:custGeom>
            <a:avLst/>
            <a:gdLst>
              <a:gd name="connsiteX0" fmla="*/ 2148840 w 4297680"/>
              <a:gd name="connsiteY0" fmla="*/ 0 h 4297680"/>
              <a:gd name="connsiteX1" fmla="*/ 4297680 w 4297680"/>
              <a:gd name="connsiteY1" fmla="*/ 2148840 h 4297680"/>
              <a:gd name="connsiteX2" fmla="*/ 2148840 w 4297680"/>
              <a:gd name="connsiteY2" fmla="*/ 4297680 h 4297680"/>
              <a:gd name="connsiteX3" fmla="*/ 0 w 4297680"/>
              <a:gd name="connsiteY3" fmla="*/ 2148840 h 4297680"/>
              <a:gd name="connsiteX4" fmla="*/ 2148840 w 4297680"/>
              <a:gd name="connsiteY4" fmla="*/ 0 h 4297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p:spPr>
      </p:pic>
      <p:sp>
        <p:nvSpPr>
          <p:cNvPr id="2" name="頁尾版面配置區 1"/>
          <p:cNvSpPr>
            <a:spLocks noGrp="1"/>
          </p:cNvSpPr>
          <p:nvPr>
            <p:ph type="ftr" sz="quarter" idx="11"/>
          </p:nvPr>
        </p:nvSpPr>
        <p:spPr/>
        <p:txBody>
          <a:bodyPr/>
          <a:lstStyle/>
          <a:p>
            <a:r>
              <a:rPr lang="zh-TW" altLang="en-US" smtClean="0"/>
              <a:t>商業簡報網 韓明文 講師 </a:t>
            </a:r>
            <a:r>
              <a:rPr lang="en-US" altLang="zh-TW" smtClean="0"/>
              <a:t>/ www.pook.com.tw</a:t>
            </a:r>
            <a:endParaRPr lang="zh-TW" altLang="en-US"/>
          </a:p>
        </p:txBody>
      </p:sp>
      <p:sp>
        <p:nvSpPr>
          <p:cNvPr id="34" name="手繪多邊形 33"/>
          <p:cNvSpPr/>
          <p:nvPr/>
        </p:nvSpPr>
        <p:spPr>
          <a:xfrm>
            <a:off x="6825306" y="394958"/>
            <a:ext cx="5366695" cy="5866142"/>
          </a:xfrm>
          <a:custGeom>
            <a:avLst/>
            <a:gdLst>
              <a:gd name="connsiteX0" fmla="*/ 2933071 w 5366695"/>
              <a:gd name="connsiteY0" fmla="*/ 1303985 h 5866142"/>
              <a:gd name="connsiteX1" fmla="*/ 1303985 w 5366695"/>
              <a:gd name="connsiteY1" fmla="*/ 2933071 h 5866142"/>
              <a:gd name="connsiteX2" fmla="*/ 2933071 w 5366695"/>
              <a:gd name="connsiteY2" fmla="*/ 4562157 h 5866142"/>
              <a:gd name="connsiteX3" fmla="*/ 4562157 w 5366695"/>
              <a:gd name="connsiteY3" fmla="*/ 2933071 h 5866142"/>
              <a:gd name="connsiteX4" fmla="*/ 2933071 w 5366695"/>
              <a:gd name="connsiteY4" fmla="*/ 1303985 h 5866142"/>
              <a:gd name="connsiteX5" fmla="*/ 2933071 w 5366695"/>
              <a:gd name="connsiteY5" fmla="*/ 0 h 5866142"/>
              <a:gd name="connsiteX6" fmla="*/ 5365220 w 5366695"/>
              <a:gd name="connsiteY6" fmla="*/ 1293163 h 5866142"/>
              <a:gd name="connsiteX7" fmla="*/ 5366695 w 5366695"/>
              <a:gd name="connsiteY7" fmla="*/ 1295592 h 5866142"/>
              <a:gd name="connsiteX8" fmla="*/ 5366695 w 5366695"/>
              <a:gd name="connsiteY8" fmla="*/ 4570550 h 5866142"/>
              <a:gd name="connsiteX9" fmla="*/ 5365220 w 5366695"/>
              <a:gd name="connsiteY9" fmla="*/ 4572979 h 5866142"/>
              <a:gd name="connsiteX10" fmla="*/ 2933071 w 5366695"/>
              <a:gd name="connsiteY10" fmla="*/ 5866142 h 5866142"/>
              <a:gd name="connsiteX11" fmla="*/ 0 w 5366695"/>
              <a:gd name="connsiteY11" fmla="*/ 2933071 h 5866142"/>
              <a:gd name="connsiteX12" fmla="*/ 2933071 w 5366695"/>
              <a:gd name="connsiteY12" fmla="*/ 0 h 5866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66695" h="5866142">
                <a:moveTo>
                  <a:pt x="2933071" y="1303985"/>
                </a:moveTo>
                <a:cubicBezTo>
                  <a:pt x="2033352" y="1303985"/>
                  <a:pt x="1303985" y="2033352"/>
                  <a:pt x="1303985" y="2933071"/>
                </a:cubicBezTo>
                <a:cubicBezTo>
                  <a:pt x="1303985" y="3832790"/>
                  <a:pt x="2033352" y="4562157"/>
                  <a:pt x="2933071" y="4562157"/>
                </a:cubicBezTo>
                <a:cubicBezTo>
                  <a:pt x="3832790" y="4562157"/>
                  <a:pt x="4562157" y="3832790"/>
                  <a:pt x="4562157" y="2933071"/>
                </a:cubicBezTo>
                <a:cubicBezTo>
                  <a:pt x="4562157" y="2033352"/>
                  <a:pt x="3832790" y="1303985"/>
                  <a:pt x="2933071" y="1303985"/>
                </a:cubicBezTo>
                <a:close/>
                <a:moveTo>
                  <a:pt x="2933071" y="0"/>
                </a:moveTo>
                <a:cubicBezTo>
                  <a:pt x="3945502" y="0"/>
                  <a:pt x="4838125" y="512961"/>
                  <a:pt x="5365220" y="1293163"/>
                </a:cubicBezTo>
                <a:lnTo>
                  <a:pt x="5366695" y="1295592"/>
                </a:lnTo>
                <a:lnTo>
                  <a:pt x="5366695" y="4570550"/>
                </a:lnTo>
                <a:lnTo>
                  <a:pt x="5365220" y="4572979"/>
                </a:lnTo>
                <a:cubicBezTo>
                  <a:pt x="4838125" y="5353181"/>
                  <a:pt x="3945502" y="5866142"/>
                  <a:pt x="2933071" y="5866142"/>
                </a:cubicBezTo>
                <a:cubicBezTo>
                  <a:pt x="1313181" y="5866142"/>
                  <a:pt x="0" y="4552961"/>
                  <a:pt x="0" y="2933071"/>
                </a:cubicBezTo>
                <a:cubicBezTo>
                  <a:pt x="0" y="1313181"/>
                  <a:pt x="1313181" y="0"/>
                  <a:pt x="2933071" y="0"/>
                </a:cubicBezTo>
                <a:close/>
              </a:path>
            </a:pathLst>
          </a:custGeom>
          <a:solidFill>
            <a:schemeClr val="accent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grpSp>
        <p:nvGrpSpPr>
          <p:cNvPr id="39" name="群組 38"/>
          <p:cNvGrpSpPr/>
          <p:nvPr/>
        </p:nvGrpSpPr>
        <p:grpSpPr>
          <a:xfrm>
            <a:off x="7587306" y="1156958"/>
            <a:ext cx="4342142" cy="4342142"/>
            <a:chOff x="7896715" y="1466367"/>
            <a:chExt cx="3723324" cy="3723324"/>
          </a:xfrm>
        </p:grpSpPr>
        <p:sp>
          <p:nvSpPr>
            <p:cNvPr id="35" name="弧形 34"/>
            <p:cNvSpPr/>
            <p:nvPr/>
          </p:nvSpPr>
          <p:spPr>
            <a:xfrm>
              <a:off x="7896715" y="1466367"/>
              <a:ext cx="3723324" cy="3723324"/>
            </a:xfrm>
            <a:prstGeom prst="arc">
              <a:avLst>
                <a:gd name="adj1" fmla="val 16390016"/>
                <a:gd name="adj2" fmla="val 5394738"/>
              </a:avLst>
            </a:prstGeom>
            <a:ln w="19050">
              <a:solidFill>
                <a:schemeClr val="bg1"/>
              </a:solidFill>
              <a:prstDash val="dash"/>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弧形 35"/>
            <p:cNvSpPr/>
            <p:nvPr/>
          </p:nvSpPr>
          <p:spPr>
            <a:xfrm>
              <a:off x="7896715" y="1466367"/>
              <a:ext cx="3723324" cy="3723324"/>
            </a:xfrm>
            <a:prstGeom prst="arc">
              <a:avLst>
                <a:gd name="adj1" fmla="val 5806776"/>
                <a:gd name="adj2" fmla="val 15886795"/>
              </a:avLst>
            </a:prstGeom>
            <a:ln w="19050">
              <a:solidFill>
                <a:schemeClr val="bg1"/>
              </a:solidFill>
              <a:prstDash val="dash"/>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4" name="文字方塊 7"/>
          <p:cNvSpPr txBox="1"/>
          <p:nvPr/>
        </p:nvSpPr>
        <p:spPr>
          <a:xfrm>
            <a:off x="821978" y="1516115"/>
            <a:ext cx="1634832" cy="1421442"/>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9600" b="1" dirty="0" smtClean="0">
                <a:solidFill>
                  <a:schemeClr val="accent1">
                    <a:alpha val="58000"/>
                  </a:schemeClr>
                </a:solidFill>
              </a:rPr>
              <a:t>01</a:t>
            </a:r>
            <a:endParaRPr lang="en-US" sz="9600" b="1" dirty="0">
              <a:solidFill>
                <a:schemeClr val="accent1">
                  <a:alpha val="58000"/>
                </a:schemeClr>
              </a:solidFill>
            </a:endParaRPr>
          </a:p>
        </p:txBody>
      </p:sp>
      <p:sp>
        <p:nvSpPr>
          <p:cNvPr id="15" name="文字方塊 41"/>
          <p:cNvSpPr txBox="1"/>
          <p:nvPr/>
        </p:nvSpPr>
        <p:spPr>
          <a:xfrm>
            <a:off x="896289" y="2726610"/>
            <a:ext cx="256902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16" name="文字方塊 43"/>
          <p:cNvSpPr txBox="1"/>
          <p:nvPr/>
        </p:nvSpPr>
        <p:spPr>
          <a:xfrm>
            <a:off x="1674024" y="2204111"/>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t>TITLE 01</a:t>
            </a:r>
          </a:p>
        </p:txBody>
      </p:sp>
      <p:sp>
        <p:nvSpPr>
          <p:cNvPr id="17" name="文字方塊 10"/>
          <p:cNvSpPr txBox="1"/>
          <p:nvPr/>
        </p:nvSpPr>
        <p:spPr>
          <a:xfrm>
            <a:off x="3749900" y="1442006"/>
            <a:ext cx="1634832" cy="156966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9600" b="1" dirty="0" smtClean="0">
                <a:solidFill>
                  <a:schemeClr val="accent1">
                    <a:alpha val="58000"/>
                  </a:schemeClr>
                </a:solidFill>
              </a:rPr>
              <a:t>02</a:t>
            </a:r>
            <a:endParaRPr lang="en-US" sz="9600" b="1" dirty="0">
              <a:solidFill>
                <a:schemeClr val="accent1">
                  <a:alpha val="58000"/>
                </a:schemeClr>
              </a:solidFill>
            </a:endParaRPr>
          </a:p>
        </p:txBody>
      </p:sp>
      <p:sp>
        <p:nvSpPr>
          <p:cNvPr id="18" name="文字方塊 41"/>
          <p:cNvSpPr txBox="1"/>
          <p:nvPr/>
        </p:nvSpPr>
        <p:spPr>
          <a:xfrm>
            <a:off x="3824211" y="2726610"/>
            <a:ext cx="256902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19" name="文字方塊 43"/>
          <p:cNvSpPr txBox="1"/>
          <p:nvPr/>
        </p:nvSpPr>
        <p:spPr>
          <a:xfrm>
            <a:off x="4601946" y="2204111"/>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t>TITLE 01</a:t>
            </a:r>
          </a:p>
        </p:txBody>
      </p:sp>
      <p:sp>
        <p:nvSpPr>
          <p:cNvPr id="20" name="文字方塊 13"/>
          <p:cNvSpPr txBox="1"/>
          <p:nvPr/>
        </p:nvSpPr>
        <p:spPr>
          <a:xfrm>
            <a:off x="821978" y="3523982"/>
            <a:ext cx="1634832" cy="156966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9600" b="1" dirty="0" smtClean="0">
                <a:solidFill>
                  <a:schemeClr val="accent1">
                    <a:alpha val="58000"/>
                  </a:schemeClr>
                </a:solidFill>
              </a:rPr>
              <a:t>03</a:t>
            </a:r>
            <a:endParaRPr lang="en-US" sz="9600" b="1" dirty="0">
              <a:solidFill>
                <a:schemeClr val="accent1">
                  <a:alpha val="58000"/>
                </a:schemeClr>
              </a:solidFill>
            </a:endParaRPr>
          </a:p>
        </p:txBody>
      </p:sp>
      <p:sp>
        <p:nvSpPr>
          <p:cNvPr id="21" name="文字方塊 41"/>
          <p:cNvSpPr txBox="1"/>
          <p:nvPr/>
        </p:nvSpPr>
        <p:spPr>
          <a:xfrm>
            <a:off x="896289" y="4808586"/>
            <a:ext cx="256902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22" name="文字方塊 43"/>
          <p:cNvSpPr txBox="1"/>
          <p:nvPr/>
        </p:nvSpPr>
        <p:spPr>
          <a:xfrm>
            <a:off x="1674024" y="4286087"/>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t>TITLE 01</a:t>
            </a:r>
          </a:p>
        </p:txBody>
      </p:sp>
      <p:sp>
        <p:nvSpPr>
          <p:cNvPr id="23" name="文字方塊 16"/>
          <p:cNvSpPr txBox="1"/>
          <p:nvPr/>
        </p:nvSpPr>
        <p:spPr>
          <a:xfrm>
            <a:off x="3749900" y="3523982"/>
            <a:ext cx="1634832" cy="156966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9600" b="1" dirty="0" smtClean="0">
                <a:solidFill>
                  <a:schemeClr val="accent1">
                    <a:alpha val="58000"/>
                  </a:schemeClr>
                </a:solidFill>
              </a:rPr>
              <a:t>04</a:t>
            </a:r>
            <a:endParaRPr lang="en-US" sz="9600" b="1" dirty="0">
              <a:solidFill>
                <a:schemeClr val="accent1">
                  <a:alpha val="58000"/>
                </a:schemeClr>
              </a:solidFill>
            </a:endParaRPr>
          </a:p>
        </p:txBody>
      </p:sp>
      <p:sp>
        <p:nvSpPr>
          <p:cNvPr id="24" name="文字方塊 41"/>
          <p:cNvSpPr txBox="1"/>
          <p:nvPr/>
        </p:nvSpPr>
        <p:spPr>
          <a:xfrm>
            <a:off x="3824211" y="4808586"/>
            <a:ext cx="256902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25" name="文字方塊 43"/>
          <p:cNvSpPr txBox="1"/>
          <p:nvPr/>
        </p:nvSpPr>
        <p:spPr>
          <a:xfrm>
            <a:off x="4601946" y="4286087"/>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t>TITLE 01</a:t>
            </a:r>
          </a:p>
        </p:txBody>
      </p:sp>
      <p:sp>
        <p:nvSpPr>
          <p:cNvPr id="3" name="投影片編號版面配置區 2"/>
          <p:cNvSpPr>
            <a:spLocks noGrp="1"/>
          </p:cNvSpPr>
          <p:nvPr>
            <p:ph type="sldNum" sz="quarter" idx="12"/>
          </p:nvPr>
        </p:nvSpPr>
        <p:spPr/>
        <p:txBody>
          <a:bodyPr/>
          <a:lstStyle/>
          <a:p>
            <a:fld id="{3E5B7E40-2C08-4ABC-92E6-8AE10441B421}" type="slidenum">
              <a:rPr lang="zh-TW" altLang="en-US" smtClean="0"/>
              <a:t>10</a:t>
            </a:fld>
            <a:endParaRPr lang="zh-TW" altLang="en-US"/>
          </a:p>
        </p:txBody>
      </p:sp>
      <p:sp>
        <p:nvSpPr>
          <p:cNvPr id="26" name="矩形 25"/>
          <p:cNvSpPr/>
          <p:nvPr/>
        </p:nvSpPr>
        <p:spPr>
          <a:xfrm>
            <a:off x="515287" y="424800"/>
            <a:ext cx="252267" cy="6981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7" name="矩形 26"/>
          <p:cNvSpPr/>
          <p:nvPr/>
        </p:nvSpPr>
        <p:spPr>
          <a:xfrm>
            <a:off x="821978" y="424800"/>
            <a:ext cx="5417091" cy="69819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TW" altLang="en-US" sz="4800" b="1" dirty="0"/>
              <a:t>動態式簡報</a:t>
            </a:r>
            <a:r>
              <a:rPr lang="zh-TW" altLang="en-US" sz="4800" b="1" dirty="0" smtClean="0"/>
              <a:t>設計 </a:t>
            </a:r>
            <a:r>
              <a:rPr lang="en-US" altLang="zh-TW" sz="4800" b="1" dirty="0" smtClean="0"/>
              <a:t>09</a:t>
            </a:r>
            <a:endParaRPr lang="zh-TW" altLang="en-US" sz="4800" b="1" dirty="0"/>
          </a:p>
        </p:txBody>
      </p:sp>
    </p:spTree>
    <p:extLst>
      <p:ext uri="{BB962C8B-B14F-4D97-AF65-F5344CB8AC3E}">
        <p14:creationId xmlns:p14="http://schemas.microsoft.com/office/powerpoint/2010/main" val="118323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remove" nodeType="withEffect">
                                  <p:stCondLst>
                                    <p:cond delay="0"/>
                                  </p:stCondLst>
                                  <p:childTnLst>
                                    <p:animRot by="-21600000">
                                      <p:cBhvr>
                                        <p:cTn id="6" dur="10000" fill="hold"/>
                                        <p:tgtEl>
                                          <p:spTgt spid="39"/>
                                        </p:tgtEl>
                                        <p:attrNameLst>
                                          <p:attrName>r</p:attrName>
                                        </p:attrNameLst>
                                      </p:cBhvr>
                                    </p:animRot>
                                  </p:childTnLst>
                                </p:cTn>
                              </p:par>
                              <p:par>
                                <p:cTn id="7" presetID="1" presetClass="mediacall" presetSubtype="0" fill="hold" nodeType="withEffect">
                                  <p:stCondLst>
                                    <p:cond delay="0"/>
                                  </p:stCondLst>
                                  <p:childTnLst>
                                    <p:cmd type="call" cmd="playFrom(0.0)">
                                      <p:cBhvr>
                                        <p:cTn id="8" dur="200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9" repeatCount="indefinite" fill="hold" display="0">
                  <p:stCondLst>
                    <p:cond delay="indefinite"/>
                  </p:stCondLst>
                </p:cTn>
                <p:tgtEl>
                  <p:spTgt spid="13"/>
                </p:tgtEl>
              </p:cMediaNode>
            </p:video>
            <p:seq concurrent="1" nextAc="seek">
              <p:cTn id="10" restart="whenNotActive" fill="hold" evtFilter="cancelBubble" nodeType="interactiveSeq">
                <p:stCondLst>
                  <p:cond evt="onClick" delay="0">
                    <p:tgtEl>
                      <p:spTgt spid="1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圖片 4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l="24660" t="191" r="19629" b="767"/>
          <a:stretch>
            <a:fillRect/>
          </a:stretch>
        </p:blipFill>
        <p:spPr>
          <a:xfrm>
            <a:off x="2308977" y="1448747"/>
            <a:ext cx="2160276" cy="2160276"/>
          </a:xfrm>
          <a:custGeom>
            <a:avLst/>
            <a:gdLst>
              <a:gd name="connsiteX0" fmla="*/ 0 w 2160276"/>
              <a:gd name="connsiteY0" fmla="*/ 0 h 2160276"/>
              <a:gd name="connsiteX1" fmla="*/ 2160276 w 2160276"/>
              <a:gd name="connsiteY1" fmla="*/ 0 h 2160276"/>
              <a:gd name="connsiteX2" fmla="*/ 2160276 w 2160276"/>
              <a:gd name="connsiteY2" fmla="*/ 2160276 h 2160276"/>
              <a:gd name="connsiteX3" fmla="*/ 0 w 2160276"/>
              <a:gd name="connsiteY3" fmla="*/ 2160276 h 2160276"/>
            </a:gdLst>
            <a:ahLst/>
            <a:cxnLst>
              <a:cxn ang="0">
                <a:pos x="connsiteX0" y="connsiteY0"/>
              </a:cxn>
              <a:cxn ang="0">
                <a:pos x="connsiteX1" y="connsiteY1"/>
              </a:cxn>
              <a:cxn ang="0">
                <a:pos x="connsiteX2" y="connsiteY2"/>
              </a:cxn>
              <a:cxn ang="0">
                <a:pos x="connsiteX3" y="connsiteY3"/>
              </a:cxn>
            </a:cxnLst>
            <a:rect l="l" t="t" r="r" b="b"/>
            <a:pathLst>
              <a:path w="2160276" h="2160276">
                <a:moveTo>
                  <a:pt x="0" y="0"/>
                </a:moveTo>
                <a:lnTo>
                  <a:pt x="2160276" y="0"/>
                </a:lnTo>
                <a:lnTo>
                  <a:pt x="2160276" y="2160276"/>
                </a:lnTo>
                <a:lnTo>
                  <a:pt x="0" y="2160276"/>
                </a:lnTo>
                <a:close/>
              </a:path>
            </a:pathLst>
          </a:custGeom>
        </p:spPr>
      </p:pic>
      <p:pic>
        <p:nvPicPr>
          <p:cNvPr id="37" name="圖片 3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015862" y="3888890"/>
            <a:ext cx="2178732" cy="2160000"/>
          </a:xfrm>
          <a:prstGeom prst="rect">
            <a:avLst/>
          </a:prstGeom>
        </p:spPr>
      </p:pic>
      <p:sp>
        <p:nvSpPr>
          <p:cNvPr id="2" name="頁尾版面配置區 1"/>
          <p:cNvSpPr>
            <a:spLocks noGrp="1"/>
          </p:cNvSpPr>
          <p:nvPr>
            <p:ph type="ftr" sz="quarter" idx="11"/>
          </p:nvPr>
        </p:nvSpPr>
        <p:spPr/>
        <p:txBody>
          <a:bodyPr/>
          <a:lstStyle/>
          <a:p>
            <a:r>
              <a:rPr lang="zh-TW" altLang="en-US" smtClean="0"/>
              <a:t>商業簡報網 韓明文 講師 </a:t>
            </a:r>
            <a:r>
              <a:rPr lang="en-US" altLang="zh-TW" smtClean="0"/>
              <a:t>/ www.pook.com.tw</a:t>
            </a:r>
            <a:endParaRPr lang="zh-TW" altLang="en-US"/>
          </a:p>
        </p:txBody>
      </p:sp>
      <p:sp>
        <p:nvSpPr>
          <p:cNvPr id="3" name="投影片編號版面配置區 2"/>
          <p:cNvSpPr>
            <a:spLocks noGrp="1"/>
          </p:cNvSpPr>
          <p:nvPr>
            <p:ph type="sldNum" sz="quarter" idx="12"/>
          </p:nvPr>
        </p:nvSpPr>
        <p:spPr/>
        <p:txBody>
          <a:bodyPr/>
          <a:lstStyle/>
          <a:p>
            <a:fld id="{3E5B7E40-2C08-4ABC-92E6-8AE10441B421}" type="slidenum">
              <a:rPr lang="zh-TW" altLang="en-US" smtClean="0"/>
              <a:t>11</a:t>
            </a:fld>
            <a:endParaRPr lang="zh-TW" altLang="en-US"/>
          </a:p>
        </p:txBody>
      </p:sp>
      <p:sp>
        <p:nvSpPr>
          <p:cNvPr id="8" name="矩形 7"/>
          <p:cNvSpPr/>
          <p:nvPr/>
        </p:nvSpPr>
        <p:spPr>
          <a:xfrm>
            <a:off x="2308977" y="3870319"/>
            <a:ext cx="2160276" cy="2160276"/>
          </a:xfrm>
          <a:prstGeom prst="rect">
            <a:avLst/>
          </a:prstGeom>
          <a:solidFill>
            <a:schemeClr val="bg1"/>
          </a:solidFill>
          <a:ln w="1905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sp>
        <p:nvSpPr>
          <p:cNvPr id="9" name="矩形 8"/>
          <p:cNvSpPr/>
          <p:nvPr/>
        </p:nvSpPr>
        <p:spPr>
          <a:xfrm>
            <a:off x="5015862" y="1448747"/>
            <a:ext cx="2160276" cy="2160276"/>
          </a:xfrm>
          <a:prstGeom prst="rect">
            <a:avLst/>
          </a:prstGeom>
          <a:solidFill>
            <a:schemeClr val="bg1"/>
          </a:solidFill>
          <a:ln w="1905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sp>
        <p:nvSpPr>
          <p:cNvPr id="11" name="矩形 10"/>
          <p:cNvSpPr/>
          <p:nvPr/>
        </p:nvSpPr>
        <p:spPr>
          <a:xfrm>
            <a:off x="7722747" y="1448747"/>
            <a:ext cx="2160276" cy="2160276"/>
          </a:xfrm>
          <a:prstGeom prst="rect">
            <a:avLst/>
          </a:prstGeom>
          <a:solidFill>
            <a:schemeClr val="accent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sp>
        <p:nvSpPr>
          <p:cNvPr id="12" name="矩形 11"/>
          <p:cNvSpPr/>
          <p:nvPr/>
        </p:nvSpPr>
        <p:spPr>
          <a:xfrm>
            <a:off x="7722747" y="3870319"/>
            <a:ext cx="2160276" cy="2160276"/>
          </a:xfrm>
          <a:prstGeom prst="rect">
            <a:avLst/>
          </a:prstGeom>
          <a:solidFill>
            <a:schemeClr val="bg1"/>
          </a:solidFill>
          <a:ln w="1905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grpSp>
        <p:nvGrpSpPr>
          <p:cNvPr id="14" name="群組 13"/>
          <p:cNvGrpSpPr/>
          <p:nvPr/>
        </p:nvGrpSpPr>
        <p:grpSpPr>
          <a:xfrm flipH="1">
            <a:off x="8441634" y="4082319"/>
            <a:ext cx="594364" cy="594360"/>
            <a:chOff x="27940389" y="2372400"/>
            <a:chExt cx="2858016" cy="2857995"/>
          </a:xfrm>
          <a:solidFill>
            <a:schemeClr val="bg1">
              <a:lumMod val="50000"/>
            </a:schemeClr>
          </a:solidFill>
        </p:grpSpPr>
        <p:sp>
          <p:nvSpPr>
            <p:cNvPr id="15" name="手繪多邊形 14"/>
            <p:cNvSpPr>
              <a:spLocks/>
            </p:cNvSpPr>
            <p:nvPr/>
          </p:nvSpPr>
          <p:spPr bwMode="auto">
            <a:xfrm>
              <a:off x="27940389" y="2372400"/>
              <a:ext cx="2858016" cy="2857995"/>
            </a:xfrm>
            <a:custGeom>
              <a:avLst/>
              <a:gdLst>
                <a:gd name="connsiteX0" fmla="*/ 644380 w 3817859"/>
                <a:gd name="connsiteY0" fmla="*/ 749777 h 3817832"/>
                <a:gd name="connsiteX1" fmla="*/ 589186 w 3817859"/>
                <a:gd name="connsiteY1" fmla="*/ 795341 h 3817832"/>
                <a:gd name="connsiteX2" fmla="*/ 190850 w 3817859"/>
                <a:gd name="connsiteY2" fmla="*/ 2093847 h 3817832"/>
                <a:gd name="connsiteX3" fmla="*/ 293854 w 3817859"/>
                <a:gd name="connsiteY3" fmla="*/ 2526083 h 3817832"/>
                <a:gd name="connsiteX4" fmla="*/ 763862 w 3817859"/>
                <a:gd name="connsiteY4" fmla="*/ 3198929 h 3817832"/>
                <a:gd name="connsiteX5" fmla="*/ 1465092 w 3817859"/>
                <a:gd name="connsiteY5" fmla="*/ 3573893 h 3817832"/>
                <a:gd name="connsiteX6" fmla="*/ 2124544 w 3817859"/>
                <a:gd name="connsiteY6" fmla="*/ 3612793 h 3817832"/>
                <a:gd name="connsiteX7" fmla="*/ 2329474 w 3817859"/>
                <a:gd name="connsiteY7" fmla="*/ 3558763 h 3817832"/>
                <a:gd name="connsiteX8" fmla="*/ 2355046 w 3817859"/>
                <a:gd name="connsiteY8" fmla="*/ 3424771 h 3817832"/>
                <a:gd name="connsiteX9" fmla="*/ 2375214 w 3817859"/>
                <a:gd name="connsiteY9" fmla="*/ 3220541 h 3817832"/>
                <a:gd name="connsiteX10" fmla="*/ 2384938 w 3817859"/>
                <a:gd name="connsiteY10" fmla="*/ 3033959 h 3817832"/>
                <a:gd name="connsiteX11" fmla="*/ 2384938 w 3817859"/>
                <a:gd name="connsiteY11" fmla="*/ 2940667 h 3817832"/>
                <a:gd name="connsiteX12" fmla="*/ 2274730 w 3817859"/>
                <a:gd name="connsiteY12" fmla="*/ 2832249 h 3817832"/>
                <a:gd name="connsiteX13" fmla="*/ 2126344 w 3817859"/>
                <a:gd name="connsiteY13" fmla="*/ 2646387 h 3817832"/>
                <a:gd name="connsiteX14" fmla="*/ 2087808 w 3817859"/>
                <a:gd name="connsiteY14" fmla="*/ 2473855 h 3817832"/>
                <a:gd name="connsiteX15" fmla="*/ 2142552 w 3817859"/>
                <a:gd name="connsiteY15" fmla="*/ 2283311 h 3817832"/>
                <a:gd name="connsiteX16" fmla="*/ 2025140 w 3817859"/>
                <a:gd name="connsiteY16" fmla="*/ 2154721 h 3817832"/>
                <a:gd name="connsiteX17" fmla="*/ 1902326 w 3817859"/>
                <a:gd name="connsiteY17" fmla="*/ 2043421 h 3817832"/>
                <a:gd name="connsiteX18" fmla="*/ 1805442 w 3817859"/>
                <a:gd name="connsiteY18" fmla="*/ 1995875 h 3817832"/>
                <a:gd name="connsiteX19" fmla="*/ 1693794 w 3817859"/>
                <a:gd name="connsiteY19" fmla="*/ 1937523 h 3817832"/>
                <a:gd name="connsiteX20" fmla="*/ 1532802 w 3817859"/>
                <a:gd name="connsiteY20" fmla="*/ 1850355 h 3817832"/>
                <a:gd name="connsiteX21" fmla="*/ 1382976 w 3817859"/>
                <a:gd name="connsiteY21" fmla="*/ 1781919 h 3817832"/>
                <a:gd name="connsiteX22" fmla="*/ 1265924 w 3817859"/>
                <a:gd name="connsiteY22" fmla="*/ 1587413 h 3817832"/>
                <a:gd name="connsiteX23" fmla="*/ 1127624 w 3817859"/>
                <a:gd name="connsiteY23" fmla="*/ 1387503 h 3817832"/>
                <a:gd name="connsiteX24" fmla="*/ 1094848 w 3817859"/>
                <a:gd name="connsiteY24" fmla="*/ 1522217 h 3817832"/>
                <a:gd name="connsiteX25" fmla="*/ 1108534 w 3817859"/>
                <a:gd name="connsiteY25" fmla="*/ 1628475 h 3817832"/>
                <a:gd name="connsiteX26" fmla="*/ 772146 w 3817859"/>
                <a:gd name="connsiteY26" fmla="*/ 1204525 h 3817832"/>
                <a:gd name="connsiteX27" fmla="*/ 758820 w 3817859"/>
                <a:gd name="connsiteY27" fmla="*/ 1013261 h 3817832"/>
                <a:gd name="connsiteX28" fmla="*/ 699034 w 3817859"/>
                <a:gd name="connsiteY28" fmla="*/ 767967 h 3817832"/>
                <a:gd name="connsiteX29" fmla="*/ 644380 w 3817859"/>
                <a:gd name="connsiteY29" fmla="*/ 749777 h 3817832"/>
                <a:gd name="connsiteX30" fmla="*/ 2127584 w 3817859"/>
                <a:gd name="connsiteY30" fmla="*/ 239943 h 3817832"/>
                <a:gd name="connsiteX31" fmla="*/ 2102392 w 3817859"/>
                <a:gd name="connsiteY31" fmla="*/ 249309 h 3817832"/>
                <a:gd name="connsiteX32" fmla="*/ 1964912 w 3817859"/>
                <a:gd name="connsiteY32" fmla="*/ 308379 h 3817832"/>
                <a:gd name="connsiteX33" fmla="*/ 1805480 w 3817859"/>
                <a:gd name="connsiteY33" fmla="*/ 481631 h 3817832"/>
                <a:gd name="connsiteX34" fmla="*/ 1930004 w 3817859"/>
                <a:gd name="connsiteY34" fmla="*/ 613461 h 3817832"/>
                <a:gd name="connsiteX35" fmla="*/ 2037970 w 3817859"/>
                <a:gd name="connsiteY35" fmla="*/ 637233 h 3817832"/>
                <a:gd name="connsiteX36" fmla="*/ 2100592 w 3817859"/>
                <a:gd name="connsiteY36" fmla="*/ 656323 h 3817832"/>
                <a:gd name="connsiteX37" fmla="*/ 2181208 w 3817859"/>
                <a:gd name="connsiteY37" fmla="*/ 556551 h 3817832"/>
                <a:gd name="connsiteX38" fmla="*/ 2302130 w 3817859"/>
                <a:gd name="connsiteY38" fmla="*/ 463261 h 3817832"/>
                <a:gd name="connsiteX39" fmla="*/ 2378428 w 3817859"/>
                <a:gd name="connsiteY39" fmla="*/ 463261 h 3817832"/>
                <a:gd name="connsiteX40" fmla="*/ 2583206 w 3817859"/>
                <a:gd name="connsiteY40" fmla="*/ 585365 h 3817832"/>
                <a:gd name="connsiteX41" fmla="*/ 2837650 w 3817859"/>
                <a:gd name="connsiteY41" fmla="*/ 774105 h 3817832"/>
                <a:gd name="connsiteX42" fmla="*/ 2804900 w 3817859"/>
                <a:gd name="connsiteY42" fmla="*/ 931509 h 3817832"/>
                <a:gd name="connsiteX43" fmla="*/ 2738680 w 3817859"/>
                <a:gd name="connsiteY43" fmla="*/ 902693 h 3817832"/>
                <a:gd name="connsiteX44" fmla="*/ 2709528 w 3817859"/>
                <a:gd name="connsiteY44" fmla="*/ 854429 h 3817832"/>
                <a:gd name="connsiteX45" fmla="*/ 2597602 w 3817859"/>
                <a:gd name="connsiteY45" fmla="*/ 859471 h 3817832"/>
                <a:gd name="connsiteX46" fmla="*/ 2594002 w 3817859"/>
                <a:gd name="connsiteY46" fmla="*/ 944475 h 3817832"/>
                <a:gd name="connsiteX47" fmla="*/ 2604080 w 3817859"/>
                <a:gd name="connsiteY47" fmla="*/ 1005709 h 3817832"/>
                <a:gd name="connsiteX48" fmla="*/ 2510868 w 3817859"/>
                <a:gd name="connsiteY48" fmla="*/ 1032363 h 3817832"/>
                <a:gd name="connsiteX49" fmla="*/ 2251386 w 3817859"/>
                <a:gd name="connsiteY49" fmla="*/ 1176439 h 3817832"/>
                <a:gd name="connsiteX50" fmla="*/ 2160334 w 3817859"/>
                <a:gd name="connsiteY50" fmla="*/ 1297463 h 3817832"/>
                <a:gd name="connsiteX51" fmla="*/ 2129382 w 3817859"/>
                <a:gd name="connsiteY51" fmla="*/ 1421369 h 3817832"/>
                <a:gd name="connsiteX52" fmla="*/ 2064242 w 3817859"/>
                <a:gd name="connsiteY52" fmla="*/ 1540231 h 3817832"/>
                <a:gd name="connsiteX53" fmla="*/ 2001622 w 3817859"/>
                <a:gd name="connsiteY53" fmla="*/ 1454145 h 3817832"/>
                <a:gd name="connsiteX54" fmla="*/ 1848308 w 3817859"/>
                <a:gd name="connsiteY54" fmla="*/ 1337443 h 3817832"/>
                <a:gd name="connsiteX55" fmla="*/ 1555356 w 3817859"/>
                <a:gd name="connsiteY55" fmla="*/ 1494127 h 3817832"/>
                <a:gd name="connsiteX56" fmla="*/ 1566152 w 3817859"/>
                <a:gd name="connsiteY56" fmla="*/ 1602545 h 3817832"/>
                <a:gd name="connsiteX57" fmla="*/ 1674480 w 3817859"/>
                <a:gd name="connsiteY57" fmla="*/ 1714923 h 3817832"/>
                <a:gd name="connsiteX58" fmla="*/ 1764094 w 3817859"/>
                <a:gd name="connsiteY58" fmla="*/ 1699435 h 3817832"/>
                <a:gd name="connsiteX59" fmla="*/ 1884656 w 3817859"/>
                <a:gd name="connsiteY59" fmla="*/ 1685027 h 3817832"/>
                <a:gd name="connsiteX60" fmla="*/ 1896894 w 3817859"/>
                <a:gd name="connsiteY60" fmla="*/ 1774355 h 3817832"/>
                <a:gd name="connsiteX61" fmla="*/ 1909130 w 3817859"/>
                <a:gd name="connsiteY61" fmla="*/ 1864043 h 3817832"/>
                <a:gd name="connsiteX62" fmla="*/ 1972830 w 3817859"/>
                <a:gd name="connsiteY62" fmla="*/ 1875929 h 3817832"/>
                <a:gd name="connsiteX63" fmla="*/ 2036890 w 3817859"/>
                <a:gd name="connsiteY63" fmla="*/ 1888175 h 3817832"/>
                <a:gd name="connsiteX64" fmla="*/ 2049128 w 3817859"/>
                <a:gd name="connsiteY64" fmla="*/ 1978223 h 3817832"/>
                <a:gd name="connsiteX65" fmla="*/ 2118946 w 3817859"/>
                <a:gd name="connsiteY65" fmla="*/ 2104649 h 3817832"/>
                <a:gd name="connsiteX66" fmla="*/ 2290614 w 3817859"/>
                <a:gd name="connsiteY66" fmla="*/ 2070071 h 3817832"/>
                <a:gd name="connsiteX67" fmla="*/ 2461562 w 3817859"/>
                <a:gd name="connsiteY67" fmla="*/ 2028649 h 3817832"/>
                <a:gd name="connsiteX68" fmla="*/ 2991324 w 3817859"/>
                <a:gd name="connsiteY68" fmla="*/ 2272859 h 3817832"/>
                <a:gd name="connsiteX69" fmla="*/ 3085254 w 3817859"/>
                <a:gd name="connsiteY69" fmla="*/ 2344897 h 3817832"/>
                <a:gd name="connsiteX70" fmla="*/ 3359852 w 3817859"/>
                <a:gd name="connsiteY70" fmla="*/ 2532917 h 3817832"/>
                <a:gd name="connsiteX71" fmla="*/ 3359492 w 3817859"/>
                <a:gd name="connsiteY71" fmla="*/ 2617921 h 3817832"/>
                <a:gd name="connsiteX72" fmla="*/ 3049986 w 3817859"/>
                <a:gd name="connsiteY72" fmla="*/ 2902473 h 3817832"/>
                <a:gd name="connsiteX73" fmla="*/ 2984846 w 3817859"/>
                <a:gd name="connsiteY73" fmla="*/ 3031061 h 3817832"/>
                <a:gd name="connsiteX74" fmla="*/ 2933020 w 3817859"/>
                <a:gd name="connsiteY74" fmla="*/ 3144881 h 3817832"/>
                <a:gd name="connsiteX75" fmla="*/ 2758114 w 3817859"/>
                <a:gd name="connsiteY75" fmla="*/ 3314531 h 3817832"/>
                <a:gd name="connsiteX76" fmla="*/ 2592924 w 3817859"/>
                <a:gd name="connsiteY76" fmla="*/ 3469413 h 3817832"/>
                <a:gd name="connsiteX77" fmla="*/ 2573130 w 3817859"/>
                <a:gd name="connsiteY77" fmla="*/ 3495705 h 3817832"/>
                <a:gd name="connsiteX78" fmla="*/ 2608398 w 3817859"/>
                <a:gd name="connsiteY78" fmla="*/ 3489943 h 3817832"/>
                <a:gd name="connsiteX79" fmla="*/ 2731842 w 3817859"/>
                <a:gd name="connsiteY79" fmla="*/ 3434833 h 3817832"/>
                <a:gd name="connsiteX80" fmla="*/ 3321344 w 3817859"/>
                <a:gd name="connsiteY80" fmla="*/ 2912917 h 3817832"/>
                <a:gd name="connsiteX81" fmla="*/ 3582986 w 3817859"/>
                <a:gd name="connsiteY81" fmla="*/ 2358945 h 3817832"/>
                <a:gd name="connsiteX82" fmla="*/ 3635530 w 3817859"/>
                <a:gd name="connsiteY82" fmla="*/ 1906545 h 3817832"/>
                <a:gd name="connsiteX83" fmla="*/ 3539078 w 3817859"/>
                <a:gd name="connsiteY83" fmla="*/ 1326999 h 3817832"/>
                <a:gd name="connsiteX84" fmla="*/ 2521304 w 3817859"/>
                <a:gd name="connsiteY84" fmla="*/ 290731 h 3817832"/>
                <a:gd name="connsiteX85" fmla="*/ 2404700 w 3817859"/>
                <a:gd name="connsiteY85" fmla="*/ 285327 h 3817832"/>
                <a:gd name="connsiteX86" fmla="*/ 2303210 w 3817859"/>
                <a:gd name="connsiteY86" fmla="*/ 331071 h 3817832"/>
                <a:gd name="connsiteX87" fmla="*/ 2185886 w 3817859"/>
                <a:gd name="connsiteY87" fmla="*/ 269119 h 3817832"/>
                <a:gd name="connsiteX88" fmla="*/ 2127584 w 3817859"/>
                <a:gd name="connsiteY88" fmla="*/ 239943 h 3817832"/>
                <a:gd name="connsiteX89" fmla="*/ 1954820 w 3817859"/>
                <a:gd name="connsiteY89" fmla="*/ 1155 h 3817832"/>
                <a:gd name="connsiteX90" fmla="*/ 2374508 w 3817859"/>
                <a:gd name="connsiteY90" fmla="*/ 59159 h 3817832"/>
                <a:gd name="connsiteX91" fmla="*/ 3279230 w 3817859"/>
                <a:gd name="connsiteY91" fmla="*/ 581187 h 3817832"/>
                <a:gd name="connsiteX92" fmla="*/ 3801614 w 3817859"/>
                <a:gd name="connsiteY92" fmla="*/ 1628125 h 3817832"/>
                <a:gd name="connsiteX93" fmla="*/ 3801974 w 3817859"/>
                <a:gd name="connsiteY93" fmla="*/ 2190503 h 3817832"/>
                <a:gd name="connsiteX94" fmla="*/ 3232068 w 3817859"/>
                <a:gd name="connsiteY94" fmla="*/ 3289321 h 3817832"/>
                <a:gd name="connsiteX95" fmla="*/ 2212142 w 3817859"/>
                <a:gd name="connsiteY95" fmla="*/ 3798379 h 3817832"/>
                <a:gd name="connsiteX96" fmla="*/ 1607314 w 3817859"/>
                <a:gd name="connsiteY96" fmla="*/ 3798379 h 3817832"/>
                <a:gd name="connsiteX97" fmla="*/ 539506 w 3817859"/>
                <a:gd name="connsiteY97" fmla="*/ 3236361 h 3817832"/>
                <a:gd name="connsiteX98" fmla="*/ 52404 w 3817859"/>
                <a:gd name="connsiteY98" fmla="*/ 2343977 h 3817832"/>
                <a:gd name="connsiteX99" fmla="*/ 5962 w 3817859"/>
                <a:gd name="connsiteY99" fmla="*/ 1765747 h 3817832"/>
                <a:gd name="connsiteX100" fmla="*/ 577668 w 3817859"/>
                <a:gd name="connsiteY100" fmla="*/ 548041 h 3817832"/>
                <a:gd name="connsiteX101" fmla="*/ 1561592 w 3817859"/>
                <a:gd name="connsiteY101" fmla="*/ 31777 h 3817832"/>
                <a:gd name="connsiteX102" fmla="*/ 1954820 w 3817859"/>
                <a:gd name="connsiteY102" fmla="*/ 1155 h 381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3817859" h="3817832">
                  <a:moveTo>
                    <a:pt x="644380" y="749777"/>
                  </a:moveTo>
                  <a:cubicBezTo>
                    <a:pt x="628084" y="753829"/>
                    <a:pt x="611696" y="768507"/>
                    <a:pt x="589186" y="795341"/>
                  </a:cubicBezTo>
                  <a:cubicBezTo>
                    <a:pt x="285210" y="1156979"/>
                    <a:pt x="138626" y="1634237"/>
                    <a:pt x="190850" y="2093847"/>
                  </a:cubicBezTo>
                  <a:cubicBezTo>
                    <a:pt x="206336" y="2230721"/>
                    <a:pt x="246674" y="2400013"/>
                    <a:pt x="293854" y="2526083"/>
                  </a:cubicBezTo>
                  <a:cubicBezTo>
                    <a:pt x="384974" y="2768135"/>
                    <a:pt x="563614" y="3023873"/>
                    <a:pt x="763862" y="3198929"/>
                  </a:cubicBezTo>
                  <a:cubicBezTo>
                    <a:pt x="961590" y="3371823"/>
                    <a:pt x="1255480" y="3528867"/>
                    <a:pt x="1465092" y="3573893"/>
                  </a:cubicBezTo>
                  <a:cubicBezTo>
                    <a:pt x="1733410" y="3631523"/>
                    <a:pt x="1877834" y="3640169"/>
                    <a:pt x="2124544" y="3612793"/>
                  </a:cubicBezTo>
                  <a:cubicBezTo>
                    <a:pt x="2263206" y="3597305"/>
                    <a:pt x="2312546" y="3584337"/>
                    <a:pt x="2329474" y="3558763"/>
                  </a:cubicBezTo>
                  <a:cubicBezTo>
                    <a:pt x="2338118" y="3545797"/>
                    <a:pt x="2348922" y="3488165"/>
                    <a:pt x="2355046" y="3424771"/>
                  </a:cubicBezTo>
                  <a:cubicBezTo>
                    <a:pt x="2360808" y="3363897"/>
                    <a:pt x="2369812" y="3271687"/>
                    <a:pt x="2375214" y="3220541"/>
                  </a:cubicBezTo>
                  <a:cubicBezTo>
                    <a:pt x="2380618" y="3169393"/>
                    <a:pt x="2384938" y="3085467"/>
                    <a:pt x="2384938" y="3033959"/>
                  </a:cubicBezTo>
                  <a:lnTo>
                    <a:pt x="2384938" y="2940667"/>
                  </a:lnTo>
                  <a:lnTo>
                    <a:pt x="2274730" y="2832249"/>
                  </a:lnTo>
                  <a:cubicBezTo>
                    <a:pt x="2183250" y="2742921"/>
                    <a:pt x="2157678" y="2710863"/>
                    <a:pt x="2126344" y="2646387"/>
                  </a:cubicBezTo>
                  <a:cubicBezTo>
                    <a:pt x="2091050" y="2574349"/>
                    <a:pt x="2088168" y="2562103"/>
                    <a:pt x="2087808" y="2473855"/>
                  </a:cubicBezTo>
                  <a:cubicBezTo>
                    <a:pt x="2087088" y="2375521"/>
                    <a:pt x="2096812" y="2342023"/>
                    <a:pt x="2142552" y="2283311"/>
                  </a:cubicBezTo>
                  <a:cubicBezTo>
                    <a:pt x="2190092" y="2222437"/>
                    <a:pt x="2151916" y="2180655"/>
                    <a:pt x="2025140" y="2154721"/>
                  </a:cubicBezTo>
                  <a:cubicBezTo>
                    <a:pt x="1995606" y="2148597"/>
                    <a:pt x="1960672" y="2116901"/>
                    <a:pt x="1902326" y="2043421"/>
                  </a:cubicBezTo>
                  <a:cubicBezTo>
                    <a:pt x="1874594" y="2008481"/>
                    <a:pt x="1865230" y="2003799"/>
                    <a:pt x="1805442" y="1995875"/>
                  </a:cubicBezTo>
                  <a:cubicBezTo>
                    <a:pt x="1744576" y="1987589"/>
                    <a:pt x="1736292" y="1983267"/>
                    <a:pt x="1693794" y="1937523"/>
                  </a:cubicBezTo>
                  <a:cubicBezTo>
                    <a:pt x="1652376" y="1893219"/>
                    <a:pt x="1637248" y="1884935"/>
                    <a:pt x="1532802" y="1850355"/>
                  </a:cubicBezTo>
                  <a:cubicBezTo>
                    <a:pt x="1457530" y="1825141"/>
                    <a:pt x="1405666" y="1801369"/>
                    <a:pt x="1382976" y="1781919"/>
                  </a:cubicBezTo>
                  <a:cubicBezTo>
                    <a:pt x="1360286" y="1761747"/>
                    <a:pt x="1321028" y="1696191"/>
                    <a:pt x="1265924" y="1587413"/>
                  </a:cubicBezTo>
                  <a:cubicBezTo>
                    <a:pt x="1173364" y="1403353"/>
                    <a:pt x="1162198" y="1387503"/>
                    <a:pt x="1127624" y="1387503"/>
                  </a:cubicBezTo>
                  <a:cubicBezTo>
                    <a:pt x="1057032" y="1387503"/>
                    <a:pt x="1044426" y="1440093"/>
                    <a:pt x="1094848" y="1522217"/>
                  </a:cubicBezTo>
                  <a:cubicBezTo>
                    <a:pt x="1125462" y="1571923"/>
                    <a:pt x="1131584" y="1620911"/>
                    <a:pt x="1108534" y="1628475"/>
                  </a:cubicBezTo>
                  <a:cubicBezTo>
                    <a:pt x="1097730" y="1632077"/>
                    <a:pt x="798798" y="1255311"/>
                    <a:pt x="772146" y="1204525"/>
                  </a:cubicBezTo>
                  <a:cubicBezTo>
                    <a:pt x="762782" y="1186515"/>
                    <a:pt x="758820" y="1130323"/>
                    <a:pt x="758820" y="1013261"/>
                  </a:cubicBezTo>
                  <a:cubicBezTo>
                    <a:pt x="758820" y="831361"/>
                    <a:pt x="752698" y="806507"/>
                    <a:pt x="699034" y="767967"/>
                  </a:cubicBezTo>
                  <a:cubicBezTo>
                    <a:pt x="676884" y="752299"/>
                    <a:pt x="660678" y="745725"/>
                    <a:pt x="644380" y="749777"/>
                  </a:cubicBezTo>
                  <a:close/>
                  <a:moveTo>
                    <a:pt x="2127584" y="239943"/>
                  </a:moveTo>
                  <a:cubicBezTo>
                    <a:pt x="2119418" y="241429"/>
                    <a:pt x="2110940" y="244537"/>
                    <a:pt x="2102392" y="249309"/>
                  </a:cubicBezTo>
                  <a:cubicBezTo>
                    <a:pt x="2092674" y="254711"/>
                    <a:pt x="2030772" y="281365"/>
                    <a:pt x="1964912" y="308379"/>
                  </a:cubicBezTo>
                  <a:cubicBezTo>
                    <a:pt x="1802242" y="375375"/>
                    <a:pt x="1805480" y="371773"/>
                    <a:pt x="1805480" y="481631"/>
                  </a:cubicBezTo>
                  <a:cubicBezTo>
                    <a:pt x="1805480" y="598333"/>
                    <a:pt x="1813398" y="606977"/>
                    <a:pt x="1930004" y="613461"/>
                  </a:cubicBezTo>
                  <a:cubicBezTo>
                    <a:pt x="1990824" y="617063"/>
                    <a:pt x="2020336" y="623547"/>
                    <a:pt x="2037970" y="637233"/>
                  </a:cubicBezTo>
                  <a:cubicBezTo>
                    <a:pt x="2051646" y="648039"/>
                    <a:pt x="2078278" y="656323"/>
                    <a:pt x="2100592" y="656323"/>
                  </a:cubicBezTo>
                  <a:cubicBezTo>
                    <a:pt x="2152416" y="656323"/>
                    <a:pt x="2181208" y="620665"/>
                    <a:pt x="2181208" y="556551"/>
                  </a:cubicBezTo>
                  <a:cubicBezTo>
                    <a:pt x="2181208" y="482711"/>
                    <a:pt x="2206760" y="463261"/>
                    <a:pt x="2302130" y="463261"/>
                  </a:cubicBezTo>
                  <a:lnTo>
                    <a:pt x="2378428" y="463261"/>
                  </a:lnTo>
                  <a:lnTo>
                    <a:pt x="2583206" y="585365"/>
                  </a:lnTo>
                  <a:cubicBezTo>
                    <a:pt x="2804900" y="717917"/>
                    <a:pt x="2827572" y="735205"/>
                    <a:pt x="2837650" y="774105"/>
                  </a:cubicBezTo>
                  <a:cubicBezTo>
                    <a:pt x="2845568" y="806523"/>
                    <a:pt x="2822894" y="916741"/>
                    <a:pt x="2804900" y="931509"/>
                  </a:cubicBezTo>
                  <a:cubicBezTo>
                    <a:pt x="2783306" y="949519"/>
                    <a:pt x="2756314" y="937993"/>
                    <a:pt x="2738680" y="902693"/>
                  </a:cubicBezTo>
                  <a:cubicBezTo>
                    <a:pt x="2729682" y="884685"/>
                    <a:pt x="2716366" y="863073"/>
                    <a:pt x="2709528" y="854429"/>
                  </a:cubicBezTo>
                  <a:cubicBezTo>
                    <a:pt x="2690454" y="831737"/>
                    <a:pt x="2622434" y="834617"/>
                    <a:pt x="2597602" y="859471"/>
                  </a:cubicBezTo>
                  <a:cubicBezTo>
                    <a:pt x="2573130" y="884325"/>
                    <a:pt x="2572410" y="899091"/>
                    <a:pt x="2594002" y="944475"/>
                  </a:cubicBezTo>
                  <a:cubicBezTo>
                    <a:pt x="2604080" y="966087"/>
                    <a:pt x="2608038" y="989499"/>
                    <a:pt x="2604080" y="1005709"/>
                  </a:cubicBezTo>
                  <a:cubicBezTo>
                    <a:pt x="2597242" y="1031643"/>
                    <a:pt x="2595442" y="1032363"/>
                    <a:pt x="2510868" y="1032363"/>
                  </a:cubicBezTo>
                  <a:cubicBezTo>
                    <a:pt x="2384906" y="1032363"/>
                    <a:pt x="2351076" y="1051093"/>
                    <a:pt x="2251386" y="1176439"/>
                  </a:cubicBezTo>
                  <a:cubicBezTo>
                    <a:pt x="2207480" y="1231547"/>
                    <a:pt x="2166452" y="1285937"/>
                    <a:pt x="2160334" y="1297463"/>
                  </a:cubicBezTo>
                  <a:cubicBezTo>
                    <a:pt x="2154216" y="1308989"/>
                    <a:pt x="2140540" y="1364459"/>
                    <a:pt x="2129382" y="1421369"/>
                  </a:cubicBezTo>
                  <a:cubicBezTo>
                    <a:pt x="2109230" y="1525823"/>
                    <a:pt x="2101312" y="1540231"/>
                    <a:pt x="2064242" y="1540231"/>
                  </a:cubicBezTo>
                  <a:cubicBezTo>
                    <a:pt x="2028974" y="1540231"/>
                    <a:pt x="2017816" y="1525103"/>
                    <a:pt x="2001622" y="1454145"/>
                  </a:cubicBezTo>
                  <a:cubicBezTo>
                    <a:pt x="1978228" y="1350771"/>
                    <a:pt x="1960594" y="1337443"/>
                    <a:pt x="1848308" y="1337443"/>
                  </a:cubicBezTo>
                  <a:cubicBezTo>
                    <a:pt x="1683118" y="1337443"/>
                    <a:pt x="1588826" y="1387511"/>
                    <a:pt x="1555356" y="1494127"/>
                  </a:cubicBezTo>
                  <a:cubicBezTo>
                    <a:pt x="1538802" y="1547435"/>
                    <a:pt x="1538802" y="1547795"/>
                    <a:pt x="1566152" y="1602545"/>
                  </a:cubicBezTo>
                  <a:cubicBezTo>
                    <a:pt x="1601782" y="1673861"/>
                    <a:pt x="1628054" y="1700877"/>
                    <a:pt x="1674480" y="1714923"/>
                  </a:cubicBezTo>
                  <a:cubicBezTo>
                    <a:pt x="1708670" y="1725009"/>
                    <a:pt x="1718386" y="1723569"/>
                    <a:pt x="1764094" y="1699435"/>
                  </a:cubicBezTo>
                  <a:cubicBezTo>
                    <a:pt x="1818796" y="1670981"/>
                    <a:pt x="1864862" y="1665217"/>
                    <a:pt x="1884656" y="1685027"/>
                  </a:cubicBezTo>
                  <a:cubicBezTo>
                    <a:pt x="1891854" y="1692231"/>
                    <a:pt x="1896894" y="1727891"/>
                    <a:pt x="1896894" y="1774355"/>
                  </a:cubicBezTo>
                  <a:cubicBezTo>
                    <a:pt x="1896894" y="1820819"/>
                    <a:pt x="1901572" y="1856479"/>
                    <a:pt x="1909130" y="1864043"/>
                  </a:cubicBezTo>
                  <a:cubicBezTo>
                    <a:pt x="1915608" y="1870525"/>
                    <a:pt x="1944398" y="1875929"/>
                    <a:pt x="1972830" y="1875929"/>
                  </a:cubicBezTo>
                  <a:cubicBezTo>
                    <a:pt x="2001622" y="1875929"/>
                    <a:pt x="2030412" y="1881691"/>
                    <a:pt x="2036890" y="1888175"/>
                  </a:cubicBezTo>
                  <a:cubicBezTo>
                    <a:pt x="2044448" y="1895739"/>
                    <a:pt x="2049128" y="1931399"/>
                    <a:pt x="2049128" y="1978223"/>
                  </a:cubicBezTo>
                  <a:cubicBezTo>
                    <a:pt x="2049128" y="2062867"/>
                    <a:pt x="2053806" y="2071513"/>
                    <a:pt x="2118946" y="2104649"/>
                  </a:cubicBezTo>
                  <a:cubicBezTo>
                    <a:pt x="2160334" y="2125541"/>
                    <a:pt x="2170410" y="2123379"/>
                    <a:pt x="2290614" y="2070071"/>
                  </a:cubicBezTo>
                  <a:cubicBezTo>
                    <a:pt x="2373750" y="2033333"/>
                    <a:pt x="2393544" y="2028649"/>
                    <a:pt x="2461562" y="2028649"/>
                  </a:cubicBezTo>
                  <a:cubicBezTo>
                    <a:pt x="2671020" y="2028649"/>
                    <a:pt x="2920064" y="2143191"/>
                    <a:pt x="2991324" y="2272859"/>
                  </a:cubicBezTo>
                  <a:cubicBezTo>
                    <a:pt x="3016876" y="2318963"/>
                    <a:pt x="3024434" y="2324727"/>
                    <a:pt x="3085254" y="2344897"/>
                  </a:cubicBezTo>
                  <a:cubicBezTo>
                    <a:pt x="3232810" y="2393883"/>
                    <a:pt x="3337538" y="2465561"/>
                    <a:pt x="3359852" y="2532917"/>
                  </a:cubicBezTo>
                  <a:cubicBezTo>
                    <a:pt x="3368490" y="2559571"/>
                    <a:pt x="3368490" y="2580101"/>
                    <a:pt x="3359492" y="2617921"/>
                  </a:cubicBezTo>
                  <a:cubicBezTo>
                    <a:pt x="3330702" y="2738585"/>
                    <a:pt x="3224534" y="2836197"/>
                    <a:pt x="3049986" y="2902473"/>
                  </a:cubicBezTo>
                  <a:cubicBezTo>
                    <a:pt x="3021914" y="2913277"/>
                    <a:pt x="3017236" y="2921923"/>
                    <a:pt x="2984846" y="3031061"/>
                  </a:cubicBezTo>
                  <a:cubicBezTo>
                    <a:pt x="2972608" y="3071041"/>
                    <a:pt x="2949576" y="3122189"/>
                    <a:pt x="2933020" y="3144881"/>
                  </a:cubicBezTo>
                  <a:cubicBezTo>
                    <a:pt x="2916466" y="3167573"/>
                    <a:pt x="2838010" y="3243933"/>
                    <a:pt x="2758114" y="3314531"/>
                  </a:cubicBezTo>
                  <a:cubicBezTo>
                    <a:pt x="2678218" y="3385487"/>
                    <a:pt x="2604080" y="3455005"/>
                    <a:pt x="2592924" y="3469413"/>
                  </a:cubicBezTo>
                  <a:lnTo>
                    <a:pt x="2573130" y="3495705"/>
                  </a:lnTo>
                  <a:lnTo>
                    <a:pt x="2608398" y="3489943"/>
                  </a:lnTo>
                  <a:cubicBezTo>
                    <a:pt x="2627472" y="3486701"/>
                    <a:pt x="2683256" y="3461849"/>
                    <a:pt x="2731842" y="3434833"/>
                  </a:cubicBezTo>
                  <a:cubicBezTo>
                    <a:pt x="2953534" y="3311649"/>
                    <a:pt x="3183866" y="3107781"/>
                    <a:pt x="3321344" y="2912917"/>
                  </a:cubicBezTo>
                  <a:cubicBezTo>
                    <a:pt x="3437588" y="2747589"/>
                    <a:pt x="3535120" y="2541201"/>
                    <a:pt x="3582986" y="2358945"/>
                  </a:cubicBezTo>
                  <a:cubicBezTo>
                    <a:pt x="3626172" y="2195779"/>
                    <a:pt x="3635890" y="2109693"/>
                    <a:pt x="3635530" y="1906545"/>
                  </a:cubicBezTo>
                  <a:cubicBezTo>
                    <a:pt x="3635170" y="1654771"/>
                    <a:pt x="3617534" y="1550317"/>
                    <a:pt x="3539078" y="1326999"/>
                  </a:cubicBezTo>
                  <a:cubicBezTo>
                    <a:pt x="3373888" y="857669"/>
                    <a:pt x="2997442" y="474427"/>
                    <a:pt x="2521304" y="290731"/>
                  </a:cubicBezTo>
                  <a:cubicBezTo>
                    <a:pt x="2441768" y="260113"/>
                    <a:pt x="2404700" y="258313"/>
                    <a:pt x="2404700" y="285327"/>
                  </a:cubicBezTo>
                  <a:cubicBezTo>
                    <a:pt x="2404700" y="317023"/>
                    <a:pt x="2373750" y="331071"/>
                    <a:pt x="2303210" y="331071"/>
                  </a:cubicBezTo>
                  <a:cubicBezTo>
                    <a:pt x="2227994" y="331071"/>
                    <a:pt x="2213958" y="323507"/>
                    <a:pt x="2185886" y="269119"/>
                  </a:cubicBezTo>
                  <a:cubicBezTo>
                    <a:pt x="2173738" y="245617"/>
                    <a:pt x="2152078" y="235485"/>
                    <a:pt x="2127584" y="239943"/>
                  </a:cubicBezTo>
                  <a:close/>
                  <a:moveTo>
                    <a:pt x="1954820" y="1155"/>
                  </a:moveTo>
                  <a:cubicBezTo>
                    <a:pt x="2096666" y="5929"/>
                    <a:pt x="2242922" y="25473"/>
                    <a:pt x="2374508" y="59159"/>
                  </a:cubicBezTo>
                  <a:cubicBezTo>
                    <a:pt x="2734164" y="151387"/>
                    <a:pt x="3027938" y="320713"/>
                    <a:pt x="3279230" y="581187"/>
                  </a:cubicBezTo>
                  <a:cubicBezTo>
                    <a:pt x="3567962" y="880209"/>
                    <a:pt x="3714130" y="1173107"/>
                    <a:pt x="3801614" y="1628125"/>
                  </a:cubicBezTo>
                  <a:cubicBezTo>
                    <a:pt x="3823214" y="1739807"/>
                    <a:pt x="3823214" y="2070173"/>
                    <a:pt x="3801974" y="2190503"/>
                  </a:cubicBezTo>
                  <a:cubicBezTo>
                    <a:pt x="3721330" y="2642639"/>
                    <a:pt x="3538442" y="2995701"/>
                    <a:pt x="3232068" y="3289321"/>
                  </a:cubicBezTo>
                  <a:cubicBezTo>
                    <a:pt x="2946214" y="3563123"/>
                    <a:pt x="2628320" y="3722001"/>
                    <a:pt x="2212142" y="3798379"/>
                  </a:cubicBezTo>
                  <a:cubicBezTo>
                    <a:pt x="2070294" y="3824317"/>
                    <a:pt x="1744480" y="3824317"/>
                    <a:pt x="1607314" y="3798379"/>
                  </a:cubicBezTo>
                  <a:cubicBezTo>
                    <a:pt x="1167014" y="3714797"/>
                    <a:pt x="830038" y="3537545"/>
                    <a:pt x="539506" y="3236361"/>
                  </a:cubicBezTo>
                  <a:cubicBezTo>
                    <a:pt x="296854" y="2985253"/>
                    <a:pt x="139168" y="2695959"/>
                    <a:pt x="52404" y="2343977"/>
                  </a:cubicBezTo>
                  <a:cubicBezTo>
                    <a:pt x="8122" y="2163483"/>
                    <a:pt x="-10598" y="1929669"/>
                    <a:pt x="5962" y="1765747"/>
                  </a:cubicBezTo>
                  <a:cubicBezTo>
                    <a:pt x="55284" y="1280827"/>
                    <a:pt x="247892" y="870841"/>
                    <a:pt x="577668" y="548041"/>
                  </a:cubicBezTo>
                  <a:cubicBezTo>
                    <a:pt x="854880" y="277121"/>
                    <a:pt x="1145054" y="124727"/>
                    <a:pt x="1561592" y="31777"/>
                  </a:cubicBezTo>
                  <a:cubicBezTo>
                    <a:pt x="1675538" y="6379"/>
                    <a:pt x="1812974" y="-3619"/>
                    <a:pt x="1954820" y="1155"/>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16" name="Freeform 45"/>
            <p:cNvSpPr>
              <a:spLocks/>
            </p:cNvSpPr>
            <p:nvPr/>
          </p:nvSpPr>
          <p:spPr bwMode="auto">
            <a:xfrm>
              <a:off x="29489241" y="3594086"/>
              <a:ext cx="366023" cy="110520"/>
            </a:xfrm>
            <a:custGeom>
              <a:avLst/>
              <a:gdLst>
                <a:gd name="T0" fmla="*/ 959 w 1358"/>
                <a:gd name="T1" fmla="*/ 282 h 411"/>
                <a:gd name="T2" fmla="*/ 345 w 1358"/>
                <a:gd name="T3" fmla="*/ 171 h 411"/>
                <a:gd name="T4" fmla="*/ 0 w 1358"/>
                <a:gd name="T5" fmla="*/ 145 h 411"/>
                <a:gd name="T6" fmla="*/ 522 w 1358"/>
                <a:gd name="T7" fmla="*/ 0 h 411"/>
                <a:gd name="T8" fmla="*/ 1310 w 1358"/>
                <a:gd name="T9" fmla="*/ 256 h 411"/>
                <a:gd name="T10" fmla="*/ 1327 w 1358"/>
                <a:gd name="T11" fmla="*/ 351 h 411"/>
                <a:gd name="T12" fmla="*/ 959 w 1358"/>
                <a:gd name="T13" fmla="*/ 282 h 411"/>
              </a:gdLst>
              <a:ahLst/>
              <a:cxnLst>
                <a:cxn ang="0">
                  <a:pos x="T0" y="T1"/>
                </a:cxn>
                <a:cxn ang="0">
                  <a:pos x="T2" y="T3"/>
                </a:cxn>
                <a:cxn ang="0">
                  <a:pos x="T4" y="T5"/>
                </a:cxn>
                <a:cxn ang="0">
                  <a:pos x="T6" y="T7"/>
                </a:cxn>
                <a:cxn ang="0">
                  <a:pos x="T8" y="T9"/>
                </a:cxn>
                <a:cxn ang="0">
                  <a:pos x="T10" y="T11"/>
                </a:cxn>
                <a:cxn ang="0">
                  <a:pos x="T12" y="T13"/>
                </a:cxn>
              </a:cxnLst>
              <a:rect l="0" t="0" r="r" b="b"/>
              <a:pathLst>
                <a:path w="1358" h="411">
                  <a:moveTo>
                    <a:pt x="959" y="282"/>
                  </a:moveTo>
                  <a:cubicBezTo>
                    <a:pt x="699" y="175"/>
                    <a:pt x="681" y="172"/>
                    <a:pt x="345" y="171"/>
                  </a:cubicBezTo>
                  <a:cubicBezTo>
                    <a:pt x="155" y="170"/>
                    <a:pt x="0" y="158"/>
                    <a:pt x="0" y="145"/>
                  </a:cubicBezTo>
                  <a:cubicBezTo>
                    <a:pt x="0" y="98"/>
                    <a:pt x="352" y="0"/>
                    <a:pt x="522" y="0"/>
                  </a:cubicBezTo>
                  <a:cubicBezTo>
                    <a:pt x="654" y="0"/>
                    <a:pt x="1242" y="191"/>
                    <a:pt x="1310" y="256"/>
                  </a:cubicBezTo>
                  <a:cubicBezTo>
                    <a:pt x="1355" y="299"/>
                    <a:pt x="1358" y="315"/>
                    <a:pt x="1327" y="351"/>
                  </a:cubicBezTo>
                  <a:cubicBezTo>
                    <a:pt x="1278" y="411"/>
                    <a:pt x="1266" y="408"/>
                    <a:pt x="959" y="28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
        <p:nvSpPr>
          <p:cNvPr id="17" name="文字方塊 41"/>
          <p:cNvSpPr txBox="1"/>
          <p:nvPr/>
        </p:nvSpPr>
        <p:spPr>
          <a:xfrm>
            <a:off x="7722747" y="5359836"/>
            <a:ext cx="2160276"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lumMod val="50000"/>
                  </a:schemeClr>
                </a:solidFill>
              </a:rPr>
              <a:t>The quick brown fox jumps over the lazy dog. </a:t>
            </a:r>
          </a:p>
        </p:txBody>
      </p:sp>
      <p:sp>
        <p:nvSpPr>
          <p:cNvPr id="18" name="文字方塊 43"/>
          <p:cNvSpPr txBox="1"/>
          <p:nvPr/>
        </p:nvSpPr>
        <p:spPr>
          <a:xfrm>
            <a:off x="7903480" y="4902242"/>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solidFill>
                  <a:schemeClr val="bg1">
                    <a:lumMod val="50000"/>
                  </a:schemeClr>
                </a:solidFill>
              </a:rPr>
              <a:t>TITLE 03</a:t>
            </a:r>
          </a:p>
        </p:txBody>
      </p:sp>
      <p:sp>
        <p:nvSpPr>
          <p:cNvPr id="22" name="文字方塊 41"/>
          <p:cNvSpPr txBox="1"/>
          <p:nvPr/>
        </p:nvSpPr>
        <p:spPr>
          <a:xfrm>
            <a:off x="2320141" y="5359836"/>
            <a:ext cx="2160276"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lumMod val="50000"/>
                  </a:schemeClr>
                </a:solidFill>
              </a:rPr>
              <a:t>The quick brown fox jumps over the lazy dog. </a:t>
            </a:r>
          </a:p>
        </p:txBody>
      </p:sp>
      <p:sp>
        <p:nvSpPr>
          <p:cNvPr id="23" name="文字方塊 43"/>
          <p:cNvSpPr txBox="1"/>
          <p:nvPr/>
        </p:nvSpPr>
        <p:spPr>
          <a:xfrm>
            <a:off x="2500874" y="4902242"/>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solidFill>
                  <a:schemeClr val="bg1">
                    <a:lumMod val="50000"/>
                  </a:schemeClr>
                </a:solidFill>
              </a:rPr>
              <a:t>TITLE 02</a:t>
            </a:r>
          </a:p>
        </p:txBody>
      </p:sp>
      <p:sp>
        <p:nvSpPr>
          <p:cNvPr id="27" name="文字方塊 41"/>
          <p:cNvSpPr txBox="1"/>
          <p:nvPr/>
        </p:nvSpPr>
        <p:spPr>
          <a:xfrm>
            <a:off x="5027026" y="2975806"/>
            <a:ext cx="2160276"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lumMod val="50000"/>
                  </a:schemeClr>
                </a:solidFill>
              </a:rPr>
              <a:t>The quick brown fox jumps over the lazy dog. </a:t>
            </a:r>
          </a:p>
        </p:txBody>
      </p:sp>
      <p:sp>
        <p:nvSpPr>
          <p:cNvPr id="28" name="文字方塊 43"/>
          <p:cNvSpPr txBox="1"/>
          <p:nvPr/>
        </p:nvSpPr>
        <p:spPr>
          <a:xfrm>
            <a:off x="5207759" y="2518212"/>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solidFill>
                  <a:schemeClr val="bg1">
                    <a:lumMod val="50000"/>
                  </a:schemeClr>
                </a:solidFill>
              </a:rPr>
              <a:t>TITLE 01</a:t>
            </a:r>
          </a:p>
        </p:txBody>
      </p:sp>
      <p:grpSp>
        <p:nvGrpSpPr>
          <p:cNvPr id="29" name="群組 28"/>
          <p:cNvGrpSpPr/>
          <p:nvPr/>
        </p:nvGrpSpPr>
        <p:grpSpPr>
          <a:xfrm>
            <a:off x="5777008" y="1705923"/>
            <a:ext cx="532174" cy="532420"/>
            <a:chOff x="5742274" y="7652280"/>
            <a:chExt cx="2973037" cy="2974413"/>
          </a:xfrm>
          <a:solidFill>
            <a:schemeClr val="bg1">
              <a:lumMod val="50000"/>
            </a:schemeClr>
          </a:solidFill>
        </p:grpSpPr>
        <p:sp>
          <p:nvSpPr>
            <p:cNvPr id="30" name="手繪多邊形 29"/>
            <p:cNvSpPr>
              <a:spLocks/>
            </p:cNvSpPr>
            <p:nvPr/>
          </p:nvSpPr>
          <p:spPr bwMode="auto">
            <a:xfrm>
              <a:off x="5742274" y="7652280"/>
              <a:ext cx="2970879" cy="2970827"/>
            </a:xfrm>
            <a:custGeom>
              <a:avLst/>
              <a:gdLst>
                <a:gd name="connsiteX0" fmla="*/ 329095 w 4022456"/>
                <a:gd name="connsiteY0" fmla="*/ 3555753 h 4022385"/>
                <a:gd name="connsiteX1" fmla="*/ 207868 w 4022456"/>
                <a:gd name="connsiteY1" fmla="*/ 3663395 h 4022385"/>
                <a:gd name="connsiteX2" fmla="*/ 301675 w 4022456"/>
                <a:gd name="connsiteY2" fmla="*/ 3809557 h 4022385"/>
                <a:gd name="connsiteX3" fmla="*/ 395121 w 4022456"/>
                <a:gd name="connsiteY3" fmla="*/ 3792997 h 4022385"/>
                <a:gd name="connsiteX4" fmla="*/ 458260 w 4022456"/>
                <a:gd name="connsiteY4" fmla="*/ 3690035 h 4022385"/>
                <a:gd name="connsiteX5" fmla="*/ 329095 w 4022456"/>
                <a:gd name="connsiteY5" fmla="*/ 3555753 h 4022385"/>
                <a:gd name="connsiteX6" fmla="*/ 3316743 w 4022456"/>
                <a:gd name="connsiteY6" fmla="*/ 805 h 4022385"/>
                <a:gd name="connsiteX7" fmla="*/ 3488123 w 4022456"/>
                <a:gd name="connsiteY7" fmla="*/ 14351 h 4022385"/>
                <a:gd name="connsiteX8" fmla="*/ 3546450 w 4022456"/>
                <a:gd name="connsiteY8" fmla="*/ 38113 h 4022385"/>
                <a:gd name="connsiteX9" fmla="*/ 3353467 w 4022456"/>
                <a:gd name="connsiteY9" fmla="*/ 238655 h 4022385"/>
                <a:gd name="connsiteX10" fmla="*/ 3160484 w 4022456"/>
                <a:gd name="connsiteY10" fmla="*/ 445317 h 4022385"/>
                <a:gd name="connsiteX11" fmla="*/ 3216651 w 4022456"/>
                <a:gd name="connsiteY11" fmla="*/ 661339 h 4022385"/>
                <a:gd name="connsiteX12" fmla="*/ 3231412 w 4022456"/>
                <a:gd name="connsiteY12" fmla="*/ 728667 h 4022385"/>
                <a:gd name="connsiteX13" fmla="*/ 3338345 w 4022456"/>
                <a:gd name="connsiteY13" fmla="*/ 792393 h 4022385"/>
                <a:gd name="connsiteX14" fmla="*/ 3571293 w 4022456"/>
                <a:gd name="connsiteY14" fmla="*/ 852881 h 4022385"/>
                <a:gd name="connsiteX15" fmla="*/ 3776877 w 4022456"/>
                <a:gd name="connsiteY15" fmla="*/ 657739 h 4022385"/>
                <a:gd name="connsiteX16" fmla="*/ 3983902 w 4022456"/>
                <a:gd name="connsiteY16" fmla="*/ 473399 h 4022385"/>
                <a:gd name="connsiteX17" fmla="*/ 4020626 w 4022456"/>
                <a:gd name="connsiteY17" fmla="*/ 643337 h 4022385"/>
                <a:gd name="connsiteX18" fmla="*/ 3976701 w 4022456"/>
                <a:gd name="connsiteY18" fmla="*/ 909047 h 4022385"/>
                <a:gd name="connsiteX19" fmla="*/ 3511526 w 4022456"/>
                <a:gd name="connsiteY19" fmla="*/ 1336051 h 4022385"/>
                <a:gd name="connsiteX20" fmla="*/ 3226372 w 4022456"/>
                <a:gd name="connsiteY20" fmla="*/ 1347933 h 4022385"/>
                <a:gd name="connsiteX21" fmla="*/ 3155443 w 4022456"/>
                <a:gd name="connsiteY21" fmla="*/ 1340013 h 4022385"/>
                <a:gd name="connsiteX22" fmla="*/ 1870091 w 4022456"/>
                <a:gd name="connsiteY22" fmla="*/ 2626429 h 4022385"/>
                <a:gd name="connsiteX23" fmla="*/ 536132 w 4022456"/>
                <a:gd name="connsiteY23" fmla="*/ 3948491 h 4022385"/>
                <a:gd name="connsiteX24" fmla="*/ 227935 w 4022456"/>
                <a:gd name="connsiteY24" fmla="*/ 4008257 h 4022385"/>
                <a:gd name="connsiteX25" fmla="*/ 23071 w 4022456"/>
                <a:gd name="connsiteY25" fmla="*/ 3820317 h 4022385"/>
                <a:gd name="connsiteX26" fmla="*/ 29552 w 4022456"/>
                <a:gd name="connsiteY26" fmla="*/ 3540567 h 4022385"/>
                <a:gd name="connsiteX27" fmla="*/ 1360630 w 4022456"/>
                <a:gd name="connsiteY27" fmla="*/ 2181423 h 4022385"/>
                <a:gd name="connsiteX28" fmla="*/ 2667585 w 4022456"/>
                <a:gd name="connsiteY28" fmla="*/ 873043 h 4022385"/>
                <a:gd name="connsiteX29" fmla="*/ 2668305 w 4022456"/>
                <a:gd name="connsiteY29" fmla="*/ 703105 h 4022385"/>
                <a:gd name="connsiteX30" fmla="*/ 2734193 w 4022456"/>
                <a:gd name="connsiteY30" fmla="*/ 372229 h 4022385"/>
                <a:gd name="connsiteX31" fmla="*/ 3139962 w 4022456"/>
                <a:gd name="connsiteY31" fmla="*/ 29113 h 4022385"/>
                <a:gd name="connsiteX32" fmla="*/ 3316743 w 4022456"/>
                <a:gd name="connsiteY32" fmla="*/ 805 h 40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022456" h="4022385">
                  <a:moveTo>
                    <a:pt x="329095" y="3555753"/>
                  </a:moveTo>
                  <a:cubicBezTo>
                    <a:pt x="285800" y="3555753"/>
                    <a:pt x="216527" y="3617315"/>
                    <a:pt x="207868" y="3663395"/>
                  </a:cubicBezTo>
                  <a:cubicBezTo>
                    <a:pt x="196322" y="3724597"/>
                    <a:pt x="238896" y="3790837"/>
                    <a:pt x="301675" y="3809557"/>
                  </a:cubicBezTo>
                  <a:cubicBezTo>
                    <a:pt x="334507" y="3819279"/>
                    <a:pt x="360845" y="3814597"/>
                    <a:pt x="395121" y="3792997"/>
                  </a:cubicBezTo>
                  <a:cubicBezTo>
                    <a:pt x="425067" y="3774277"/>
                    <a:pt x="458260" y="3720277"/>
                    <a:pt x="458260" y="3690035"/>
                  </a:cubicBezTo>
                  <a:cubicBezTo>
                    <a:pt x="458260" y="3623435"/>
                    <a:pt x="393317" y="3555753"/>
                    <a:pt x="329095" y="3555753"/>
                  </a:cubicBezTo>
                  <a:close/>
                  <a:moveTo>
                    <a:pt x="3316743" y="805"/>
                  </a:moveTo>
                  <a:cubicBezTo>
                    <a:pt x="3382090" y="-1941"/>
                    <a:pt x="3446538" y="2289"/>
                    <a:pt x="3488123" y="14351"/>
                  </a:cubicBezTo>
                  <a:cubicBezTo>
                    <a:pt x="3520167" y="23711"/>
                    <a:pt x="3546450" y="34513"/>
                    <a:pt x="3546450" y="38113"/>
                  </a:cubicBezTo>
                  <a:cubicBezTo>
                    <a:pt x="3546450" y="41713"/>
                    <a:pt x="3459680" y="131723"/>
                    <a:pt x="3353467" y="238655"/>
                  </a:cubicBezTo>
                  <a:cubicBezTo>
                    <a:pt x="3247254" y="345225"/>
                    <a:pt x="3160484" y="438475"/>
                    <a:pt x="3160484" y="445317"/>
                  </a:cubicBezTo>
                  <a:cubicBezTo>
                    <a:pt x="3160484" y="460079"/>
                    <a:pt x="3194328" y="589693"/>
                    <a:pt x="3216651" y="661339"/>
                  </a:cubicBezTo>
                  <a:cubicBezTo>
                    <a:pt x="3224932" y="687263"/>
                    <a:pt x="3231412" y="717505"/>
                    <a:pt x="3231412" y="728667"/>
                  </a:cubicBezTo>
                  <a:cubicBezTo>
                    <a:pt x="3231412" y="758191"/>
                    <a:pt x="3247974" y="767911"/>
                    <a:pt x="3338345" y="792393"/>
                  </a:cubicBezTo>
                  <a:cubicBezTo>
                    <a:pt x="3531688" y="844599"/>
                    <a:pt x="3562292" y="852521"/>
                    <a:pt x="3571293" y="852881"/>
                  </a:cubicBezTo>
                  <a:cubicBezTo>
                    <a:pt x="3576693" y="852881"/>
                    <a:pt x="3669224" y="765031"/>
                    <a:pt x="3776877" y="657739"/>
                  </a:cubicBezTo>
                  <a:cubicBezTo>
                    <a:pt x="3912973" y="522365"/>
                    <a:pt x="3976341" y="465839"/>
                    <a:pt x="3983902" y="473399"/>
                  </a:cubicBezTo>
                  <a:cubicBezTo>
                    <a:pt x="3994343" y="483841"/>
                    <a:pt x="4009465" y="552969"/>
                    <a:pt x="4020626" y="643337"/>
                  </a:cubicBezTo>
                  <a:cubicBezTo>
                    <a:pt x="4028547" y="704185"/>
                    <a:pt x="4010185" y="814357"/>
                    <a:pt x="3976701" y="909047"/>
                  </a:cubicBezTo>
                  <a:cubicBezTo>
                    <a:pt x="3901452" y="1121829"/>
                    <a:pt x="3730432" y="1278805"/>
                    <a:pt x="3511526" y="1336051"/>
                  </a:cubicBezTo>
                  <a:cubicBezTo>
                    <a:pt x="3441677" y="1354053"/>
                    <a:pt x="3325744" y="1359095"/>
                    <a:pt x="3226372" y="1347933"/>
                  </a:cubicBezTo>
                  <a:lnTo>
                    <a:pt x="3155443" y="1340013"/>
                  </a:lnTo>
                  <a:lnTo>
                    <a:pt x="1870091" y="2626429"/>
                  </a:lnTo>
                  <a:cubicBezTo>
                    <a:pt x="1162966" y="3333905"/>
                    <a:pt x="562775" y="3928689"/>
                    <a:pt x="536132" y="3948491"/>
                  </a:cubicBezTo>
                  <a:cubicBezTo>
                    <a:pt x="442881" y="4017619"/>
                    <a:pt x="328747" y="4039941"/>
                    <a:pt x="227935" y="4008257"/>
                  </a:cubicBezTo>
                  <a:cubicBezTo>
                    <a:pt x="133604" y="3978375"/>
                    <a:pt x="65916" y="3916087"/>
                    <a:pt x="23071" y="3820317"/>
                  </a:cubicBezTo>
                  <a:cubicBezTo>
                    <a:pt x="-10053" y="3745429"/>
                    <a:pt x="-7172" y="3617975"/>
                    <a:pt x="29552" y="3540567"/>
                  </a:cubicBezTo>
                  <a:cubicBezTo>
                    <a:pt x="49354" y="3499523"/>
                    <a:pt x="303904" y="3239575"/>
                    <a:pt x="1360630" y="2181423"/>
                  </a:cubicBezTo>
                  <a:lnTo>
                    <a:pt x="2667585" y="873043"/>
                  </a:lnTo>
                  <a:lnTo>
                    <a:pt x="2668305" y="703105"/>
                  </a:lnTo>
                  <a:cubicBezTo>
                    <a:pt x="2669026" y="518405"/>
                    <a:pt x="2674786" y="489961"/>
                    <a:pt x="2734193" y="372229"/>
                  </a:cubicBezTo>
                  <a:cubicBezTo>
                    <a:pt x="2819883" y="203011"/>
                    <a:pt x="2944818" y="97159"/>
                    <a:pt x="3139962" y="29113"/>
                  </a:cubicBezTo>
                  <a:cubicBezTo>
                    <a:pt x="3185147" y="13271"/>
                    <a:pt x="3251395" y="3549"/>
                    <a:pt x="3316743" y="805"/>
                  </a:cubicBezTo>
                  <a:close/>
                </a:path>
              </a:pathLst>
            </a:custGeom>
            <a:grpFill/>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1" name="Freeform 17"/>
            <p:cNvSpPr>
              <a:spLocks/>
            </p:cNvSpPr>
            <p:nvPr/>
          </p:nvSpPr>
          <p:spPr bwMode="auto">
            <a:xfrm>
              <a:off x="7332951" y="9243161"/>
              <a:ext cx="1382360" cy="1383532"/>
            </a:xfrm>
            <a:custGeom>
              <a:avLst/>
              <a:gdLst>
                <a:gd name="T0" fmla="*/ 3957 w 5201"/>
                <a:gd name="T1" fmla="*/ 5152 h 5200"/>
                <a:gd name="T2" fmla="*/ 1772 w 5201"/>
                <a:gd name="T3" fmla="*/ 3193 h 5200"/>
                <a:gd name="T4" fmla="*/ 36 w 5201"/>
                <a:gd name="T5" fmla="*/ 1366 h 5200"/>
                <a:gd name="T6" fmla="*/ 1369 w 5201"/>
                <a:gd name="T7" fmla="*/ 33 h 5200"/>
                <a:gd name="T8" fmla="*/ 3219 w 5201"/>
                <a:gd name="T9" fmla="*/ 1800 h 5200"/>
                <a:gd name="T10" fmla="*/ 5171 w 5201"/>
                <a:gd name="T11" fmla="*/ 4014 h 5200"/>
                <a:gd name="T12" fmla="*/ 5170 w 5201"/>
                <a:gd name="T13" fmla="*/ 4339 h 5200"/>
                <a:gd name="T14" fmla="*/ 4425 w 5201"/>
                <a:gd name="T15" fmla="*/ 5151 h 5200"/>
                <a:gd name="T16" fmla="*/ 3957 w 5201"/>
                <a:gd name="T17" fmla="*/ 5152 h 5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01" h="5200">
                  <a:moveTo>
                    <a:pt x="3957" y="5152"/>
                  </a:moveTo>
                  <a:cubicBezTo>
                    <a:pt x="3646" y="5066"/>
                    <a:pt x="3608" y="5031"/>
                    <a:pt x="1772" y="3193"/>
                  </a:cubicBezTo>
                  <a:cubicBezTo>
                    <a:pt x="160" y="1578"/>
                    <a:pt x="0" y="1410"/>
                    <a:pt x="36" y="1366"/>
                  </a:cubicBezTo>
                  <a:cubicBezTo>
                    <a:pt x="88" y="1304"/>
                    <a:pt x="1308" y="83"/>
                    <a:pt x="1369" y="33"/>
                  </a:cubicBezTo>
                  <a:cubicBezTo>
                    <a:pt x="1408" y="0"/>
                    <a:pt x="1633" y="214"/>
                    <a:pt x="3219" y="1800"/>
                  </a:cubicBezTo>
                  <a:cubicBezTo>
                    <a:pt x="5129" y="3710"/>
                    <a:pt x="5091" y="3666"/>
                    <a:pt x="5171" y="4014"/>
                  </a:cubicBezTo>
                  <a:cubicBezTo>
                    <a:pt x="5201" y="4149"/>
                    <a:pt x="5201" y="4204"/>
                    <a:pt x="5170" y="4339"/>
                  </a:cubicBezTo>
                  <a:cubicBezTo>
                    <a:pt x="5069" y="4777"/>
                    <a:pt x="4820" y="5048"/>
                    <a:pt x="4425" y="5151"/>
                  </a:cubicBezTo>
                  <a:cubicBezTo>
                    <a:pt x="4236" y="5200"/>
                    <a:pt x="4130" y="5200"/>
                    <a:pt x="3957" y="5152"/>
                  </a:cubicBezTo>
                  <a:close/>
                </a:path>
              </a:pathLst>
            </a:custGeom>
            <a:grpFill/>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2" name="Freeform 37"/>
            <p:cNvSpPr>
              <a:spLocks/>
            </p:cNvSpPr>
            <p:nvPr/>
          </p:nvSpPr>
          <p:spPr bwMode="auto">
            <a:xfrm>
              <a:off x="5750092" y="7659133"/>
              <a:ext cx="1227593" cy="1222903"/>
            </a:xfrm>
            <a:custGeom>
              <a:avLst/>
              <a:gdLst>
                <a:gd name="T0" fmla="*/ 2921 w 4613"/>
                <a:gd name="T1" fmla="*/ 3274 h 4600"/>
                <a:gd name="T2" fmla="*/ 1577 w 4613"/>
                <a:gd name="T3" fmla="*/ 1947 h 4600"/>
                <a:gd name="T4" fmla="*/ 921 w 4613"/>
                <a:gd name="T5" fmla="*/ 1583 h 4600"/>
                <a:gd name="T6" fmla="*/ 0 w 4613"/>
                <a:gd name="T7" fmla="*/ 418 h 4600"/>
                <a:gd name="T8" fmla="*/ 420 w 4613"/>
                <a:gd name="T9" fmla="*/ 0 h 4600"/>
                <a:gd name="T10" fmla="*/ 1570 w 4613"/>
                <a:gd name="T11" fmla="*/ 907 h 4600"/>
                <a:gd name="T12" fmla="*/ 1805 w 4613"/>
                <a:gd name="T13" fmla="*/ 1298 h 4600"/>
                <a:gd name="T14" fmla="*/ 1980 w 4613"/>
                <a:gd name="T15" fmla="*/ 1623 h 4600"/>
                <a:gd name="T16" fmla="*/ 3296 w 4613"/>
                <a:gd name="T17" fmla="*/ 2942 h 4600"/>
                <a:gd name="T18" fmla="*/ 4613 w 4613"/>
                <a:gd name="T19" fmla="*/ 4261 h 4600"/>
                <a:gd name="T20" fmla="*/ 4445 w 4613"/>
                <a:gd name="T21" fmla="*/ 4431 h 4600"/>
                <a:gd name="T22" fmla="*/ 4263 w 4613"/>
                <a:gd name="T23" fmla="*/ 4600 h 4600"/>
                <a:gd name="T24" fmla="*/ 2921 w 4613"/>
                <a:gd name="T25" fmla="*/ 3274 h 4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3" h="4600">
                  <a:moveTo>
                    <a:pt x="2921" y="3274"/>
                  </a:moveTo>
                  <a:cubicBezTo>
                    <a:pt x="2191" y="2544"/>
                    <a:pt x="1586" y="1947"/>
                    <a:pt x="1577" y="1947"/>
                  </a:cubicBezTo>
                  <a:cubicBezTo>
                    <a:pt x="1548" y="1947"/>
                    <a:pt x="975" y="1630"/>
                    <a:pt x="921" y="1583"/>
                  </a:cubicBezTo>
                  <a:cubicBezTo>
                    <a:pt x="825" y="1502"/>
                    <a:pt x="0" y="457"/>
                    <a:pt x="0" y="418"/>
                  </a:cubicBezTo>
                  <a:cubicBezTo>
                    <a:pt x="0" y="368"/>
                    <a:pt x="370" y="0"/>
                    <a:pt x="420" y="0"/>
                  </a:cubicBezTo>
                  <a:cubicBezTo>
                    <a:pt x="460" y="0"/>
                    <a:pt x="1468" y="795"/>
                    <a:pt x="1570" y="907"/>
                  </a:cubicBezTo>
                  <a:cubicBezTo>
                    <a:pt x="1603" y="944"/>
                    <a:pt x="1709" y="1120"/>
                    <a:pt x="1805" y="1298"/>
                  </a:cubicBezTo>
                  <a:lnTo>
                    <a:pt x="1980" y="1623"/>
                  </a:lnTo>
                  <a:lnTo>
                    <a:pt x="3296" y="2942"/>
                  </a:lnTo>
                  <a:lnTo>
                    <a:pt x="4613" y="4261"/>
                  </a:lnTo>
                  <a:lnTo>
                    <a:pt x="4445" y="4431"/>
                  </a:lnTo>
                  <a:cubicBezTo>
                    <a:pt x="4353" y="4524"/>
                    <a:pt x="4271" y="4600"/>
                    <a:pt x="4263" y="4600"/>
                  </a:cubicBezTo>
                  <a:cubicBezTo>
                    <a:pt x="4255" y="4600"/>
                    <a:pt x="3651" y="4003"/>
                    <a:pt x="2921" y="3274"/>
                  </a:cubicBezTo>
                  <a:close/>
                </a:path>
              </a:pathLst>
            </a:custGeom>
            <a:grpFill/>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33" name="群組 32"/>
          <p:cNvGrpSpPr>
            <a:grpSpLocks noChangeAspect="1"/>
          </p:cNvGrpSpPr>
          <p:nvPr/>
        </p:nvGrpSpPr>
        <p:grpSpPr>
          <a:xfrm>
            <a:off x="3086352" y="4052614"/>
            <a:ext cx="499716" cy="501530"/>
            <a:chOff x="5583600" y="7359116"/>
            <a:chExt cx="2941833" cy="2952515"/>
          </a:xfrm>
          <a:solidFill>
            <a:schemeClr val="bg1">
              <a:lumMod val="50000"/>
            </a:schemeClr>
          </a:solidFill>
        </p:grpSpPr>
        <p:sp>
          <p:nvSpPr>
            <p:cNvPr id="34" name="Freeform 51"/>
            <p:cNvSpPr>
              <a:spLocks/>
            </p:cNvSpPr>
            <p:nvPr/>
          </p:nvSpPr>
          <p:spPr bwMode="auto">
            <a:xfrm>
              <a:off x="5583600" y="7457653"/>
              <a:ext cx="2852791" cy="2853978"/>
            </a:xfrm>
            <a:custGeom>
              <a:avLst/>
              <a:gdLst>
                <a:gd name="T0" fmla="*/ 5177 w 10595"/>
                <a:gd name="T1" fmla="*/ 10589 h 10598"/>
                <a:gd name="T2" fmla="*/ 3018 w 10595"/>
                <a:gd name="T3" fmla="*/ 10068 h 10598"/>
                <a:gd name="T4" fmla="*/ 482 w 10595"/>
                <a:gd name="T5" fmla="*/ 7488 h 10598"/>
                <a:gd name="T6" fmla="*/ 49 w 10595"/>
                <a:gd name="T7" fmla="*/ 6053 h 10598"/>
                <a:gd name="T8" fmla="*/ 52 w 10595"/>
                <a:gd name="T9" fmla="*/ 4529 h 10598"/>
                <a:gd name="T10" fmla="*/ 2432 w 10595"/>
                <a:gd name="T11" fmla="*/ 835 h 10598"/>
                <a:gd name="T12" fmla="*/ 4345 w 10595"/>
                <a:gd name="T13" fmla="*/ 82 h 10598"/>
                <a:gd name="T14" fmla="*/ 4683 w 10595"/>
                <a:gd name="T15" fmla="*/ 29 h 10598"/>
                <a:gd name="T16" fmla="*/ 5290 w 10595"/>
                <a:gd name="T17" fmla="*/ 0 h 10598"/>
                <a:gd name="T18" fmla="*/ 5897 w 10595"/>
                <a:gd name="T19" fmla="*/ 29 h 10598"/>
                <a:gd name="T20" fmla="*/ 6518 w 10595"/>
                <a:gd name="T21" fmla="*/ 137 h 10598"/>
                <a:gd name="T22" fmla="*/ 7703 w 10595"/>
                <a:gd name="T23" fmla="*/ 599 h 10598"/>
                <a:gd name="T24" fmla="*/ 7616 w 10595"/>
                <a:gd name="T25" fmla="*/ 720 h 10598"/>
                <a:gd name="T26" fmla="*/ 7508 w 10595"/>
                <a:gd name="T27" fmla="*/ 1116 h 10598"/>
                <a:gd name="T28" fmla="*/ 7528 w 10595"/>
                <a:gd name="T29" fmla="*/ 1341 h 10598"/>
                <a:gd name="T30" fmla="*/ 7263 w 10595"/>
                <a:gd name="T31" fmla="*/ 1230 h 10598"/>
                <a:gd name="T32" fmla="*/ 5317 w 10595"/>
                <a:gd name="T33" fmla="*/ 761 h 10598"/>
                <a:gd name="T34" fmla="*/ 4262 w 10595"/>
                <a:gd name="T35" fmla="*/ 890 h 10598"/>
                <a:gd name="T36" fmla="*/ 2074 w 10595"/>
                <a:gd name="T37" fmla="*/ 2132 h 10598"/>
                <a:gd name="T38" fmla="*/ 900 w 10595"/>
                <a:gd name="T39" fmla="*/ 4218 h 10598"/>
                <a:gd name="T40" fmla="*/ 842 w 10595"/>
                <a:gd name="T41" fmla="*/ 6053 h 10598"/>
                <a:gd name="T42" fmla="*/ 1050 w 10595"/>
                <a:gd name="T43" fmla="*/ 6830 h 10598"/>
                <a:gd name="T44" fmla="*/ 4683 w 10595"/>
                <a:gd name="T45" fmla="*/ 9765 h 10598"/>
                <a:gd name="T46" fmla="*/ 5897 w 10595"/>
                <a:gd name="T47" fmla="*/ 9765 h 10598"/>
                <a:gd name="T48" fmla="*/ 9512 w 10595"/>
                <a:gd name="T49" fmla="*/ 6889 h 10598"/>
                <a:gd name="T50" fmla="*/ 9621 w 10595"/>
                <a:gd name="T51" fmla="*/ 6575 h 10598"/>
                <a:gd name="T52" fmla="*/ 9791 w 10595"/>
                <a:gd name="T53" fmla="*/ 5271 h 10598"/>
                <a:gd name="T54" fmla="*/ 9367 w 10595"/>
                <a:gd name="T55" fmla="*/ 3365 h 10598"/>
                <a:gd name="T56" fmla="*/ 9316 w 10595"/>
                <a:gd name="T57" fmla="*/ 3059 h 10598"/>
                <a:gd name="T58" fmla="*/ 9530 w 10595"/>
                <a:gd name="T59" fmla="*/ 3088 h 10598"/>
                <a:gd name="T60" fmla="*/ 9705 w 10595"/>
                <a:gd name="T61" fmla="*/ 3106 h 10598"/>
                <a:gd name="T62" fmla="*/ 9832 w 10595"/>
                <a:gd name="T63" fmla="*/ 2989 h 10598"/>
                <a:gd name="T64" fmla="*/ 9988 w 10595"/>
                <a:gd name="T65" fmla="*/ 2891 h 10598"/>
                <a:gd name="T66" fmla="*/ 10091 w 10595"/>
                <a:gd name="T67" fmla="*/ 3070 h 10598"/>
                <a:gd name="T68" fmla="*/ 10526 w 10595"/>
                <a:gd name="T69" fmla="*/ 4571 h 10598"/>
                <a:gd name="T70" fmla="*/ 10568 w 10595"/>
                <a:gd name="T71" fmla="*/ 4875 h 10598"/>
                <a:gd name="T72" fmla="*/ 10555 w 10595"/>
                <a:gd name="T73" fmla="*/ 5813 h 10598"/>
                <a:gd name="T74" fmla="*/ 9799 w 10595"/>
                <a:gd name="T75" fmla="*/ 8056 h 10598"/>
                <a:gd name="T76" fmla="*/ 5897 w 10595"/>
                <a:gd name="T77" fmla="*/ 10538 h 10598"/>
                <a:gd name="T78" fmla="*/ 5177 w 10595"/>
                <a:gd name="T79" fmla="*/ 10589 h 10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95" h="10598">
                  <a:moveTo>
                    <a:pt x="5177" y="10589"/>
                  </a:moveTo>
                  <a:cubicBezTo>
                    <a:pt x="4328" y="10531"/>
                    <a:pt x="3681" y="10375"/>
                    <a:pt x="3018" y="10068"/>
                  </a:cubicBezTo>
                  <a:cubicBezTo>
                    <a:pt x="1941" y="9569"/>
                    <a:pt x="964" y="8576"/>
                    <a:pt x="482" y="7488"/>
                  </a:cubicBezTo>
                  <a:cubicBezTo>
                    <a:pt x="264" y="6998"/>
                    <a:pt x="163" y="6664"/>
                    <a:pt x="49" y="6053"/>
                  </a:cubicBezTo>
                  <a:cubicBezTo>
                    <a:pt x="0" y="5786"/>
                    <a:pt x="1" y="4856"/>
                    <a:pt x="52" y="4529"/>
                  </a:cubicBezTo>
                  <a:cubicBezTo>
                    <a:pt x="288" y="2991"/>
                    <a:pt x="1141" y="1668"/>
                    <a:pt x="2432" y="835"/>
                  </a:cubicBezTo>
                  <a:cubicBezTo>
                    <a:pt x="2995" y="472"/>
                    <a:pt x="3755" y="173"/>
                    <a:pt x="4345" y="82"/>
                  </a:cubicBezTo>
                  <a:cubicBezTo>
                    <a:pt x="4430" y="69"/>
                    <a:pt x="4582" y="45"/>
                    <a:pt x="4683" y="29"/>
                  </a:cubicBezTo>
                  <a:cubicBezTo>
                    <a:pt x="4784" y="13"/>
                    <a:pt x="5057" y="0"/>
                    <a:pt x="5290" y="0"/>
                  </a:cubicBezTo>
                  <a:cubicBezTo>
                    <a:pt x="5523" y="0"/>
                    <a:pt x="5796" y="13"/>
                    <a:pt x="5897" y="29"/>
                  </a:cubicBezTo>
                  <a:cubicBezTo>
                    <a:pt x="6321" y="96"/>
                    <a:pt x="6397" y="109"/>
                    <a:pt x="6518" y="137"/>
                  </a:cubicBezTo>
                  <a:cubicBezTo>
                    <a:pt x="6985" y="244"/>
                    <a:pt x="7703" y="523"/>
                    <a:pt x="7703" y="599"/>
                  </a:cubicBezTo>
                  <a:cubicBezTo>
                    <a:pt x="7703" y="620"/>
                    <a:pt x="7664" y="675"/>
                    <a:pt x="7616" y="720"/>
                  </a:cubicBezTo>
                  <a:cubicBezTo>
                    <a:pt x="7479" y="851"/>
                    <a:pt x="7470" y="882"/>
                    <a:pt x="7508" y="1116"/>
                  </a:cubicBezTo>
                  <a:cubicBezTo>
                    <a:pt x="7526" y="1232"/>
                    <a:pt x="7535" y="1333"/>
                    <a:pt x="7528" y="1341"/>
                  </a:cubicBezTo>
                  <a:cubicBezTo>
                    <a:pt x="7520" y="1348"/>
                    <a:pt x="7401" y="1299"/>
                    <a:pt x="7263" y="1230"/>
                  </a:cubicBezTo>
                  <a:cubicBezTo>
                    <a:pt x="6700" y="950"/>
                    <a:pt x="5913" y="760"/>
                    <a:pt x="5317" y="761"/>
                  </a:cubicBezTo>
                  <a:cubicBezTo>
                    <a:pt x="5073" y="761"/>
                    <a:pt x="4510" y="830"/>
                    <a:pt x="4262" y="890"/>
                  </a:cubicBezTo>
                  <a:cubicBezTo>
                    <a:pt x="3428" y="1091"/>
                    <a:pt x="2687" y="1512"/>
                    <a:pt x="2074" y="2132"/>
                  </a:cubicBezTo>
                  <a:cubicBezTo>
                    <a:pt x="1516" y="2696"/>
                    <a:pt x="1160" y="3329"/>
                    <a:pt x="900" y="4218"/>
                  </a:cubicBezTo>
                  <a:cubicBezTo>
                    <a:pt x="770" y="4662"/>
                    <a:pt x="742" y="5545"/>
                    <a:pt x="842" y="6053"/>
                  </a:cubicBezTo>
                  <a:cubicBezTo>
                    <a:pt x="923" y="6466"/>
                    <a:pt x="941" y="6534"/>
                    <a:pt x="1050" y="6830"/>
                  </a:cubicBezTo>
                  <a:cubicBezTo>
                    <a:pt x="1628" y="8401"/>
                    <a:pt x="3037" y="9540"/>
                    <a:pt x="4683" y="9765"/>
                  </a:cubicBezTo>
                  <a:cubicBezTo>
                    <a:pt x="4955" y="9803"/>
                    <a:pt x="5624" y="9802"/>
                    <a:pt x="5897" y="9765"/>
                  </a:cubicBezTo>
                  <a:cubicBezTo>
                    <a:pt x="7516" y="9544"/>
                    <a:pt x="8913" y="8432"/>
                    <a:pt x="9512" y="6889"/>
                  </a:cubicBezTo>
                  <a:cubicBezTo>
                    <a:pt x="9558" y="6771"/>
                    <a:pt x="9607" y="6629"/>
                    <a:pt x="9621" y="6575"/>
                  </a:cubicBezTo>
                  <a:cubicBezTo>
                    <a:pt x="9763" y="6033"/>
                    <a:pt x="9790" y="5821"/>
                    <a:pt x="9791" y="5271"/>
                  </a:cubicBezTo>
                  <a:cubicBezTo>
                    <a:pt x="9792" y="4534"/>
                    <a:pt x="9678" y="4023"/>
                    <a:pt x="9367" y="3365"/>
                  </a:cubicBezTo>
                  <a:cubicBezTo>
                    <a:pt x="9238" y="3092"/>
                    <a:pt x="9228" y="3031"/>
                    <a:pt x="9316" y="3059"/>
                  </a:cubicBezTo>
                  <a:cubicBezTo>
                    <a:pt x="9337" y="3065"/>
                    <a:pt x="9433" y="3079"/>
                    <a:pt x="9530" y="3088"/>
                  </a:cubicBezTo>
                  <a:lnTo>
                    <a:pt x="9705" y="3106"/>
                  </a:lnTo>
                  <a:lnTo>
                    <a:pt x="9832" y="2989"/>
                  </a:lnTo>
                  <a:cubicBezTo>
                    <a:pt x="9901" y="2925"/>
                    <a:pt x="9972" y="2881"/>
                    <a:pt x="9988" y="2891"/>
                  </a:cubicBezTo>
                  <a:cubicBezTo>
                    <a:pt x="10004" y="2901"/>
                    <a:pt x="10050" y="2981"/>
                    <a:pt x="10091" y="3070"/>
                  </a:cubicBezTo>
                  <a:cubicBezTo>
                    <a:pt x="10331" y="3594"/>
                    <a:pt x="10474" y="4085"/>
                    <a:pt x="10526" y="4571"/>
                  </a:cubicBezTo>
                  <a:cubicBezTo>
                    <a:pt x="10541" y="4703"/>
                    <a:pt x="10559" y="4840"/>
                    <a:pt x="10568" y="4875"/>
                  </a:cubicBezTo>
                  <a:cubicBezTo>
                    <a:pt x="10595" y="4989"/>
                    <a:pt x="10588" y="5509"/>
                    <a:pt x="10555" y="5813"/>
                  </a:cubicBezTo>
                  <a:cubicBezTo>
                    <a:pt x="10464" y="6650"/>
                    <a:pt x="10222" y="7367"/>
                    <a:pt x="9799" y="8056"/>
                  </a:cubicBezTo>
                  <a:cubicBezTo>
                    <a:pt x="8946" y="9444"/>
                    <a:pt x="7502" y="10362"/>
                    <a:pt x="5897" y="10538"/>
                  </a:cubicBezTo>
                  <a:cubicBezTo>
                    <a:pt x="5406" y="10592"/>
                    <a:pt x="5314" y="10598"/>
                    <a:pt x="5177" y="1058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5" name="Freeform 62"/>
            <p:cNvSpPr>
              <a:spLocks/>
            </p:cNvSpPr>
            <p:nvPr/>
          </p:nvSpPr>
          <p:spPr bwMode="auto">
            <a:xfrm>
              <a:off x="6115456" y="7987134"/>
              <a:ext cx="1800951" cy="1796202"/>
            </a:xfrm>
            <a:custGeom>
              <a:avLst/>
              <a:gdLst>
                <a:gd name="T0" fmla="*/ 3035 w 6690"/>
                <a:gd name="T1" fmla="*/ 6640 h 6674"/>
                <a:gd name="T2" fmla="*/ 2399 w 6690"/>
                <a:gd name="T3" fmla="*/ 6524 h 6674"/>
                <a:gd name="T4" fmla="*/ 322 w 6690"/>
                <a:gd name="T5" fmla="*/ 4766 h 6674"/>
                <a:gd name="T6" fmla="*/ 30 w 6690"/>
                <a:gd name="T7" fmla="*/ 3871 h 6674"/>
                <a:gd name="T8" fmla="*/ 0 w 6690"/>
                <a:gd name="T9" fmla="*/ 3327 h 6674"/>
                <a:gd name="T10" fmla="*/ 30 w 6690"/>
                <a:gd name="T11" fmla="*/ 2782 h 6674"/>
                <a:gd name="T12" fmla="*/ 339 w 6690"/>
                <a:gd name="T13" fmla="*/ 1855 h 6674"/>
                <a:gd name="T14" fmla="*/ 1044 w 6690"/>
                <a:gd name="T15" fmla="*/ 905 h 6674"/>
                <a:gd name="T16" fmla="*/ 2766 w 6690"/>
                <a:gd name="T17" fmla="*/ 40 h 6674"/>
                <a:gd name="T18" fmla="*/ 3993 w 6690"/>
                <a:gd name="T19" fmla="*/ 61 h 6674"/>
                <a:gd name="T20" fmla="*/ 4826 w 6690"/>
                <a:gd name="T21" fmla="*/ 364 h 6674"/>
                <a:gd name="T22" fmla="*/ 4561 w 6690"/>
                <a:gd name="T23" fmla="*/ 648 h 6674"/>
                <a:gd name="T24" fmla="*/ 3936 w 6690"/>
                <a:gd name="T25" fmla="*/ 848 h 6674"/>
                <a:gd name="T26" fmla="*/ 1890 w 6690"/>
                <a:gd name="T27" fmla="*/ 1211 h 6674"/>
                <a:gd name="T28" fmla="*/ 1137 w 6690"/>
                <a:gd name="T29" fmla="*/ 2000 h 6674"/>
                <a:gd name="T30" fmla="*/ 776 w 6690"/>
                <a:gd name="T31" fmla="*/ 3341 h 6674"/>
                <a:gd name="T32" fmla="*/ 960 w 6690"/>
                <a:gd name="T33" fmla="*/ 4302 h 6674"/>
                <a:gd name="T34" fmla="*/ 2667 w 6690"/>
                <a:gd name="T35" fmla="*/ 5791 h 6674"/>
                <a:gd name="T36" fmla="*/ 2940 w 6690"/>
                <a:gd name="T37" fmla="*/ 5852 h 6674"/>
                <a:gd name="T38" fmla="*/ 3316 w 6690"/>
                <a:gd name="T39" fmla="*/ 5881 h 6674"/>
                <a:gd name="T40" fmla="*/ 3692 w 6690"/>
                <a:gd name="T41" fmla="*/ 5852 h 6674"/>
                <a:gd name="T42" fmla="*/ 3965 w 6690"/>
                <a:gd name="T43" fmla="*/ 5791 h 6674"/>
                <a:gd name="T44" fmla="*/ 5644 w 6690"/>
                <a:gd name="T45" fmla="*/ 4375 h 6674"/>
                <a:gd name="T46" fmla="*/ 5853 w 6690"/>
                <a:gd name="T47" fmla="*/ 3312 h 6674"/>
                <a:gd name="T48" fmla="*/ 5715 w 6690"/>
                <a:gd name="T49" fmla="*/ 2429 h 6674"/>
                <a:gd name="T50" fmla="*/ 5982 w 6690"/>
                <a:gd name="T51" fmla="*/ 2090 h 6674"/>
                <a:gd name="T52" fmla="*/ 6270 w 6690"/>
                <a:gd name="T53" fmla="*/ 1803 h 6674"/>
                <a:gd name="T54" fmla="*/ 6340 w 6690"/>
                <a:gd name="T55" fmla="*/ 1940 h 6674"/>
                <a:gd name="T56" fmla="*/ 6631 w 6690"/>
                <a:gd name="T57" fmla="*/ 3058 h 6674"/>
                <a:gd name="T58" fmla="*/ 6307 w 6690"/>
                <a:gd name="T59" fmla="*/ 4782 h 6674"/>
                <a:gd name="T60" fmla="*/ 4233 w 6690"/>
                <a:gd name="T61" fmla="*/ 6525 h 6674"/>
                <a:gd name="T62" fmla="*/ 3035 w 6690"/>
                <a:gd name="T63" fmla="*/ 6640 h 6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90" h="6674">
                  <a:moveTo>
                    <a:pt x="3035" y="6640"/>
                  </a:moveTo>
                  <a:cubicBezTo>
                    <a:pt x="2791" y="6614"/>
                    <a:pt x="2553" y="6571"/>
                    <a:pt x="2399" y="6524"/>
                  </a:cubicBezTo>
                  <a:cubicBezTo>
                    <a:pt x="1476" y="6243"/>
                    <a:pt x="722" y="5604"/>
                    <a:pt x="322" y="4766"/>
                  </a:cubicBezTo>
                  <a:cubicBezTo>
                    <a:pt x="169" y="4444"/>
                    <a:pt x="138" y="4350"/>
                    <a:pt x="30" y="3871"/>
                  </a:cubicBezTo>
                  <a:cubicBezTo>
                    <a:pt x="13" y="3799"/>
                    <a:pt x="0" y="3553"/>
                    <a:pt x="0" y="3327"/>
                  </a:cubicBezTo>
                  <a:cubicBezTo>
                    <a:pt x="0" y="3100"/>
                    <a:pt x="13" y="2854"/>
                    <a:pt x="30" y="2782"/>
                  </a:cubicBezTo>
                  <a:cubicBezTo>
                    <a:pt x="142" y="2288"/>
                    <a:pt x="170" y="2203"/>
                    <a:pt x="339" y="1855"/>
                  </a:cubicBezTo>
                  <a:cubicBezTo>
                    <a:pt x="509" y="1504"/>
                    <a:pt x="745" y="1186"/>
                    <a:pt x="1044" y="905"/>
                  </a:cubicBezTo>
                  <a:cubicBezTo>
                    <a:pt x="1528" y="449"/>
                    <a:pt x="2019" y="202"/>
                    <a:pt x="2766" y="40"/>
                  </a:cubicBezTo>
                  <a:cubicBezTo>
                    <a:pt x="2947" y="0"/>
                    <a:pt x="3773" y="15"/>
                    <a:pt x="3993" y="61"/>
                  </a:cubicBezTo>
                  <a:cubicBezTo>
                    <a:pt x="4257" y="117"/>
                    <a:pt x="4826" y="324"/>
                    <a:pt x="4826" y="364"/>
                  </a:cubicBezTo>
                  <a:cubicBezTo>
                    <a:pt x="4826" y="371"/>
                    <a:pt x="4707" y="499"/>
                    <a:pt x="4561" y="648"/>
                  </a:cubicBezTo>
                  <a:cubicBezTo>
                    <a:pt x="4265" y="953"/>
                    <a:pt x="4302" y="941"/>
                    <a:pt x="3936" y="848"/>
                  </a:cubicBezTo>
                  <a:cubicBezTo>
                    <a:pt x="3239" y="670"/>
                    <a:pt x="2508" y="799"/>
                    <a:pt x="1890" y="1211"/>
                  </a:cubicBezTo>
                  <a:cubicBezTo>
                    <a:pt x="1648" y="1371"/>
                    <a:pt x="1287" y="1750"/>
                    <a:pt x="1137" y="2000"/>
                  </a:cubicBezTo>
                  <a:cubicBezTo>
                    <a:pt x="874" y="2439"/>
                    <a:pt x="776" y="2803"/>
                    <a:pt x="776" y="3341"/>
                  </a:cubicBezTo>
                  <a:cubicBezTo>
                    <a:pt x="777" y="3757"/>
                    <a:pt x="812" y="3943"/>
                    <a:pt x="960" y="4302"/>
                  </a:cubicBezTo>
                  <a:cubicBezTo>
                    <a:pt x="1252" y="5010"/>
                    <a:pt x="1968" y="5635"/>
                    <a:pt x="2667" y="5791"/>
                  </a:cubicBezTo>
                  <a:cubicBezTo>
                    <a:pt x="2745" y="5808"/>
                    <a:pt x="2868" y="5836"/>
                    <a:pt x="2940" y="5852"/>
                  </a:cubicBezTo>
                  <a:cubicBezTo>
                    <a:pt x="3013" y="5868"/>
                    <a:pt x="3182" y="5881"/>
                    <a:pt x="3316" y="5881"/>
                  </a:cubicBezTo>
                  <a:cubicBezTo>
                    <a:pt x="3450" y="5881"/>
                    <a:pt x="3619" y="5868"/>
                    <a:pt x="3692" y="5852"/>
                  </a:cubicBezTo>
                  <a:cubicBezTo>
                    <a:pt x="3764" y="5836"/>
                    <a:pt x="3888" y="5808"/>
                    <a:pt x="3965" y="5791"/>
                  </a:cubicBezTo>
                  <a:cubicBezTo>
                    <a:pt x="4635" y="5641"/>
                    <a:pt x="5342" y="5045"/>
                    <a:pt x="5644" y="4375"/>
                  </a:cubicBezTo>
                  <a:cubicBezTo>
                    <a:pt x="5813" y="4000"/>
                    <a:pt x="5855" y="3789"/>
                    <a:pt x="5853" y="3312"/>
                  </a:cubicBezTo>
                  <a:cubicBezTo>
                    <a:pt x="5852" y="2890"/>
                    <a:pt x="5819" y="2679"/>
                    <a:pt x="5715" y="2429"/>
                  </a:cubicBezTo>
                  <a:cubicBezTo>
                    <a:pt x="5698" y="2388"/>
                    <a:pt x="5755" y="2317"/>
                    <a:pt x="5982" y="2090"/>
                  </a:cubicBezTo>
                  <a:lnTo>
                    <a:pt x="6270" y="1803"/>
                  </a:lnTo>
                  <a:lnTo>
                    <a:pt x="6340" y="1940"/>
                  </a:lnTo>
                  <a:cubicBezTo>
                    <a:pt x="6482" y="2216"/>
                    <a:pt x="6582" y="2600"/>
                    <a:pt x="6631" y="3058"/>
                  </a:cubicBezTo>
                  <a:cubicBezTo>
                    <a:pt x="6690" y="3598"/>
                    <a:pt x="6563" y="4274"/>
                    <a:pt x="6307" y="4782"/>
                  </a:cubicBezTo>
                  <a:cubicBezTo>
                    <a:pt x="5880" y="5630"/>
                    <a:pt x="5168" y="6229"/>
                    <a:pt x="4233" y="6525"/>
                  </a:cubicBezTo>
                  <a:cubicBezTo>
                    <a:pt x="3937" y="6618"/>
                    <a:pt x="3359" y="6674"/>
                    <a:pt x="3035" y="664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6" name="Freeform 69"/>
            <p:cNvSpPr>
              <a:spLocks/>
            </p:cNvSpPr>
            <p:nvPr/>
          </p:nvSpPr>
          <p:spPr bwMode="auto">
            <a:xfrm>
              <a:off x="6637819" y="7359116"/>
              <a:ext cx="1887614" cy="1894738"/>
            </a:xfrm>
            <a:custGeom>
              <a:avLst/>
              <a:gdLst>
                <a:gd name="T0" fmla="*/ 1147 w 7008"/>
                <a:gd name="T1" fmla="*/ 7009 h 7039"/>
                <a:gd name="T2" fmla="*/ 121 w 7008"/>
                <a:gd name="T3" fmla="*/ 6209 h 7039"/>
                <a:gd name="T4" fmla="*/ 9 w 7008"/>
                <a:gd name="T5" fmla="*/ 5715 h 7039"/>
                <a:gd name="T6" fmla="*/ 59 w 7008"/>
                <a:gd name="T7" fmla="*/ 5253 h 7039"/>
                <a:gd name="T8" fmla="*/ 1810 w 7008"/>
                <a:gd name="T9" fmla="*/ 4372 h 7039"/>
                <a:gd name="T10" fmla="*/ 2008 w 7008"/>
                <a:gd name="T11" fmla="*/ 4431 h 7039"/>
                <a:gd name="T12" fmla="*/ 3175 w 7008"/>
                <a:gd name="T13" fmla="*/ 3306 h 7039"/>
                <a:gd name="T14" fmla="*/ 4300 w 7008"/>
                <a:gd name="T15" fmla="*/ 2181 h 7039"/>
                <a:gd name="T16" fmla="*/ 4283 w 7008"/>
                <a:gd name="T17" fmla="*/ 2043 h 7039"/>
                <a:gd name="T18" fmla="*/ 4248 w 7008"/>
                <a:gd name="T19" fmla="*/ 1669 h 7039"/>
                <a:gd name="T20" fmla="*/ 4230 w 7008"/>
                <a:gd name="T21" fmla="*/ 1433 h 7039"/>
                <a:gd name="T22" fmla="*/ 4946 w 7008"/>
                <a:gd name="T23" fmla="*/ 717 h 7039"/>
                <a:gd name="T24" fmla="*/ 5680 w 7008"/>
                <a:gd name="T25" fmla="*/ 0 h 7039"/>
                <a:gd name="T26" fmla="*/ 5713 w 7008"/>
                <a:gd name="T27" fmla="*/ 176 h 7039"/>
                <a:gd name="T28" fmla="*/ 5834 w 7008"/>
                <a:gd name="T29" fmla="*/ 1133 h 7039"/>
                <a:gd name="T30" fmla="*/ 6462 w 7008"/>
                <a:gd name="T31" fmla="*/ 1270 h 7039"/>
                <a:gd name="T32" fmla="*/ 6999 w 7008"/>
                <a:gd name="T33" fmla="*/ 1341 h 7039"/>
                <a:gd name="T34" fmla="*/ 6281 w 7008"/>
                <a:gd name="T35" fmla="*/ 2091 h 7039"/>
                <a:gd name="T36" fmla="*/ 5548 w 7008"/>
                <a:gd name="T37" fmla="*/ 2824 h 7039"/>
                <a:gd name="T38" fmla="*/ 5408 w 7008"/>
                <a:gd name="T39" fmla="*/ 2797 h 7039"/>
                <a:gd name="T40" fmla="*/ 5056 w 7008"/>
                <a:gd name="T41" fmla="*/ 2756 h 7039"/>
                <a:gd name="T42" fmla="*/ 4844 w 7008"/>
                <a:gd name="T43" fmla="*/ 2742 h 7039"/>
                <a:gd name="T44" fmla="*/ 3721 w 7008"/>
                <a:gd name="T45" fmla="*/ 3862 h 7039"/>
                <a:gd name="T46" fmla="*/ 2611 w 7008"/>
                <a:gd name="T47" fmla="*/ 5052 h 7039"/>
                <a:gd name="T48" fmla="*/ 2668 w 7008"/>
                <a:gd name="T49" fmla="*/ 5278 h 7039"/>
                <a:gd name="T50" fmla="*/ 2669 w 7008"/>
                <a:gd name="T51" fmla="*/ 6041 h 7039"/>
                <a:gd name="T52" fmla="*/ 1334 w 7008"/>
                <a:gd name="T53" fmla="*/ 7024 h 7039"/>
                <a:gd name="T54" fmla="*/ 1147 w 7008"/>
                <a:gd name="T55" fmla="*/ 7009 h 7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08" h="7039">
                  <a:moveTo>
                    <a:pt x="1147" y="7009"/>
                  </a:moveTo>
                  <a:cubicBezTo>
                    <a:pt x="673" y="6910"/>
                    <a:pt x="328" y="6640"/>
                    <a:pt x="121" y="6209"/>
                  </a:cubicBezTo>
                  <a:cubicBezTo>
                    <a:pt x="29" y="6018"/>
                    <a:pt x="18" y="5970"/>
                    <a:pt x="9" y="5715"/>
                  </a:cubicBezTo>
                  <a:cubicBezTo>
                    <a:pt x="0" y="5482"/>
                    <a:pt x="9" y="5402"/>
                    <a:pt x="59" y="5253"/>
                  </a:cubicBezTo>
                  <a:cubicBezTo>
                    <a:pt x="310" y="4512"/>
                    <a:pt x="1116" y="4106"/>
                    <a:pt x="1810" y="4372"/>
                  </a:cubicBezTo>
                  <a:cubicBezTo>
                    <a:pt x="1896" y="4404"/>
                    <a:pt x="1985" y="4431"/>
                    <a:pt x="2008" y="4431"/>
                  </a:cubicBezTo>
                  <a:cubicBezTo>
                    <a:pt x="2032" y="4431"/>
                    <a:pt x="2557" y="3925"/>
                    <a:pt x="3175" y="3306"/>
                  </a:cubicBezTo>
                  <a:lnTo>
                    <a:pt x="4300" y="2181"/>
                  </a:lnTo>
                  <a:lnTo>
                    <a:pt x="4283" y="2043"/>
                  </a:lnTo>
                  <a:cubicBezTo>
                    <a:pt x="4274" y="1967"/>
                    <a:pt x="4258" y="1799"/>
                    <a:pt x="4248" y="1669"/>
                  </a:cubicBezTo>
                  <a:lnTo>
                    <a:pt x="4230" y="1433"/>
                  </a:lnTo>
                  <a:lnTo>
                    <a:pt x="4946" y="717"/>
                  </a:lnTo>
                  <a:cubicBezTo>
                    <a:pt x="5340" y="322"/>
                    <a:pt x="5670" y="0"/>
                    <a:pt x="5680" y="0"/>
                  </a:cubicBezTo>
                  <a:cubicBezTo>
                    <a:pt x="5690" y="0"/>
                    <a:pt x="5705" y="79"/>
                    <a:pt x="5713" y="176"/>
                  </a:cubicBezTo>
                  <a:cubicBezTo>
                    <a:pt x="5739" y="457"/>
                    <a:pt x="5818" y="1082"/>
                    <a:pt x="5834" y="1133"/>
                  </a:cubicBezTo>
                  <a:cubicBezTo>
                    <a:pt x="5856" y="1203"/>
                    <a:pt x="5895" y="1211"/>
                    <a:pt x="6462" y="1270"/>
                  </a:cubicBezTo>
                  <a:cubicBezTo>
                    <a:pt x="6748" y="1300"/>
                    <a:pt x="6990" y="1332"/>
                    <a:pt x="6999" y="1341"/>
                  </a:cubicBezTo>
                  <a:cubicBezTo>
                    <a:pt x="7008" y="1350"/>
                    <a:pt x="6685" y="1687"/>
                    <a:pt x="6281" y="2091"/>
                  </a:cubicBezTo>
                  <a:lnTo>
                    <a:pt x="5548" y="2824"/>
                  </a:lnTo>
                  <a:lnTo>
                    <a:pt x="5408" y="2797"/>
                  </a:lnTo>
                  <a:cubicBezTo>
                    <a:pt x="5331" y="2782"/>
                    <a:pt x="5172" y="2763"/>
                    <a:pt x="5056" y="2756"/>
                  </a:cubicBezTo>
                  <a:lnTo>
                    <a:pt x="4844" y="2742"/>
                  </a:lnTo>
                  <a:lnTo>
                    <a:pt x="3721" y="3862"/>
                  </a:lnTo>
                  <a:cubicBezTo>
                    <a:pt x="2741" y="4838"/>
                    <a:pt x="2599" y="4990"/>
                    <a:pt x="2611" y="5052"/>
                  </a:cubicBezTo>
                  <a:cubicBezTo>
                    <a:pt x="2618" y="5091"/>
                    <a:pt x="2644" y="5192"/>
                    <a:pt x="2668" y="5278"/>
                  </a:cubicBezTo>
                  <a:cubicBezTo>
                    <a:pt x="2726" y="5478"/>
                    <a:pt x="2726" y="5846"/>
                    <a:pt x="2669" y="6041"/>
                  </a:cubicBezTo>
                  <a:cubicBezTo>
                    <a:pt x="2502" y="6609"/>
                    <a:pt x="1918" y="7039"/>
                    <a:pt x="1334" y="7024"/>
                  </a:cubicBezTo>
                  <a:cubicBezTo>
                    <a:pt x="1262" y="7022"/>
                    <a:pt x="1178" y="7015"/>
                    <a:pt x="1147" y="70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38" name="文字方塊 37"/>
          <p:cNvSpPr txBox="1"/>
          <p:nvPr/>
        </p:nvSpPr>
        <p:spPr>
          <a:xfrm>
            <a:off x="8233262" y="1851964"/>
            <a:ext cx="1190235" cy="523220"/>
          </a:xfrm>
          <a:prstGeom prst="rect">
            <a:avLst/>
          </a:prstGeom>
          <a:noFill/>
        </p:spPr>
        <p:txBody>
          <a:bodyPr wrap="square" rtlCol="0">
            <a:spAutoFit/>
          </a:bodyPr>
          <a:lstStyle/>
          <a:p>
            <a:pPr algn="ctr"/>
            <a:r>
              <a:rPr lang="en-US" sz="2800" dirty="0" smtClean="0">
                <a:solidFill>
                  <a:schemeClr val="bg1"/>
                </a:solidFill>
              </a:rPr>
              <a:t>Title</a:t>
            </a:r>
            <a:endParaRPr lang="en-US" sz="2800" dirty="0">
              <a:solidFill>
                <a:schemeClr val="bg1"/>
              </a:solidFill>
            </a:endParaRPr>
          </a:p>
        </p:txBody>
      </p:sp>
      <p:sp>
        <p:nvSpPr>
          <p:cNvPr id="39" name="矩形 38"/>
          <p:cNvSpPr/>
          <p:nvPr/>
        </p:nvSpPr>
        <p:spPr>
          <a:xfrm>
            <a:off x="7836878" y="2413569"/>
            <a:ext cx="191763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kumimoji="0" lang="en-US" altLang="zh-TW" sz="1400" b="0" i="0" u="none" strike="noStrike" kern="1200" cap="none" spc="0" normalizeH="0" baseline="0" noProof="0" dirty="0">
                <a:ln>
                  <a:noFill/>
                </a:ln>
                <a:solidFill>
                  <a:schemeClr val="bg1"/>
                </a:solidFill>
                <a:effectLst/>
                <a:uLnTx/>
                <a:uFillTx/>
                <a:latin typeface="Arial"/>
                <a:ea typeface="微軟正黑體"/>
                <a:cs typeface="+mn-cs"/>
              </a:rPr>
              <a:t>The quick brown fox jumps </a:t>
            </a:r>
            <a:r>
              <a:rPr kumimoji="0" lang="en-US" altLang="zh-TW" sz="1400" b="0" i="0" u="none" strike="noStrike" kern="1200" cap="none" spc="0" normalizeH="0" baseline="0" noProof="0" dirty="0" smtClean="0">
                <a:ln>
                  <a:noFill/>
                </a:ln>
                <a:solidFill>
                  <a:schemeClr val="bg1"/>
                </a:solidFill>
                <a:effectLst/>
                <a:uLnTx/>
                <a:uFillTx/>
                <a:latin typeface="Arial"/>
                <a:ea typeface="微軟正黑體"/>
                <a:cs typeface="+mn-cs"/>
              </a:rPr>
              <a:t>over the </a:t>
            </a:r>
            <a:r>
              <a:rPr kumimoji="0" lang="en-US" altLang="zh-TW" sz="1400" b="0" i="0" u="none" strike="noStrike" kern="1200" cap="none" spc="0" normalizeH="0" baseline="0" noProof="0" dirty="0">
                <a:ln>
                  <a:noFill/>
                </a:ln>
                <a:solidFill>
                  <a:schemeClr val="bg1"/>
                </a:solidFill>
                <a:effectLst/>
                <a:uLnTx/>
                <a:uFillTx/>
                <a:latin typeface="Arial"/>
                <a:ea typeface="微軟正黑體"/>
              </a:rPr>
              <a:t>lazy dog. </a:t>
            </a:r>
            <a:endParaRPr lang="zh-TW" altLang="en-US" sz="1400" dirty="0">
              <a:solidFill>
                <a:schemeClr val="bg1"/>
              </a:solidFill>
            </a:endParaRPr>
          </a:p>
        </p:txBody>
      </p:sp>
      <p:sp>
        <p:nvSpPr>
          <p:cNvPr id="40" name="矩形 39"/>
          <p:cNvSpPr/>
          <p:nvPr/>
        </p:nvSpPr>
        <p:spPr>
          <a:xfrm>
            <a:off x="515287" y="424800"/>
            <a:ext cx="252267" cy="6981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41" name="矩形 40"/>
          <p:cNvSpPr/>
          <p:nvPr/>
        </p:nvSpPr>
        <p:spPr>
          <a:xfrm>
            <a:off x="821978" y="424800"/>
            <a:ext cx="5417091" cy="69819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TW" altLang="en-US" sz="4800" b="1" dirty="0"/>
              <a:t>動態式簡報</a:t>
            </a:r>
            <a:r>
              <a:rPr lang="zh-TW" altLang="en-US" sz="4800" b="1" dirty="0" smtClean="0"/>
              <a:t>設計 </a:t>
            </a:r>
            <a:r>
              <a:rPr lang="en-US" altLang="zh-TW" sz="4800" b="1" dirty="0" smtClean="0"/>
              <a:t>10</a:t>
            </a:r>
            <a:endParaRPr lang="zh-TW" altLang="en-US" sz="4800" b="1" dirty="0"/>
          </a:p>
        </p:txBody>
      </p:sp>
    </p:spTree>
    <p:extLst>
      <p:ext uri="{BB962C8B-B14F-4D97-AF65-F5344CB8AC3E}">
        <p14:creationId xmlns:p14="http://schemas.microsoft.com/office/powerpoint/2010/main" val="233157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20"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cTn>
                <p:tgtEl>
                  <p:spTgt spid="42"/>
                </p:tgtEl>
              </p:cMediaNode>
            </p:video>
            <p:seq concurrent="1" nextAc="seek">
              <p:cTn id="8" restart="whenNotActive" fill="hold" evtFilter="cancelBubble" nodeType="interactiveSeq">
                <p:stCondLst>
                  <p:cond evt="onClick" delay="0">
                    <p:tgtEl>
                      <p:spTgt spid="4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2"/>
                                        </p:tgtEl>
                                      </p:cBhvr>
                                    </p:cmd>
                                  </p:childTnLst>
                                </p:cTn>
                              </p:par>
                            </p:childTnLst>
                          </p:cTn>
                        </p:par>
                      </p:childTnLst>
                    </p:cTn>
                  </p:par>
                </p:childTnLst>
              </p:cTn>
              <p:nextCondLst>
                <p:cond evt="onClick" delay="0">
                  <p:tgtEl>
                    <p:spTgt spid="4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圖片 5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l="53153" r="17071" b="320"/>
          <a:stretch>
            <a:fillRect/>
          </a:stretch>
        </p:blipFill>
        <p:spPr>
          <a:xfrm>
            <a:off x="6194731" y="1625283"/>
            <a:ext cx="2351740" cy="4428561"/>
          </a:xfrm>
          <a:custGeom>
            <a:avLst/>
            <a:gdLst>
              <a:gd name="connsiteX0" fmla="*/ 0 w 2351740"/>
              <a:gd name="connsiteY0" fmla="*/ 0 h 4428561"/>
              <a:gd name="connsiteX1" fmla="*/ 2351740 w 2351740"/>
              <a:gd name="connsiteY1" fmla="*/ 0 h 4428561"/>
              <a:gd name="connsiteX2" fmla="*/ 2351740 w 2351740"/>
              <a:gd name="connsiteY2" fmla="*/ 4428561 h 4428561"/>
              <a:gd name="connsiteX3" fmla="*/ 0 w 2351740"/>
              <a:gd name="connsiteY3" fmla="*/ 4428561 h 4428561"/>
            </a:gdLst>
            <a:ahLst/>
            <a:cxnLst>
              <a:cxn ang="0">
                <a:pos x="connsiteX0" y="connsiteY0"/>
              </a:cxn>
              <a:cxn ang="0">
                <a:pos x="connsiteX1" y="connsiteY1"/>
              </a:cxn>
              <a:cxn ang="0">
                <a:pos x="connsiteX2" y="connsiteY2"/>
              </a:cxn>
              <a:cxn ang="0">
                <a:pos x="connsiteX3" y="connsiteY3"/>
              </a:cxn>
            </a:cxnLst>
            <a:rect l="l" t="t" r="r" b="b"/>
            <a:pathLst>
              <a:path w="2351740" h="4428561">
                <a:moveTo>
                  <a:pt x="0" y="0"/>
                </a:moveTo>
                <a:lnTo>
                  <a:pt x="2351740" y="0"/>
                </a:lnTo>
                <a:lnTo>
                  <a:pt x="2351740" y="4428561"/>
                </a:lnTo>
                <a:lnTo>
                  <a:pt x="0" y="4428561"/>
                </a:lnTo>
                <a:close/>
              </a:path>
            </a:pathLst>
          </a:custGeom>
        </p:spPr>
      </p:pic>
      <p:pic>
        <p:nvPicPr>
          <p:cNvPr id="41" name="圖片 4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663138" y="1611086"/>
            <a:ext cx="2330397" cy="4442757"/>
          </a:xfrm>
          <a:prstGeom prst="rect">
            <a:avLst/>
          </a:prstGeom>
        </p:spPr>
      </p:pic>
      <p:pic>
        <p:nvPicPr>
          <p:cNvPr id="48" name="圖片 4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765810" y="1611086"/>
            <a:ext cx="2341597" cy="4442757"/>
          </a:xfrm>
          <a:prstGeom prst="rect">
            <a:avLst/>
          </a:prstGeom>
        </p:spPr>
      </p:pic>
      <p:pic>
        <p:nvPicPr>
          <p:cNvPr id="49" name="圖片 48"/>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124954" y="1611086"/>
            <a:ext cx="2346596" cy="4442759"/>
          </a:xfrm>
          <a:prstGeom prst="rect">
            <a:avLst/>
          </a:prstGeom>
        </p:spPr>
      </p:pic>
      <p:sp>
        <p:nvSpPr>
          <p:cNvPr id="4" name="矩形 3"/>
          <p:cNvSpPr/>
          <p:nvPr/>
        </p:nvSpPr>
        <p:spPr>
          <a:xfrm>
            <a:off x="1119810" y="1625282"/>
            <a:ext cx="2340000" cy="4428564"/>
          </a:xfrm>
          <a:prstGeom prst="rect">
            <a:avLst/>
          </a:prstGeom>
          <a:solidFill>
            <a:schemeClr val="tx1">
              <a:alpha val="67000"/>
            </a:schemeClr>
          </a:solidFill>
          <a:ln>
            <a:noFill/>
          </a:ln>
          <a:effectLst/>
          <a:scene3d>
            <a:camera prst="orthographicFront"/>
            <a:lightRig rig="threePt" dir="t"/>
          </a:scene3d>
          <a:sp3d>
            <a:bevelT w="0" h="0" prst="angle"/>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
        <p:nvSpPr>
          <p:cNvPr id="44" name="矩形 43"/>
          <p:cNvSpPr/>
          <p:nvPr/>
        </p:nvSpPr>
        <p:spPr>
          <a:xfrm>
            <a:off x="6185123" y="1625283"/>
            <a:ext cx="2383928" cy="4428564"/>
          </a:xfrm>
          <a:prstGeom prst="rect">
            <a:avLst/>
          </a:prstGeom>
          <a:solidFill>
            <a:schemeClr val="tx1">
              <a:alpha val="67000"/>
            </a:schemeClr>
          </a:solidFill>
          <a:ln>
            <a:noFill/>
          </a:ln>
          <a:effectLst/>
          <a:scene3d>
            <a:camera prst="orthographicFront"/>
            <a:lightRig rig="threePt" dir="t"/>
          </a:scene3d>
          <a:sp3d>
            <a:bevelT w="0" h="0" prst="angle"/>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
        <p:nvSpPr>
          <p:cNvPr id="45" name="矩形 44"/>
          <p:cNvSpPr/>
          <p:nvPr/>
        </p:nvSpPr>
        <p:spPr>
          <a:xfrm>
            <a:off x="8749799" y="1625282"/>
            <a:ext cx="2340000" cy="4428564"/>
          </a:xfrm>
          <a:prstGeom prst="rect">
            <a:avLst/>
          </a:prstGeom>
          <a:solidFill>
            <a:schemeClr val="tx1">
              <a:alpha val="67000"/>
            </a:schemeClr>
          </a:solidFill>
          <a:ln>
            <a:noFill/>
          </a:ln>
          <a:effectLst/>
          <a:scene3d>
            <a:camera prst="orthographicFront"/>
            <a:lightRig rig="threePt" dir="t"/>
          </a:scene3d>
          <a:sp3d>
            <a:bevelT w="0" h="0" prst="angle"/>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
        <p:nvSpPr>
          <p:cNvPr id="46" name="矩形 45"/>
          <p:cNvSpPr/>
          <p:nvPr/>
        </p:nvSpPr>
        <p:spPr>
          <a:xfrm>
            <a:off x="3663140" y="1625282"/>
            <a:ext cx="2340000" cy="4428564"/>
          </a:xfrm>
          <a:prstGeom prst="rect">
            <a:avLst/>
          </a:prstGeom>
          <a:solidFill>
            <a:schemeClr val="tx1">
              <a:alpha val="67000"/>
            </a:schemeClr>
          </a:solidFill>
          <a:ln>
            <a:noFill/>
          </a:ln>
          <a:effectLst/>
          <a:scene3d>
            <a:camera prst="orthographicFront"/>
            <a:lightRig rig="threePt" dir="t"/>
          </a:scene3d>
          <a:sp3d>
            <a:bevelT w="0" h="0" prst="angle"/>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
        <p:nvSpPr>
          <p:cNvPr id="2" name="頁尾版面配置區 1"/>
          <p:cNvSpPr>
            <a:spLocks noGrp="1"/>
          </p:cNvSpPr>
          <p:nvPr>
            <p:ph type="ftr" sz="quarter" idx="11"/>
          </p:nvPr>
        </p:nvSpPr>
        <p:spPr/>
        <p:txBody>
          <a:bodyPr/>
          <a:lstStyle/>
          <a:p>
            <a:r>
              <a:rPr lang="zh-TW" altLang="en-US" smtClean="0"/>
              <a:t>商業簡報網 韓明文 講師 </a:t>
            </a:r>
            <a:r>
              <a:rPr lang="en-US" altLang="zh-TW" smtClean="0"/>
              <a:t>/ www.pook.com.tw</a:t>
            </a:r>
            <a:endParaRPr lang="zh-TW" altLang="en-US"/>
          </a:p>
        </p:txBody>
      </p:sp>
      <p:sp>
        <p:nvSpPr>
          <p:cNvPr id="7" name="投影片編號版面配置區 6"/>
          <p:cNvSpPr>
            <a:spLocks noGrp="1"/>
          </p:cNvSpPr>
          <p:nvPr>
            <p:ph type="sldNum" sz="quarter" idx="12"/>
          </p:nvPr>
        </p:nvSpPr>
        <p:spPr/>
        <p:txBody>
          <a:bodyPr/>
          <a:lstStyle/>
          <a:p>
            <a:fld id="{3E5B7E40-2C08-4ABC-92E6-8AE10441B421}" type="slidenum">
              <a:rPr lang="zh-TW" altLang="en-US" smtClean="0"/>
              <a:t>12</a:t>
            </a:fld>
            <a:endParaRPr lang="zh-TW" altLang="en-US"/>
          </a:p>
        </p:txBody>
      </p:sp>
      <p:sp>
        <p:nvSpPr>
          <p:cNvPr id="11" name="文字方塊 9"/>
          <p:cNvSpPr txBox="1"/>
          <p:nvPr/>
        </p:nvSpPr>
        <p:spPr>
          <a:xfrm>
            <a:off x="1335685" y="1750478"/>
            <a:ext cx="1711991" cy="546666"/>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dirty="0" smtClean="0">
                <a:solidFill>
                  <a:schemeClr val="bg1"/>
                </a:solidFill>
              </a:rPr>
              <a:t>Basic</a:t>
            </a:r>
          </a:p>
        </p:txBody>
      </p:sp>
      <p:sp>
        <p:nvSpPr>
          <p:cNvPr id="12" name="文字方塊 60"/>
          <p:cNvSpPr txBox="1"/>
          <p:nvPr/>
        </p:nvSpPr>
        <p:spPr>
          <a:xfrm>
            <a:off x="3873145" y="1750478"/>
            <a:ext cx="1711991" cy="546666"/>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dirty="0" smtClean="0">
                <a:solidFill>
                  <a:schemeClr val="bg1"/>
                </a:solidFill>
              </a:rPr>
              <a:t>Plus</a:t>
            </a:r>
          </a:p>
        </p:txBody>
      </p:sp>
      <p:sp>
        <p:nvSpPr>
          <p:cNvPr id="14" name="文字方塊 70"/>
          <p:cNvSpPr txBox="1"/>
          <p:nvPr/>
        </p:nvSpPr>
        <p:spPr>
          <a:xfrm>
            <a:off x="8948065" y="1750478"/>
            <a:ext cx="1711991" cy="546666"/>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800" dirty="0" smtClean="0">
                <a:solidFill>
                  <a:schemeClr val="bg1"/>
                </a:solidFill>
              </a:rPr>
              <a:t>Pro</a:t>
            </a:r>
            <a:endParaRPr lang="en-US" sz="2800" dirty="0" smtClean="0">
              <a:solidFill>
                <a:schemeClr val="bg1"/>
              </a:solidFill>
            </a:endParaRPr>
          </a:p>
        </p:txBody>
      </p:sp>
      <p:sp>
        <p:nvSpPr>
          <p:cNvPr id="15" name="文字方塊 13"/>
          <p:cNvSpPr txBox="1"/>
          <p:nvPr/>
        </p:nvSpPr>
        <p:spPr>
          <a:xfrm>
            <a:off x="1256981" y="2537477"/>
            <a:ext cx="2048047" cy="503023"/>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i="0" baseline="30000" dirty="0" smtClean="0">
                <a:solidFill>
                  <a:schemeClr val="bg1"/>
                </a:solidFill>
                <a:latin typeface="+mj-lt"/>
              </a:rPr>
              <a:t>$</a:t>
            </a:r>
            <a:r>
              <a:rPr lang="en-US" sz="4800" dirty="0" smtClean="0">
                <a:solidFill>
                  <a:schemeClr val="bg1"/>
                </a:solidFill>
              </a:rPr>
              <a:t>19</a:t>
            </a:r>
            <a:r>
              <a:rPr lang="en-US" dirty="0" smtClean="0">
                <a:solidFill>
                  <a:schemeClr val="bg1"/>
                </a:solidFill>
              </a:rPr>
              <a:t>.99 /mon</a:t>
            </a:r>
          </a:p>
        </p:txBody>
      </p:sp>
      <p:sp>
        <p:nvSpPr>
          <p:cNvPr id="16" name="文字方塊 71"/>
          <p:cNvSpPr txBox="1"/>
          <p:nvPr/>
        </p:nvSpPr>
        <p:spPr>
          <a:xfrm>
            <a:off x="3803246" y="2537477"/>
            <a:ext cx="2048047" cy="503023"/>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i="0" baseline="30000" dirty="0" smtClean="0">
                <a:solidFill>
                  <a:schemeClr val="bg1"/>
                </a:solidFill>
                <a:latin typeface="+mj-lt"/>
              </a:rPr>
              <a:t>$</a:t>
            </a:r>
            <a:r>
              <a:rPr lang="en-US" sz="4800" dirty="0" smtClean="0">
                <a:solidFill>
                  <a:schemeClr val="bg1"/>
                </a:solidFill>
              </a:rPr>
              <a:t>29</a:t>
            </a:r>
            <a:r>
              <a:rPr lang="en-US" dirty="0" smtClean="0">
                <a:solidFill>
                  <a:schemeClr val="bg1"/>
                </a:solidFill>
              </a:rPr>
              <a:t>.99 /mon</a:t>
            </a:r>
          </a:p>
        </p:txBody>
      </p:sp>
      <p:sp>
        <p:nvSpPr>
          <p:cNvPr id="18" name="文字方塊 73"/>
          <p:cNvSpPr txBox="1"/>
          <p:nvPr/>
        </p:nvSpPr>
        <p:spPr>
          <a:xfrm>
            <a:off x="8895776" y="2537477"/>
            <a:ext cx="2048047" cy="503023"/>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i="0" baseline="30000" dirty="0" smtClean="0">
                <a:solidFill>
                  <a:schemeClr val="bg1"/>
                </a:solidFill>
                <a:latin typeface="+mj-lt"/>
              </a:rPr>
              <a:t>$</a:t>
            </a:r>
            <a:r>
              <a:rPr lang="en-US" sz="4800" dirty="0" smtClean="0">
                <a:solidFill>
                  <a:schemeClr val="bg1"/>
                </a:solidFill>
              </a:rPr>
              <a:t>99</a:t>
            </a:r>
            <a:r>
              <a:rPr lang="en-US" dirty="0" smtClean="0">
                <a:solidFill>
                  <a:schemeClr val="bg1"/>
                </a:solidFill>
              </a:rPr>
              <a:t>.99 /mon</a:t>
            </a:r>
          </a:p>
        </p:txBody>
      </p:sp>
      <p:sp>
        <p:nvSpPr>
          <p:cNvPr id="19" name="文字方塊 17"/>
          <p:cNvSpPr txBox="1"/>
          <p:nvPr/>
        </p:nvSpPr>
        <p:spPr>
          <a:xfrm>
            <a:off x="1659810" y="3386766"/>
            <a:ext cx="1260000" cy="360000"/>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bg1"/>
                </a:solidFill>
              </a:rPr>
              <a:t>10GB</a:t>
            </a:r>
          </a:p>
        </p:txBody>
      </p:sp>
      <p:sp>
        <p:nvSpPr>
          <p:cNvPr id="20" name="文字方塊 74"/>
          <p:cNvSpPr txBox="1"/>
          <p:nvPr/>
        </p:nvSpPr>
        <p:spPr>
          <a:xfrm>
            <a:off x="1659810" y="3911380"/>
            <a:ext cx="1260000" cy="360000"/>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bg1"/>
                </a:solidFill>
              </a:rPr>
              <a:t>1 User</a:t>
            </a:r>
          </a:p>
        </p:txBody>
      </p:sp>
      <p:sp>
        <p:nvSpPr>
          <p:cNvPr id="21" name="文字方塊 75"/>
          <p:cNvSpPr txBox="1"/>
          <p:nvPr/>
        </p:nvSpPr>
        <p:spPr>
          <a:xfrm>
            <a:off x="1659810" y="4435994"/>
            <a:ext cx="1260000" cy="360000"/>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bg1"/>
                </a:solidFill>
              </a:rPr>
              <a:t>2 Updates</a:t>
            </a:r>
          </a:p>
        </p:txBody>
      </p:sp>
      <p:sp>
        <p:nvSpPr>
          <p:cNvPr id="22" name="文字方塊 76"/>
          <p:cNvSpPr txBox="1"/>
          <p:nvPr/>
        </p:nvSpPr>
        <p:spPr>
          <a:xfrm>
            <a:off x="1659810" y="4960608"/>
            <a:ext cx="1260000" cy="360000"/>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bg1"/>
                </a:solidFill>
              </a:rPr>
              <a:t>100 Pages</a:t>
            </a:r>
          </a:p>
        </p:txBody>
      </p:sp>
      <p:sp>
        <p:nvSpPr>
          <p:cNvPr id="23" name="文字方塊 77"/>
          <p:cNvSpPr txBox="1"/>
          <p:nvPr/>
        </p:nvSpPr>
        <p:spPr>
          <a:xfrm>
            <a:off x="1451280" y="5485222"/>
            <a:ext cx="1677060" cy="360000"/>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bg1"/>
                </a:solidFill>
              </a:rPr>
              <a:t>24h Support</a:t>
            </a:r>
          </a:p>
        </p:txBody>
      </p:sp>
      <p:sp>
        <p:nvSpPr>
          <p:cNvPr id="24" name="文字方塊 78"/>
          <p:cNvSpPr txBox="1"/>
          <p:nvPr/>
        </p:nvSpPr>
        <p:spPr>
          <a:xfrm>
            <a:off x="4197270" y="3386766"/>
            <a:ext cx="1260000" cy="360000"/>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bg1"/>
                </a:solidFill>
              </a:rPr>
              <a:t>12GB</a:t>
            </a:r>
          </a:p>
        </p:txBody>
      </p:sp>
      <p:sp>
        <p:nvSpPr>
          <p:cNvPr id="25" name="文字方塊 79"/>
          <p:cNvSpPr txBox="1"/>
          <p:nvPr/>
        </p:nvSpPr>
        <p:spPr>
          <a:xfrm>
            <a:off x="4197270" y="3911380"/>
            <a:ext cx="1260000" cy="360000"/>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bg1"/>
                </a:solidFill>
              </a:rPr>
              <a:t>3 User</a:t>
            </a:r>
          </a:p>
        </p:txBody>
      </p:sp>
      <p:sp>
        <p:nvSpPr>
          <p:cNvPr id="26" name="文字方塊 80"/>
          <p:cNvSpPr txBox="1"/>
          <p:nvPr/>
        </p:nvSpPr>
        <p:spPr>
          <a:xfrm>
            <a:off x="4197270" y="4435994"/>
            <a:ext cx="1260000" cy="360000"/>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bg1"/>
                </a:solidFill>
              </a:rPr>
              <a:t>4 Updates</a:t>
            </a:r>
          </a:p>
        </p:txBody>
      </p:sp>
      <p:sp>
        <p:nvSpPr>
          <p:cNvPr id="27" name="文字方塊 81"/>
          <p:cNvSpPr txBox="1"/>
          <p:nvPr/>
        </p:nvSpPr>
        <p:spPr>
          <a:xfrm>
            <a:off x="4197270" y="4960608"/>
            <a:ext cx="1260000" cy="360000"/>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bg1"/>
                </a:solidFill>
              </a:rPr>
              <a:t>500 Pages</a:t>
            </a:r>
          </a:p>
        </p:txBody>
      </p:sp>
      <p:sp>
        <p:nvSpPr>
          <p:cNvPr id="28" name="文字方塊 82"/>
          <p:cNvSpPr txBox="1"/>
          <p:nvPr/>
        </p:nvSpPr>
        <p:spPr>
          <a:xfrm>
            <a:off x="3988740" y="5485222"/>
            <a:ext cx="1677060" cy="360000"/>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bg1"/>
                </a:solidFill>
              </a:rPr>
              <a:t>24h Support</a:t>
            </a:r>
          </a:p>
        </p:txBody>
      </p:sp>
      <p:sp>
        <p:nvSpPr>
          <p:cNvPr id="29" name="文字方塊 83"/>
          <p:cNvSpPr txBox="1"/>
          <p:nvPr/>
        </p:nvSpPr>
        <p:spPr>
          <a:xfrm>
            <a:off x="6734730" y="3386766"/>
            <a:ext cx="1260000" cy="360000"/>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bg1"/>
                </a:solidFill>
              </a:rPr>
              <a:t>50GB</a:t>
            </a:r>
          </a:p>
        </p:txBody>
      </p:sp>
      <p:sp>
        <p:nvSpPr>
          <p:cNvPr id="30" name="文字方塊 84"/>
          <p:cNvSpPr txBox="1"/>
          <p:nvPr/>
        </p:nvSpPr>
        <p:spPr>
          <a:xfrm>
            <a:off x="6734730" y="3911380"/>
            <a:ext cx="1260000" cy="360000"/>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bg1"/>
                </a:solidFill>
              </a:rPr>
              <a:t>10 User</a:t>
            </a:r>
          </a:p>
        </p:txBody>
      </p:sp>
      <p:sp>
        <p:nvSpPr>
          <p:cNvPr id="31" name="文字方塊 85"/>
          <p:cNvSpPr txBox="1"/>
          <p:nvPr/>
        </p:nvSpPr>
        <p:spPr>
          <a:xfrm>
            <a:off x="6671730" y="4435994"/>
            <a:ext cx="1386000" cy="360000"/>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bg1"/>
                </a:solidFill>
              </a:rPr>
              <a:t>10 Updates</a:t>
            </a:r>
          </a:p>
        </p:txBody>
      </p:sp>
      <p:sp>
        <p:nvSpPr>
          <p:cNvPr id="32" name="文字方塊 86"/>
          <p:cNvSpPr txBox="1"/>
          <p:nvPr/>
        </p:nvSpPr>
        <p:spPr>
          <a:xfrm>
            <a:off x="6671730" y="4960608"/>
            <a:ext cx="1386000" cy="360000"/>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bg1"/>
                </a:solidFill>
              </a:rPr>
              <a:t>1000 Pages</a:t>
            </a:r>
          </a:p>
        </p:txBody>
      </p:sp>
      <p:sp>
        <p:nvSpPr>
          <p:cNvPr id="33" name="文字方塊 87"/>
          <p:cNvSpPr txBox="1"/>
          <p:nvPr/>
        </p:nvSpPr>
        <p:spPr>
          <a:xfrm>
            <a:off x="6526200" y="5485222"/>
            <a:ext cx="1677060" cy="360000"/>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bg1"/>
                </a:solidFill>
              </a:rPr>
              <a:t>24h Support</a:t>
            </a:r>
          </a:p>
        </p:txBody>
      </p:sp>
      <p:sp>
        <p:nvSpPr>
          <p:cNvPr id="34" name="文字方塊 88"/>
          <p:cNvSpPr txBox="1"/>
          <p:nvPr/>
        </p:nvSpPr>
        <p:spPr>
          <a:xfrm>
            <a:off x="9272190" y="3386766"/>
            <a:ext cx="1260000" cy="360000"/>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bg1"/>
                </a:solidFill>
              </a:rPr>
              <a:t>100GB</a:t>
            </a:r>
          </a:p>
        </p:txBody>
      </p:sp>
      <p:sp>
        <p:nvSpPr>
          <p:cNvPr id="35" name="文字方塊 89"/>
          <p:cNvSpPr txBox="1"/>
          <p:nvPr/>
        </p:nvSpPr>
        <p:spPr>
          <a:xfrm>
            <a:off x="9272190" y="3911380"/>
            <a:ext cx="1260000" cy="360000"/>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bg1"/>
                </a:solidFill>
              </a:rPr>
              <a:t>50 User</a:t>
            </a:r>
          </a:p>
        </p:txBody>
      </p:sp>
      <p:sp>
        <p:nvSpPr>
          <p:cNvPr id="36" name="文字方塊 90"/>
          <p:cNvSpPr txBox="1"/>
          <p:nvPr/>
        </p:nvSpPr>
        <p:spPr>
          <a:xfrm>
            <a:off x="9209190" y="4435994"/>
            <a:ext cx="1386000" cy="360000"/>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bg1"/>
                </a:solidFill>
              </a:rPr>
              <a:t>60 Updates</a:t>
            </a:r>
          </a:p>
        </p:txBody>
      </p:sp>
      <p:sp>
        <p:nvSpPr>
          <p:cNvPr id="37" name="文字方塊 91"/>
          <p:cNvSpPr txBox="1"/>
          <p:nvPr/>
        </p:nvSpPr>
        <p:spPr>
          <a:xfrm>
            <a:off x="9209190" y="4960608"/>
            <a:ext cx="1386000" cy="360000"/>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bg1"/>
                </a:solidFill>
              </a:rPr>
              <a:t>5000 Pages</a:t>
            </a:r>
          </a:p>
        </p:txBody>
      </p:sp>
      <p:sp>
        <p:nvSpPr>
          <p:cNvPr id="38" name="文字方塊 92"/>
          <p:cNvSpPr txBox="1"/>
          <p:nvPr/>
        </p:nvSpPr>
        <p:spPr>
          <a:xfrm>
            <a:off x="9063660" y="5485222"/>
            <a:ext cx="1677060" cy="360000"/>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bg1"/>
                </a:solidFill>
              </a:rPr>
              <a:t>24h Support</a:t>
            </a:r>
          </a:p>
        </p:txBody>
      </p:sp>
      <p:sp>
        <p:nvSpPr>
          <p:cNvPr id="13" name="文字方塊 65"/>
          <p:cNvSpPr txBox="1"/>
          <p:nvPr/>
        </p:nvSpPr>
        <p:spPr>
          <a:xfrm>
            <a:off x="6325005" y="1750478"/>
            <a:ext cx="1883190" cy="546666"/>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dirty="0" smtClean="0">
                <a:solidFill>
                  <a:schemeClr val="bg1"/>
                </a:solidFill>
              </a:rPr>
              <a:t>Advanced</a:t>
            </a:r>
          </a:p>
        </p:txBody>
      </p:sp>
      <p:sp>
        <p:nvSpPr>
          <p:cNvPr id="17" name="文字方塊 72"/>
          <p:cNvSpPr txBox="1"/>
          <p:nvPr/>
        </p:nvSpPr>
        <p:spPr>
          <a:xfrm>
            <a:off x="6349511" y="2537477"/>
            <a:ext cx="2048047" cy="503023"/>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i="0" baseline="30000" dirty="0" smtClean="0">
                <a:solidFill>
                  <a:schemeClr val="bg1"/>
                </a:solidFill>
                <a:latin typeface="+mj-lt"/>
              </a:rPr>
              <a:t>$</a:t>
            </a:r>
            <a:r>
              <a:rPr lang="en-US" sz="4800" dirty="0" smtClean="0">
                <a:solidFill>
                  <a:schemeClr val="bg1"/>
                </a:solidFill>
              </a:rPr>
              <a:t>49</a:t>
            </a:r>
            <a:r>
              <a:rPr lang="en-US" dirty="0" smtClean="0">
                <a:solidFill>
                  <a:schemeClr val="bg1"/>
                </a:solidFill>
              </a:rPr>
              <a:t>.99 /mon</a:t>
            </a:r>
          </a:p>
        </p:txBody>
      </p:sp>
      <p:sp>
        <p:nvSpPr>
          <p:cNvPr id="42" name="矩形 41"/>
          <p:cNvSpPr/>
          <p:nvPr/>
        </p:nvSpPr>
        <p:spPr>
          <a:xfrm>
            <a:off x="515287" y="424800"/>
            <a:ext cx="252267" cy="6981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43" name="矩形 42"/>
          <p:cNvSpPr/>
          <p:nvPr/>
        </p:nvSpPr>
        <p:spPr>
          <a:xfrm>
            <a:off x="821978" y="424800"/>
            <a:ext cx="5417091" cy="69819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TW" altLang="en-US" sz="4800" b="1" dirty="0"/>
              <a:t>動態式簡報</a:t>
            </a:r>
            <a:r>
              <a:rPr lang="zh-TW" altLang="en-US" sz="4800" b="1" dirty="0" smtClean="0"/>
              <a:t>設計 </a:t>
            </a:r>
            <a:r>
              <a:rPr lang="en-US" altLang="zh-TW" sz="4800" b="1" dirty="0"/>
              <a:t>1</a:t>
            </a:r>
            <a:r>
              <a:rPr lang="en-US" altLang="zh-TW" sz="4800" b="1" dirty="0" smtClean="0"/>
              <a:t>1</a:t>
            </a:r>
            <a:endParaRPr lang="zh-TW" altLang="en-US" sz="4800" b="1" dirty="0"/>
          </a:p>
        </p:txBody>
      </p:sp>
    </p:spTree>
    <p:extLst>
      <p:ext uri="{BB962C8B-B14F-4D97-AF65-F5344CB8AC3E}">
        <p14:creationId xmlns:p14="http://schemas.microsoft.com/office/powerpoint/2010/main" val="4177407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943"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cTn>
                <p:tgtEl>
                  <p:spTgt spid="51"/>
                </p:tgtEl>
              </p:cMediaNode>
            </p:video>
            <p:seq concurrent="1" nextAc="seek">
              <p:cTn id="8" restart="whenNotActive" fill="hold" evtFilter="cancelBubble" nodeType="interactiveSeq">
                <p:stCondLst>
                  <p:cond evt="onClick" delay="0">
                    <p:tgtEl>
                      <p:spTgt spid="5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1"/>
                                        </p:tgtEl>
                                      </p:cBhvr>
                                    </p:cmd>
                                  </p:childTnLst>
                                </p:cTn>
                              </p:par>
                            </p:childTnLst>
                          </p:cTn>
                        </p:par>
                      </p:childTnLst>
                    </p:cTn>
                  </p:par>
                </p:childTnLst>
              </p:cTn>
              <p:nextCondLst>
                <p:cond evt="onClick" delay="0">
                  <p:tgtEl>
                    <p:spTgt spid="51"/>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圖片 7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l="9745" t="3581" r="26820" b="1526"/>
          <a:stretch>
            <a:fillRect/>
          </a:stretch>
        </p:blipFill>
        <p:spPr>
          <a:xfrm>
            <a:off x="4772214" y="2683492"/>
            <a:ext cx="2736844" cy="2389888"/>
          </a:xfrm>
          <a:custGeom>
            <a:avLst/>
            <a:gdLst>
              <a:gd name="connsiteX0" fmla="*/ 683545 w 2736844"/>
              <a:gd name="connsiteY0" fmla="*/ 0 h 2389888"/>
              <a:gd name="connsiteX1" fmla="*/ 2051967 w 2736844"/>
              <a:gd name="connsiteY1" fmla="*/ 0 h 2389888"/>
              <a:gd name="connsiteX2" fmla="*/ 2736844 w 2736844"/>
              <a:gd name="connsiteY2" fmla="*/ 1195615 h 2389888"/>
              <a:gd name="connsiteX3" fmla="*/ 2051967 w 2736844"/>
              <a:gd name="connsiteY3" fmla="*/ 2389888 h 2389888"/>
              <a:gd name="connsiteX4" fmla="*/ 683545 w 2736844"/>
              <a:gd name="connsiteY4" fmla="*/ 2389888 h 2389888"/>
              <a:gd name="connsiteX5" fmla="*/ 0 w 2736844"/>
              <a:gd name="connsiteY5" fmla="*/ 1195615 h 23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6844" h="2389888">
                <a:moveTo>
                  <a:pt x="683545" y="0"/>
                </a:moveTo>
                <a:lnTo>
                  <a:pt x="2051967" y="0"/>
                </a:lnTo>
                <a:lnTo>
                  <a:pt x="2736844" y="1195615"/>
                </a:lnTo>
                <a:lnTo>
                  <a:pt x="2051967" y="2389888"/>
                </a:lnTo>
                <a:lnTo>
                  <a:pt x="683545" y="2389888"/>
                </a:lnTo>
                <a:lnTo>
                  <a:pt x="0" y="1195615"/>
                </a:lnTo>
                <a:close/>
              </a:path>
            </a:pathLst>
          </a:custGeom>
        </p:spPr>
      </p:pic>
      <p:sp>
        <p:nvSpPr>
          <p:cNvPr id="2" name="頁尾版面配置區 1"/>
          <p:cNvSpPr>
            <a:spLocks noGrp="1"/>
          </p:cNvSpPr>
          <p:nvPr>
            <p:ph type="ftr" sz="quarter" idx="11"/>
          </p:nvPr>
        </p:nvSpPr>
        <p:spPr/>
        <p:txBody>
          <a:bodyPr/>
          <a:lstStyle/>
          <a:p>
            <a:r>
              <a:rPr lang="zh-TW" altLang="en-US" smtClean="0"/>
              <a:t>商業簡報網 韓明文 講師 </a:t>
            </a:r>
            <a:r>
              <a:rPr lang="en-US" altLang="zh-TW" smtClean="0"/>
              <a:t>/ www.pook.com.tw</a:t>
            </a:r>
            <a:endParaRPr lang="zh-TW" altLang="en-US"/>
          </a:p>
        </p:txBody>
      </p:sp>
      <p:sp>
        <p:nvSpPr>
          <p:cNvPr id="40" name="手繪多邊形 39"/>
          <p:cNvSpPr/>
          <p:nvPr/>
        </p:nvSpPr>
        <p:spPr>
          <a:xfrm>
            <a:off x="5506793" y="5140472"/>
            <a:ext cx="2306753" cy="816860"/>
          </a:xfrm>
          <a:custGeom>
            <a:avLst/>
            <a:gdLst/>
            <a:ahLst/>
            <a:cxnLst/>
            <a:rect l="l" t="t" r="r" b="b"/>
            <a:pathLst>
              <a:path w="2403917" h="851267">
                <a:moveTo>
                  <a:pt x="139978" y="0"/>
                </a:moveTo>
                <a:lnTo>
                  <a:pt x="2403917" y="0"/>
                </a:lnTo>
                <a:lnTo>
                  <a:pt x="2292643" y="133096"/>
                </a:lnTo>
                <a:cubicBezTo>
                  <a:pt x="2143669" y="294410"/>
                  <a:pt x="1968176" y="436297"/>
                  <a:pt x="1768010" y="551863"/>
                </a:cubicBezTo>
                <a:cubicBezTo>
                  <a:pt x="1367679" y="782994"/>
                  <a:pt x="925509" y="876015"/>
                  <a:pt x="496673" y="845709"/>
                </a:cubicBezTo>
                <a:lnTo>
                  <a:pt x="482440" y="844015"/>
                </a:lnTo>
                <a:lnTo>
                  <a:pt x="0" y="840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41" name="手繪多邊形 40"/>
          <p:cNvSpPr/>
          <p:nvPr/>
        </p:nvSpPr>
        <p:spPr>
          <a:xfrm rot="3600000">
            <a:off x="3812213" y="4732662"/>
            <a:ext cx="2306753" cy="816860"/>
          </a:xfrm>
          <a:custGeom>
            <a:avLst/>
            <a:gdLst/>
            <a:ahLst/>
            <a:cxnLst/>
            <a:rect l="l" t="t" r="r" b="b"/>
            <a:pathLst>
              <a:path w="2403917" h="851267">
                <a:moveTo>
                  <a:pt x="139978" y="0"/>
                </a:moveTo>
                <a:lnTo>
                  <a:pt x="2403917" y="0"/>
                </a:lnTo>
                <a:lnTo>
                  <a:pt x="2292643" y="133096"/>
                </a:lnTo>
                <a:cubicBezTo>
                  <a:pt x="2143669" y="294410"/>
                  <a:pt x="1968176" y="436297"/>
                  <a:pt x="1768010" y="551863"/>
                </a:cubicBezTo>
                <a:cubicBezTo>
                  <a:pt x="1367679" y="782994"/>
                  <a:pt x="925509" y="876015"/>
                  <a:pt x="496673" y="845709"/>
                </a:cubicBezTo>
                <a:lnTo>
                  <a:pt x="482440" y="844015"/>
                </a:lnTo>
                <a:lnTo>
                  <a:pt x="0" y="840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42" name="手繪多邊形 41"/>
          <p:cNvSpPr/>
          <p:nvPr/>
        </p:nvSpPr>
        <p:spPr>
          <a:xfrm rot="7200000">
            <a:off x="3312233" y="3078468"/>
            <a:ext cx="2306753" cy="816860"/>
          </a:xfrm>
          <a:custGeom>
            <a:avLst/>
            <a:gdLst/>
            <a:ahLst/>
            <a:cxnLst/>
            <a:rect l="l" t="t" r="r" b="b"/>
            <a:pathLst>
              <a:path w="2403917" h="851267">
                <a:moveTo>
                  <a:pt x="139978" y="0"/>
                </a:moveTo>
                <a:lnTo>
                  <a:pt x="2403917" y="0"/>
                </a:lnTo>
                <a:lnTo>
                  <a:pt x="2292643" y="133096"/>
                </a:lnTo>
                <a:cubicBezTo>
                  <a:pt x="2143669" y="294410"/>
                  <a:pt x="1968176" y="436297"/>
                  <a:pt x="1768010" y="551863"/>
                </a:cubicBezTo>
                <a:cubicBezTo>
                  <a:pt x="1367679" y="782994"/>
                  <a:pt x="925509" y="876015"/>
                  <a:pt x="496673" y="845709"/>
                </a:cubicBezTo>
                <a:lnTo>
                  <a:pt x="482440" y="844015"/>
                </a:lnTo>
                <a:lnTo>
                  <a:pt x="0" y="8402"/>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43" name="手繪多邊形 42"/>
          <p:cNvSpPr/>
          <p:nvPr/>
        </p:nvSpPr>
        <p:spPr>
          <a:xfrm rot="10800000">
            <a:off x="4485249" y="1811110"/>
            <a:ext cx="2306753" cy="816860"/>
          </a:xfrm>
          <a:custGeom>
            <a:avLst/>
            <a:gdLst/>
            <a:ahLst/>
            <a:cxnLst/>
            <a:rect l="l" t="t" r="r" b="b"/>
            <a:pathLst>
              <a:path w="2403917" h="851267">
                <a:moveTo>
                  <a:pt x="139978" y="0"/>
                </a:moveTo>
                <a:lnTo>
                  <a:pt x="2403917" y="0"/>
                </a:lnTo>
                <a:lnTo>
                  <a:pt x="2292643" y="133096"/>
                </a:lnTo>
                <a:cubicBezTo>
                  <a:pt x="2143669" y="294410"/>
                  <a:pt x="1968176" y="436297"/>
                  <a:pt x="1768010" y="551863"/>
                </a:cubicBezTo>
                <a:cubicBezTo>
                  <a:pt x="1367679" y="782994"/>
                  <a:pt x="925509" y="876015"/>
                  <a:pt x="496673" y="845709"/>
                </a:cubicBezTo>
                <a:lnTo>
                  <a:pt x="482440" y="844015"/>
                </a:lnTo>
                <a:lnTo>
                  <a:pt x="0" y="8402"/>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44" name="手繪多邊形 43"/>
          <p:cNvSpPr/>
          <p:nvPr/>
        </p:nvSpPr>
        <p:spPr>
          <a:xfrm rot="14400000">
            <a:off x="6169425" y="2211178"/>
            <a:ext cx="2306753" cy="816860"/>
          </a:xfrm>
          <a:custGeom>
            <a:avLst/>
            <a:gdLst/>
            <a:ahLst/>
            <a:cxnLst/>
            <a:rect l="l" t="t" r="r" b="b"/>
            <a:pathLst>
              <a:path w="2403917" h="851267">
                <a:moveTo>
                  <a:pt x="139978" y="0"/>
                </a:moveTo>
                <a:lnTo>
                  <a:pt x="2403917" y="0"/>
                </a:lnTo>
                <a:lnTo>
                  <a:pt x="2292643" y="133096"/>
                </a:lnTo>
                <a:cubicBezTo>
                  <a:pt x="2143669" y="294410"/>
                  <a:pt x="1968176" y="436297"/>
                  <a:pt x="1768010" y="551863"/>
                </a:cubicBezTo>
                <a:cubicBezTo>
                  <a:pt x="1367679" y="782994"/>
                  <a:pt x="925509" y="876015"/>
                  <a:pt x="496673" y="845709"/>
                </a:cubicBezTo>
                <a:lnTo>
                  <a:pt x="482440" y="844015"/>
                </a:lnTo>
                <a:lnTo>
                  <a:pt x="0" y="840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45" name="手繪多邊形 44"/>
          <p:cNvSpPr/>
          <p:nvPr/>
        </p:nvSpPr>
        <p:spPr>
          <a:xfrm rot="18000000">
            <a:off x="6676986" y="3866723"/>
            <a:ext cx="2306753" cy="816860"/>
          </a:xfrm>
          <a:custGeom>
            <a:avLst/>
            <a:gdLst/>
            <a:ahLst/>
            <a:cxnLst/>
            <a:rect l="l" t="t" r="r" b="b"/>
            <a:pathLst>
              <a:path w="2403917" h="851267">
                <a:moveTo>
                  <a:pt x="139978" y="0"/>
                </a:moveTo>
                <a:lnTo>
                  <a:pt x="2403917" y="0"/>
                </a:lnTo>
                <a:lnTo>
                  <a:pt x="2292643" y="133096"/>
                </a:lnTo>
                <a:cubicBezTo>
                  <a:pt x="2143669" y="294410"/>
                  <a:pt x="1968176" y="436297"/>
                  <a:pt x="1768010" y="551863"/>
                </a:cubicBezTo>
                <a:cubicBezTo>
                  <a:pt x="1367679" y="782994"/>
                  <a:pt x="925509" y="876015"/>
                  <a:pt x="496673" y="845709"/>
                </a:cubicBezTo>
                <a:lnTo>
                  <a:pt x="482440" y="844015"/>
                </a:lnTo>
                <a:lnTo>
                  <a:pt x="0" y="840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46" name="文字方塊 11"/>
          <p:cNvSpPr txBox="1"/>
          <p:nvPr/>
        </p:nvSpPr>
        <p:spPr>
          <a:xfrm>
            <a:off x="2638446" y="1713793"/>
            <a:ext cx="2421446"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smtClean="0"/>
              <a:t>The quick brown fox jumps over the lazy dog</a:t>
            </a:r>
            <a:r>
              <a:rPr lang="en-US" sz="1400" dirty="0"/>
              <a:t>. </a:t>
            </a:r>
          </a:p>
        </p:txBody>
      </p:sp>
      <p:sp>
        <p:nvSpPr>
          <p:cNvPr id="47" name="文字方塊 11"/>
          <p:cNvSpPr txBox="1"/>
          <p:nvPr/>
        </p:nvSpPr>
        <p:spPr>
          <a:xfrm>
            <a:off x="1675956" y="3405370"/>
            <a:ext cx="2421446"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smtClean="0"/>
              <a:t>The quick brown fox jumps over the lazy dog</a:t>
            </a:r>
            <a:r>
              <a:rPr lang="en-US" sz="1400" dirty="0"/>
              <a:t>. </a:t>
            </a:r>
          </a:p>
        </p:txBody>
      </p:sp>
      <p:sp>
        <p:nvSpPr>
          <p:cNvPr id="48" name="文字方塊 11"/>
          <p:cNvSpPr txBox="1"/>
          <p:nvPr/>
        </p:nvSpPr>
        <p:spPr>
          <a:xfrm>
            <a:off x="2322480" y="5250312"/>
            <a:ext cx="2421446"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smtClean="0"/>
              <a:t>The quick brown fox jumps over the lazy dog</a:t>
            </a:r>
            <a:r>
              <a:rPr lang="en-US" sz="1400" dirty="0"/>
              <a:t>. </a:t>
            </a:r>
          </a:p>
        </p:txBody>
      </p:sp>
      <p:sp>
        <p:nvSpPr>
          <p:cNvPr id="49" name="文字方塊 11"/>
          <p:cNvSpPr txBox="1"/>
          <p:nvPr/>
        </p:nvSpPr>
        <p:spPr>
          <a:xfrm>
            <a:off x="7155737" y="5722632"/>
            <a:ext cx="2421446"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smtClean="0"/>
              <a:t>The quick brown fox jumps over the lazy dog</a:t>
            </a:r>
            <a:r>
              <a:rPr lang="en-US" sz="1400" dirty="0"/>
              <a:t>. </a:t>
            </a:r>
          </a:p>
        </p:txBody>
      </p:sp>
      <p:sp>
        <p:nvSpPr>
          <p:cNvPr id="50" name="文字方塊 11"/>
          <p:cNvSpPr txBox="1"/>
          <p:nvPr/>
        </p:nvSpPr>
        <p:spPr>
          <a:xfrm>
            <a:off x="8094599" y="4090910"/>
            <a:ext cx="2421446"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smtClean="0"/>
              <a:t>The quick brown fox jumps over the lazy dog</a:t>
            </a:r>
            <a:r>
              <a:rPr lang="en-US" sz="1400" dirty="0"/>
              <a:t>. </a:t>
            </a:r>
          </a:p>
        </p:txBody>
      </p:sp>
      <p:sp>
        <p:nvSpPr>
          <p:cNvPr id="51" name="文字方塊 11"/>
          <p:cNvSpPr txBox="1"/>
          <p:nvPr/>
        </p:nvSpPr>
        <p:spPr>
          <a:xfrm>
            <a:off x="7637399" y="2096388"/>
            <a:ext cx="2421446"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smtClean="0"/>
              <a:t>The quick brown fox jumps over the lazy dog</a:t>
            </a:r>
            <a:r>
              <a:rPr lang="en-US" sz="1400" dirty="0"/>
              <a:t>. </a:t>
            </a:r>
          </a:p>
        </p:txBody>
      </p:sp>
      <p:grpSp>
        <p:nvGrpSpPr>
          <p:cNvPr id="52" name="群組 51"/>
          <p:cNvGrpSpPr/>
          <p:nvPr/>
        </p:nvGrpSpPr>
        <p:grpSpPr>
          <a:xfrm>
            <a:off x="7158483" y="2527381"/>
            <a:ext cx="478916" cy="395298"/>
            <a:chOff x="13079250" y="23448756"/>
            <a:chExt cx="2967819" cy="2449630"/>
          </a:xfrm>
          <a:solidFill>
            <a:schemeClr val="bg1"/>
          </a:solidFill>
        </p:grpSpPr>
        <p:sp>
          <p:nvSpPr>
            <p:cNvPr id="74" name="手繪多邊形 73"/>
            <p:cNvSpPr>
              <a:spLocks/>
            </p:cNvSpPr>
            <p:nvPr/>
          </p:nvSpPr>
          <p:spPr bwMode="auto">
            <a:xfrm>
              <a:off x="13079250" y="23448756"/>
              <a:ext cx="2967819" cy="2449630"/>
            </a:xfrm>
            <a:custGeom>
              <a:avLst/>
              <a:gdLst>
                <a:gd name="connsiteX0" fmla="*/ 2007528 w 4024625"/>
                <a:gd name="connsiteY0" fmla="*/ 1087436 h 3321916"/>
                <a:gd name="connsiteX1" fmla="*/ 1840007 w 4024625"/>
                <a:gd name="connsiteY1" fmla="*/ 1101840 h 3321916"/>
                <a:gd name="connsiteX2" fmla="*/ 1743097 w 4024625"/>
                <a:gd name="connsiteY2" fmla="*/ 1122724 h 3321916"/>
                <a:gd name="connsiteX3" fmla="*/ 1609441 w 4024625"/>
                <a:gd name="connsiteY3" fmla="*/ 1178896 h 3321916"/>
                <a:gd name="connsiteX4" fmla="*/ 1096431 w 4024625"/>
                <a:gd name="connsiteY4" fmla="*/ 1856928 h 3321916"/>
                <a:gd name="connsiteX5" fmla="*/ 1116966 w 4024625"/>
                <a:gd name="connsiteY5" fmla="*/ 2260216 h 3321916"/>
                <a:gd name="connsiteX6" fmla="*/ 1819472 w 4024625"/>
                <a:gd name="connsiteY6" fmla="*/ 2915204 h 3321916"/>
                <a:gd name="connsiteX7" fmla="*/ 1895847 w 4024625"/>
                <a:gd name="connsiteY7" fmla="*/ 2930328 h 3321916"/>
                <a:gd name="connsiteX8" fmla="*/ 2217919 w 4024625"/>
                <a:gd name="connsiteY8" fmla="*/ 2911604 h 3321916"/>
                <a:gd name="connsiteX9" fmla="*/ 2875753 w 4024625"/>
                <a:gd name="connsiteY9" fmla="*/ 2323952 h 3321916"/>
                <a:gd name="connsiteX10" fmla="*/ 2922227 w 4024625"/>
                <a:gd name="connsiteY10" fmla="*/ 2006360 h 3321916"/>
                <a:gd name="connsiteX11" fmla="*/ 2861343 w 4024625"/>
                <a:gd name="connsiteY11" fmla="*/ 1660684 h 3321916"/>
                <a:gd name="connsiteX12" fmla="*/ 2600515 w 4024625"/>
                <a:gd name="connsiteY12" fmla="*/ 1300604 h 3321916"/>
                <a:gd name="connsiteX13" fmla="*/ 2271958 w 4024625"/>
                <a:gd name="connsiteY13" fmla="*/ 1122364 h 3321916"/>
                <a:gd name="connsiteX14" fmla="*/ 2175409 w 4024625"/>
                <a:gd name="connsiteY14" fmla="*/ 1101840 h 3321916"/>
                <a:gd name="connsiteX15" fmla="*/ 2007528 w 4024625"/>
                <a:gd name="connsiteY15" fmla="*/ 1087436 h 3321916"/>
                <a:gd name="connsiteX16" fmla="*/ 691176 w 4024625"/>
                <a:gd name="connsiteY16" fmla="*/ 884236 h 3321916"/>
                <a:gd name="connsiteX17" fmla="*/ 395695 w 4024625"/>
                <a:gd name="connsiteY17" fmla="*/ 895036 h 3321916"/>
                <a:gd name="connsiteX18" fmla="*/ 376237 w 4024625"/>
                <a:gd name="connsiteY18" fmla="*/ 1095956 h 3321916"/>
                <a:gd name="connsiteX19" fmla="*/ 388128 w 4024625"/>
                <a:gd name="connsiteY19" fmla="*/ 1299032 h 3321916"/>
                <a:gd name="connsiteX20" fmla="*/ 691176 w 4024625"/>
                <a:gd name="connsiteY20" fmla="*/ 1311272 h 3321916"/>
                <a:gd name="connsiteX21" fmla="*/ 994223 w 4024625"/>
                <a:gd name="connsiteY21" fmla="*/ 1299032 h 3321916"/>
                <a:gd name="connsiteX22" fmla="*/ 1006475 w 4024625"/>
                <a:gd name="connsiteY22" fmla="*/ 1095956 h 3321916"/>
                <a:gd name="connsiteX23" fmla="*/ 987017 w 4024625"/>
                <a:gd name="connsiteY23" fmla="*/ 895036 h 3321916"/>
                <a:gd name="connsiteX24" fmla="*/ 691176 w 4024625"/>
                <a:gd name="connsiteY24" fmla="*/ 884236 h 3321916"/>
                <a:gd name="connsiteX25" fmla="*/ 1504906 w 4024625"/>
                <a:gd name="connsiteY25" fmla="*/ 0 h 3321916"/>
                <a:gd name="connsiteX26" fmla="*/ 2007262 w 4024625"/>
                <a:gd name="connsiteY26" fmla="*/ 0 h 3321916"/>
                <a:gd name="connsiteX27" fmla="*/ 2509258 w 4024625"/>
                <a:gd name="connsiteY27" fmla="*/ 0 h 3321916"/>
                <a:gd name="connsiteX28" fmla="*/ 2657624 w 4024625"/>
                <a:gd name="connsiteY28" fmla="*/ 247692 h 3321916"/>
                <a:gd name="connsiteX29" fmla="*/ 2828316 w 4024625"/>
                <a:gd name="connsiteY29" fmla="*/ 501868 h 3321916"/>
                <a:gd name="connsiteX30" fmla="*/ 3367404 w 4024625"/>
                <a:gd name="connsiteY30" fmla="*/ 507988 h 3321916"/>
                <a:gd name="connsiteX31" fmla="*/ 3906130 w 4024625"/>
                <a:gd name="connsiteY31" fmla="*/ 519508 h 3321916"/>
                <a:gd name="connsiteX32" fmla="*/ 3961588 w 4024625"/>
                <a:gd name="connsiteY32" fmla="*/ 562352 h 3321916"/>
                <a:gd name="connsiteX33" fmla="*/ 4024607 w 4024625"/>
                <a:gd name="connsiteY33" fmla="*/ 1909552 h 3321916"/>
                <a:gd name="connsiteX34" fmla="*/ 4011283 w 4024625"/>
                <a:gd name="connsiteY34" fmla="*/ 3168188 h 3321916"/>
                <a:gd name="connsiteX35" fmla="*/ 3887404 w 4024625"/>
                <a:gd name="connsiteY35" fmla="*/ 3301396 h 3321916"/>
                <a:gd name="connsiteX36" fmla="*/ 2004381 w 4024625"/>
                <a:gd name="connsiteY36" fmla="*/ 3321556 h 3321916"/>
                <a:gd name="connsiteX37" fmla="*/ 133601 w 4024625"/>
                <a:gd name="connsiteY37" fmla="*/ 3306436 h 3321916"/>
                <a:gd name="connsiteX38" fmla="*/ 28809 w 4024625"/>
                <a:gd name="connsiteY38" fmla="*/ 3226872 h 3321916"/>
                <a:gd name="connsiteX39" fmla="*/ 0 w 4024625"/>
                <a:gd name="connsiteY39" fmla="*/ 3187268 h 3321916"/>
                <a:gd name="connsiteX40" fmla="*/ 0 w 4024625"/>
                <a:gd name="connsiteY40" fmla="*/ 1913152 h 3321916"/>
                <a:gd name="connsiteX41" fmla="*/ 11524 w 4024625"/>
                <a:gd name="connsiteY41" fmla="*/ 616716 h 3321916"/>
                <a:gd name="connsiteX42" fmla="*/ 103712 w 4024625"/>
                <a:gd name="connsiteY42" fmla="*/ 522388 h 3321916"/>
                <a:gd name="connsiteX43" fmla="*/ 654683 w 4024625"/>
                <a:gd name="connsiteY43" fmla="*/ 507988 h 3321916"/>
                <a:gd name="connsiteX44" fmla="*/ 1177925 w 4024625"/>
                <a:gd name="connsiteY44" fmla="*/ 507988 h 3321916"/>
                <a:gd name="connsiteX45" fmla="*/ 1203853 w 4024625"/>
                <a:gd name="connsiteY45" fmla="*/ 485308 h 3321916"/>
                <a:gd name="connsiteX46" fmla="*/ 1367344 w 4024625"/>
                <a:gd name="connsiteY46" fmla="*/ 231132 h 332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024625" h="3321916">
                  <a:moveTo>
                    <a:pt x="2007528" y="1087436"/>
                  </a:moveTo>
                  <a:cubicBezTo>
                    <a:pt x="1951687" y="1087436"/>
                    <a:pt x="1876033" y="1093916"/>
                    <a:pt x="1840007" y="1101840"/>
                  </a:cubicBezTo>
                  <a:cubicBezTo>
                    <a:pt x="1803621" y="1109400"/>
                    <a:pt x="1760029" y="1119124"/>
                    <a:pt x="1743097" y="1122724"/>
                  </a:cubicBezTo>
                  <a:cubicBezTo>
                    <a:pt x="1726525" y="1126324"/>
                    <a:pt x="1666362" y="1151532"/>
                    <a:pt x="1609441" y="1178896"/>
                  </a:cubicBezTo>
                  <a:cubicBezTo>
                    <a:pt x="1336724" y="1309604"/>
                    <a:pt x="1148309" y="1558780"/>
                    <a:pt x="1096431" y="1856928"/>
                  </a:cubicBezTo>
                  <a:cubicBezTo>
                    <a:pt x="1079499" y="1953788"/>
                    <a:pt x="1090667" y="2171996"/>
                    <a:pt x="1116966" y="2260216"/>
                  </a:cubicBezTo>
                  <a:cubicBezTo>
                    <a:pt x="1216398" y="2593652"/>
                    <a:pt x="1494518" y="2852908"/>
                    <a:pt x="1819472" y="2915204"/>
                  </a:cubicBezTo>
                  <a:cubicBezTo>
                    <a:pt x="1850094" y="2920964"/>
                    <a:pt x="1884679" y="2927808"/>
                    <a:pt x="1895847" y="2930328"/>
                  </a:cubicBezTo>
                  <a:cubicBezTo>
                    <a:pt x="1937277" y="2940048"/>
                    <a:pt x="2152352" y="2927448"/>
                    <a:pt x="2217919" y="2911604"/>
                  </a:cubicBezTo>
                  <a:cubicBezTo>
                    <a:pt x="2518736" y="2839588"/>
                    <a:pt x="2773079" y="2612376"/>
                    <a:pt x="2875753" y="2323952"/>
                  </a:cubicBezTo>
                  <a:cubicBezTo>
                    <a:pt x="2917183" y="2208004"/>
                    <a:pt x="2922587" y="2170916"/>
                    <a:pt x="2922227" y="2006360"/>
                  </a:cubicBezTo>
                  <a:cubicBezTo>
                    <a:pt x="2921506" y="1833164"/>
                    <a:pt x="2914301" y="1793552"/>
                    <a:pt x="2861343" y="1660684"/>
                  </a:cubicBezTo>
                  <a:cubicBezTo>
                    <a:pt x="2805503" y="1521692"/>
                    <a:pt x="2713997" y="1394944"/>
                    <a:pt x="2600515" y="1300604"/>
                  </a:cubicBezTo>
                  <a:cubicBezTo>
                    <a:pt x="2527382" y="1239748"/>
                    <a:pt x="2336084" y="1136048"/>
                    <a:pt x="2271958" y="1122364"/>
                  </a:cubicBezTo>
                  <a:cubicBezTo>
                    <a:pt x="2255026" y="1118764"/>
                    <a:pt x="2211795" y="1109400"/>
                    <a:pt x="2175409" y="1101840"/>
                  </a:cubicBezTo>
                  <a:cubicBezTo>
                    <a:pt x="2139022" y="1093916"/>
                    <a:pt x="2063368" y="1087436"/>
                    <a:pt x="2007528" y="1087436"/>
                  </a:cubicBezTo>
                  <a:close/>
                  <a:moveTo>
                    <a:pt x="691176" y="884236"/>
                  </a:moveTo>
                  <a:cubicBezTo>
                    <a:pt x="520734" y="884236"/>
                    <a:pt x="407947" y="888196"/>
                    <a:pt x="395695" y="895036"/>
                  </a:cubicBezTo>
                  <a:cubicBezTo>
                    <a:pt x="377318" y="904760"/>
                    <a:pt x="376237" y="918084"/>
                    <a:pt x="376237" y="1095956"/>
                  </a:cubicBezTo>
                  <a:cubicBezTo>
                    <a:pt x="376237" y="1230980"/>
                    <a:pt x="379480" y="1290392"/>
                    <a:pt x="388128" y="1299032"/>
                  </a:cubicBezTo>
                  <a:cubicBezTo>
                    <a:pt x="397137" y="1308032"/>
                    <a:pt x="478574" y="1311272"/>
                    <a:pt x="691176" y="1311272"/>
                  </a:cubicBezTo>
                  <a:cubicBezTo>
                    <a:pt x="904138" y="1311272"/>
                    <a:pt x="985575" y="1308032"/>
                    <a:pt x="994223" y="1299032"/>
                  </a:cubicBezTo>
                  <a:cubicBezTo>
                    <a:pt x="1002872" y="1290392"/>
                    <a:pt x="1006475" y="1230980"/>
                    <a:pt x="1006475" y="1095956"/>
                  </a:cubicBezTo>
                  <a:cubicBezTo>
                    <a:pt x="1006475" y="918084"/>
                    <a:pt x="1005394" y="904760"/>
                    <a:pt x="987017" y="895036"/>
                  </a:cubicBezTo>
                  <a:cubicBezTo>
                    <a:pt x="974765" y="888196"/>
                    <a:pt x="861978" y="884236"/>
                    <a:pt x="691176" y="884236"/>
                  </a:cubicBezTo>
                  <a:close/>
                  <a:moveTo>
                    <a:pt x="1504906" y="0"/>
                  </a:moveTo>
                  <a:lnTo>
                    <a:pt x="2007262" y="0"/>
                  </a:lnTo>
                  <a:lnTo>
                    <a:pt x="2509258" y="0"/>
                  </a:lnTo>
                  <a:lnTo>
                    <a:pt x="2657624" y="247692"/>
                  </a:lnTo>
                  <a:cubicBezTo>
                    <a:pt x="2764216" y="425904"/>
                    <a:pt x="2812112" y="497548"/>
                    <a:pt x="2828316" y="501868"/>
                  </a:cubicBezTo>
                  <a:cubicBezTo>
                    <a:pt x="2840920" y="505108"/>
                    <a:pt x="3083276" y="507988"/>
                    <a:pt x="3367404" y="507988"/>
                  </a:cubicBezTo>
                  <a:cubicBezTo>
                    <a:pt x="3728235" y="507988"/>
                    <a:pt x="3890286" y="511588"/>
                    <a:pt x="3906130" y="519508"/>
                  </a:cubicBezTo>
                  <a:cubicBezTo>
                    <a:pt x="3918014" y="525628"/>
                    <a:pt x="3943222" y="545072"/>
                    <a:pt x="3961588" y="562352"/>
                  </a:cubicBezTo>
                  <a:cubicBezTo>
                    <a:pt x="4027488" y="624636"/>
                    <a:pt x="4024607" y="568112"/>
                    <a:pt x="4024607" y="1909552"/>
                  </a:cubicBezTo>
                  <a:cubicBezTo>
                    <a:pt x="4024607" y="2872968"/>
                    <a:pt x="4021726" y="3133624"/>
                    <a:pt x="4011283" y="3168188"/>
                  </a:cubicBezTo>
                  <a:cubicBezTo>
                    <a:pt x="3991477" y="3235152"/>
                    <a:pt x="3952225" y="3277272"/>
                    <a:pt x="3887404" y="3301396"/>
                  </a:cubicBezTo>
                  <a:cubicBezTo>
                    <a:pt x="3830867" y="3322636"/>
                    <a:pt x="3830507" y="3322636"/>
                    <a:pt x="2004381" y="3321556"/>
                  </a:cubicBezTo>
                  <a:cubicBezTo>
                    <a:pt x="489032" y="3320836"/>
                    <a:pt x="170333" y="3318316"/>
                    <a:pt x="133601" y="3306436"/>
                  </a:cubicBezTo>
                  <a:cubicBezTo>
                    <a:pt x="81025" y="3290232"/>
                    <a:pt x="66981" y="3279432"/>
                    <a:pt x="28809" y="3226872"/>
                  </a:cubicBezTo>
                  <a:lnTo>
                    <a:pt x="0" y="3187268"/>
                  </a:lnTo>
                  <a:lnTo>
                    <a:pt x="0" y="1913152"/>
                  </a:lnTo>
                  <a:cubicBezTo>
                    <a:pt x="0" y="991136"/>
                    <a:pt x="3241" y="632556"/>
                    <a:pt x="11524" y="616716"/>
                  </a:cubicBezTo>
                  <a:cubicBezTo>
                    <a:pt x="28449" y="583952"/>
                    <a:pt x="72382" y="538592"/>
                    <a:pt x="103712" y="522388"/>
                  </a:cubicBezTo>
                  <a:cubicBezTo>
                    <a:pt x="126399" y="510508"/>
                    <a:pt x="223989" y="507988"/>
                    <a:pt x="654683" y="507988"/>
                  </a:cubicBezTo>
                  <a:lnTo>
                    <a:pt x="1177925" y="507988"/>
                  </a:lnTo>
                  <a:lnTo>
                    <a:pt x="1203853" y="485308"/>
                  </a:lnTo>
                  <a:cubicBezTo>
                    <a:pt x="1217897" y="472708"/>
                    <a:pt x="1291360" y="358220"/>
                    <a:pt x="1367344" y="23113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sp>
          <p:nvSpPr>
            <p:cNvPr id="75" name="手繪多邊形 74"/>
            <p:cNvSpPr>
              <a:spLocks/>
            </p:cNvSpPr>
            <p:nvPr/>
          </p:nvSpPr>
          <p:spPr bwMode="auto">
            <a:xfrm>
              <a:off x="14046734" y="24416165"/>
              <a:ext cx="1019800" cy="1024369"/>
            </a:xfrm>
            <a:custGeom>
              <a:avLst/>
              <a:gdLst>
                <a:gd name="connsiteX0" fmla="*/ 696901 w 1382938"/>
                <a:gd name="connsiteY0" fmla="*/ 174564 h 1389136"/>
                <a:gd name="connsiteX1" fmla="*/ 615103 w 1382938"/>
                <a:gd name="connsiteY1" fmla="*/ 185584 h 1389136"/>
                <a:gd name="connsiteX2" fmla="*/ 187732 w 1382938"/>
                <a:gd name="connsiteY2" fmla="*/ 592580 h 1389136"/>
                <a:gd name="connsiteX3" fmla="*/ 187732 w 1382938"/>
                <a:gd name="connsiteY3" fmla="*/ 808496 h 1389136"/>
                <a:gd name="connsiteX4" fmla="*/ 532584 w 1382938"/>
                <a:gd name="connsiteY4" fmla="*/ 1189940 h 1389136"/>
                <a:gd name="connsiteX5" fmla="*/ 850769 w 1382938"/>
                <a:gd name="connsiteY5" fmla="*/ 1191740 h 1389136"/>
                <a:gd name="connsiteX6" fmla="*/ 1062653 w 1382938"/>
                <a:gd name="connsiteY6" fmla="*/ 1061472 h 1389136"/>
                <a:gd name="connsiteX7" fmla="*/ 1208953 w 1382938"/>
                <a:gd name="connsiteY7" fmla="*/ 698740 h 1389136"/>
                <a:gd name="connsiteX8" fmla="*/ 1135442 w 1382938"/>
                <a:gd name="connsiteY8" fmla="*/ 424528 h 1389136"/>
                <a:gd name="connsiteX9" fmla="*/ 777619 w 1382938"/>
                <a:gd name="connsiteY9" fmla="*/ 185944 h 1389136"/>
                <a:gd name="connsiteX10" fmla="*/ 696901 w 1382938"/>
                <a:gd name="connsiteY10" fmla="*/ 174564 h 1389136"/>
                <a:gd name="connsiteX11" fmla="*/ 709912 w 1382938"/>
                <a:gd name="connsiteY11" fmla="*/ 376 h 1389136"/>
                <a:gd name="connsiteX12" fmla="*/ 908829 w 1382938"/>
                <a:gd name="connsiteY12" fmla="*/ 35660 h 1389136"/>
                <a:gd name="connsiteX13" fmla="*/ 1337507 w 1382938"/>
                <a:gd name="connsiteY13" fmla="*/ 434916 h 1389136"/>
                <a:gd name="connsiteX14" fmla="*/ 1382858 w 1382938"/>
                <a:gd name="connsiteY14" fmla="*/ 698084 h 1389136"/>
                <a:gd name="connsiteX15" fmla="*/ 1357663 w 1382938"/>
                <a:gd name="connsiteY15" fmla="*/ 904012 h 1389136"/>
                <a:gd name="connsiteX16" fmla="*/ 909909 w 1382938"/>
                <a:gd name="connsiteY16" fmla="*/ 1358712 h 1389136"/>
                <a:gd name="connsiteX17" fmla="*/ 688552 w 1382938"/>
                <a:gd name="connsiteY17" fmla="*/ 1388952 h 1389136"/>
                <a:gd name="connsiteX18" fmla="*/ 517585 w 1382938"/>
                <a:gd name="connsiteY18" fmla="*/ 1372752 h 1389136"/>
                <a:gd name="connsiteX19" fmla="*/ 178170 w 1382938"/>
                <a:gd name="connsiteY19" fmla="*/ 1165384 h 1389136"/>
                <a:gd name="connsiteX20" fmla="*/ 10443 w 1382938"/>
                <a:gd name="connsiteY20" fmla="*/ 585760 h 1389136"/>
                <a:gd name="connsiteX21" fmla="*/ 214163 w 1382938"/>
                <a:gd name="connsiteY21" fmla="*/ 195868 h 1389136"/>
                <a:gd name="connsiteX22" fmla="*/ 657958 w 1382938"/>
                <a:gd name="connsiteY22" fmla="*/ 1820 h 1389136"/>
                <a:gd name="connsiteX23" fmla="*/ 709912 w 1382938"/>
                <a:gd name="connsiteY23" fmla="*/ 376 h 138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82938" h="1389136">
                  <a:moveTo>
                    <a:pt x="696901" y="174564"/>
                  </a:moveTo>
                  <a:cubicBezTo>
                    <a:pt x="674920" y="174520"/>
                    <a:pt x="652759" y="178208"/>
                    <a:pt x="615103" y="185584"/>
                  </a:cubicBezTo>
                  <a:cubicBezTo>
                    <a:pt x="397454" y="228768"/>
                    <a:pt x="236379" y="381708"/>
                    <a:pt x="187732" y="592580"/>
                  </a:cubicBezTo>
                  <a:cubicBezTo>
                    <a:pt x="167553" y="678228"/>
                    <a:pt x="167553" y="721768"/>
                    <a:pt x="187732" y="808496"/>
                  </a:cubicBezTo>
                  <a:cubicBezTo>
                    <a:pt x="228451" y="983024"/>
                    <a:pt x="366104" y="1135604"/>
                    <a:pt x="532584" y="1189940"/>
                  </a:cubicBezTo>
                  <a:cubicBezTo>
                    <a:pt x="623030" y="1219448"/>
                    <a:pt x="766808" y="1220168"/>
                    <a:pt x="850769" y="1191740"/>
                  </a:cubicBezTo>
                  <a:cubicBezTo>
                    <a:pt x="935450" y="1163312"/>
                    <a:pt x="1000673" y="1123008"/>
                    <a:pt x="1062653" y="1061472"/>
                  </a:cubicBezTo>
                  <a:cubicBezTo>
                    <a:pt x="1166432" y="957476"/>
                    <a:pt x="1208953" y="852036"/>
                    <a:pt x="1208953" y="698740"/>
                  </a:cubicBezTo>
                  <a:cubicBezTo>
                    <a:pt x="1208953" y="591140"/>
                    <a:pt x="1188413" y="514132"/>
                    <a:pt x="1135442" y="424528"/>
                  </a:cubicBezTo>
                  <a:cubicBezTo>
                    <a:pt x="1067697" y="309016"/>
                    <a:pt x="928243" y="216172"/>
                    <a:pt x="777619" y="185944"/>
                  </a:cubicBezTo>
                  <a:cubicBezTo>
                    <a:pt x="740684" y="178388"/>
                    <a:pt x="718883" y="174612"/>
                    <a:pt x="696901" y="174564"/>
                  </a:cubicBezTo>
                  <a:close/>
                  <a:moveTo>
                    <a:pt x="709912" y="376"/>
                  </a:moveTo>
                  <a:cubicBezTo>
                    <a:pt x="769131" y="2720"/>
                    <a:pt x="846471" y="15952"/>
                    <a:pt x="908829" y="35660"/>
                  </a:cubicBezTo>
                  <a:cubicBezTo>
                    <a:pt x="1098153" y="95424"/>
                    <a:pt x="1272359" y="257788"/>
                    <a:pt x="1337507" y="434916"/>
                  </a:cubicBezTo>
                  <a:cubicBezTo>
                    <a:pt x="1380339" y="551560"/>
                    <a:pt x="1383578" y="570280"/>
                    <a:pt x="1382858" y="698084"/>
                  </a:cubicBezTo>
                  <a:cubicBezTo>
                    <a:pt x="1382138" y="803928"/>
                    <a:pt x="1377819" y="839572"/>
                    <a:pt x="1357663" y="904012"/>
                  </a:cubicBezTo>
                  <a:cubicBezTo>
                    <a:pt x="1287477" y="1127220"/>
                    <a:pt x="1129827" y="1287428"/>
                    <a:pt x="909909" y="1358712"/>
                  </a:cubicBezTo>
                  <a:cubicBezTo>
                    <a:pt x="822086" y="1387152"/>
                    <a:pt x="802290" y="1390032"/>
                    <a:pt x="688552" y="1388952"/>
                  </a:cubicBezTo>
                  <a:cubicBezTo>
                    <a:pt x="610087" y="1387872"/>
                    <a:pt x="546379" y="1382112"/>
                    <a:pt x="517585" y="1372752"/>
                  </a:cubicBezTo>
                  <a:cubicBezTo>
                    <a:pt x="367854" y="1324148"/>
                    <a:pt x="263834" y="1260788"/>
                    <a:pt x="178170" y="1165384"/>
                  </a:cubicBezTo>
                  <a:cubicBezTo>
                    <a:pt x="41037" y="1012736"/>
                    <a:pt x="-27710" y="774768"/>
                    <a:pt x="10443" y="585760"/>
                  </a:cubicBezTo>
                  <a:cubicBezTo>
                    <a:pt x="45716" y="412596"/>
                    <a:pt x="105464" y="298112"/>
                    <a:pt x="214163" y="195868"/>
                  </a:cubicBezTo>
                  <a:cubicBezTo>
                    <a:pt x="343738" y="74184"/>
                    <a:pt x="448478" y="28460"/>
                    <a:pt x="657958" y="1820"/>
                  </a:cubicBezTo>
                  <a:cubicBezTo>
                    <a:pt x="672445" y="20"/>
                    <a:pt x="690172" y="-408"/>
                    <a:pt x="709912" y="376"/>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grpSp>
      <p:sp>
        <p:nvSpPr>
          <p:cNvPr id="53" name="手繪多邊形 52"/>
          <p:cNvSpPr>
            <a:spLocks/>
          </p:cNvSpPr>
          <p:nvPr/>
        </p:nvSpPr>
        <p:spPr bwMode="auto">
          <a:xfrm flipV="1">
            <a:off x="5616698" y="1979950"/>
            <a:ext cx="300222" cy="554492"/>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grpSp>
        <p:nvGrpSpPr>
          <p:cNvPr id="54" name="群組 53"/>
          <p:cNvGrpSpPr/>
          <p:nvPr/>
        </p:nvGrpSpPr>
        <p:grpSpPr>
          <a:xfrm>
            <a:off x="4360787" y="3055457"/>
            <a:ext cx="469622" cy="467672"/>
            <a:chOff x="35309818" y="13261794"/>
            <a:chExt cx="2516828" cy="2506357"/>
          </a:xfrm>
          <a:solidFill>
            <a:schemeClr val="bg1"/>
          </a:solidFill>
        </p:grpSpPr>
        <p:sp>
          <p:nvSpPr>
            <p:cNvPr id="67" name="手繪多邊形 66"/>
            <p:cNvSpPr>
              <a:spLocks/>
            </p:cNvSpPr>
            <p:nvPr/>
          </p:nvSpPr>
          <p:spPr bwMode="auto">
            <a:xfrm>
              <a:off x="35309818" y="13850431"/>
              <a:ext cx="2516828" cy="1917720"/>
            </a:xfrm>
            <a:custGeom>
              <a:avLst/>
              <a:gdLst>
                <a:gd name="connsiteX0" fmla="*/ 2520096 w 3413041"/>
                <a:gd name="connsiteY0" fmla="*/ 2002111 h 2600599"/>
                <a:gd name="connsiteX1" fmla="*/ 2443148 w 3413041"/>
                <a:gd name="connsiteY1" fmla="*/ 2036713 h 2600599"/>
                <a:gd name="connsiteX2" fmla="*/ 2430564 w 3413041"/>
                <a:gd name="connsiteY2" fmla="*/ 2169719 h 2600599"/>
                <a:gd name="connsiteX3" fmla="*/ 2517576 w 3413041"/>
                <a:gd name="connsiteY3" fmla="*/ 2225587 h 2600599"/>
                <a:gd name="connsiteX4" fmla="*/ 2561084 w 3413041"/>
                <a:gd name="connsiteY4" fmla="*/ 2209367 h 2600599"/>
                <a:gd name="connsiteX5" fmla="*/ 2616816 w 3413041"/>
                <a:gd name="connsiteY5" fmla="*/ 2052933 h 2600599"/>
                <a:gd name="connsiteX6" fmla="*/ 2520096 w 3413041"/>
                <a:gd name="connsiteY6" fmla="*/ 2002111 h 2600599"/>
                <a:gd name="connsiteX7" fmla="*/ 1508300 w 3413041"/>
                <a:gd name="connsiteY7" fmla="*/ 2002111 h 2600599"/>
                <a:gd name="connsiteX8" fmla="*/ 1405560 w 3413041"/>
                <a:gd name="connsiteY8" fmla="*/ 2145595 h 2600599"/>
                <a:gd name="connsiteX9" fmla="*/ 1478740 w 3413041"/>
                <a:gd name="connsiteY9" fmla="*/ 2211959 h 2600599"/>
                <a:gd name="connsiteX10" fmla="*/ 1603472 w 3413041"/>
                <a:gd name="connsiteY10" fmla="*/ 2164249 h 2600599"/>
                <a:gd name="connsiteX11" fmla="*/ 1611040 w 3413041"/>
                <a:gd name="connsiteY11" fmla="*/ 2063091 h 2600599"/>
                <a:gd name="connsiteX12" fmla="*/ 1508300 w 3413041"/>
                <a:gd name="connsiteY12" fmla="*/ 2002111 h 2600599"/>
                <a:gd name="connsiteX13" fmla="*/ 2022368 w 3413041"/>
                <a:gd name="connsiteY13" fmla="*/ 2000359 h 2600599"/>
                <a:gd name="connsiteX14" fmla="*/ 1911224 w 3413041"/>
                <a:gd name="connsiteY14" fmla="*/ 2071965 h 2600599"/>
                <a:gd name="connsiteX15" fmla="*/ 2048404 w 3413041"/>
                <a:gd name="connsiteY15" fmla="*/ 2212371 h 2600599"/>
                <a:gd name="connsiteX16" fmla="*/ 2097140 w 3413041"/>
                <a:gd name="connsiteY16" fmla="*/ 2186677 h 2600599"/>
                <a:gd name="connsiteX17" fmla="*/ 2123492 w 3413041"/>
                <a:gd name="connsiteY17" fmla="*/ 2077755 h 2600599"/>
                <a:gd name="connsiteX18" fmla="*/ 2022368 w 3413041"/>
                <a:gd name="connsiteY18" fmla="*/ 2000359 h 2600599"/>
                <a:gd name="connsiteX19" fmla="*/ 3015036 w 3413041"/>
                <a:gd name="connsiteY19" fmla="*/ 1999015 h 2600599"/>
                <a:gd name="connsiteX20" fmla="*/ 2949232 w 3413041"/>
                <a:gd name="connsiteY20" fmla="*/ 2036257 h 2600599"/>
                <a:gd name="connsiteX21" fmla="*/ 2938388 w 3413041"/>
                <a:gd name="connsiteY21" fmla="*/ 2169321 h 2600599"/>
                <a:gd name="connsiteX22" fmla="*/ 3036728 w 3413041"/>
                <a:gd name="connsiteY22" fmla="*/ 2220303 h 2600599"/>
                <a:gd name="connsiteX23" fmla="*/ 3059144 w 3413041"/>
                <a:gd name="connsiteY23" fmla="*/ 2215603 h 2600599"/>
                <a:gd name="connsiteX24" fmla="*/ 3098552 w 3413041"/>
                <a:gd name="connsiteY24" fmla="*/ 2189569 h 2600599"/>
                <a:gd name="connsiteX25" fmla="*/ 3015036 w 3413041"/>
                <a:gd name="connsiteY25" fmla="*/ 1999015 h 2600599"/>
                <a:gd name="connsiteX26" fmla="*/ 510504 w 3413041"/>
                <a:gd name="connsiteY26" fmla="*/ 1896023 h 2600599"/>
                <a:gd name="connsiteX27" fmla="*/ 395168 w 3413041"/>
                <a:gd name="connsiteY27" fmla="*/ 1923123 h 2600599"/>
                <a:gd name="connsiteX28" fmla="*/ 384384 w 3413041"/>
                <a:gd name="connsiteY28" fmla="*/ 2288055 h 2600599"/>
                <a:gd name="connsiteX29" fmla="*/ 606156 w 3413041"/>
                <a:gd name="connsiteY29" fmla="*/ 2291305 h 2600599"/>
                <a:gd name="connsiteX30" fmla="*/ 676964 w 3413041"/>
                <a:gd name="connsiteY30" fmla="*/ 2223805 h 2600599"/>
                <a:gd name="connsiteX31" fmla="*/ 706436 w 3413041"/>
                <a:gd name="connsiteY31" fmla="*/ 2108297 h 2600599"/>
                <a:gd name="connsiteX32" fmla="*/ 679120 w 3413041"/>
                <a:gd name="connsiteY32" fmla="*/ 1994593 h 2600599"/>
                <a:gd name="connsiteX33" fmla="*/ 510504 w 3413041"/>
                <a:gd name="connsiteY33" fmla="*/ 1896023 h 2600599"/>
                <a:gd name="connsiteX34" fmla="*/ 1699384 w 3413041"/>
                <a:gd name="connsiteY34" fmla="*/ 387 h 2600599"/>
                <a:gd name="connsiteX35" fmla="*/ 1880900 w 3413041"/>
                <a:gd name="connsiteY35" fmla="*/ 104633 h 2600599"/>
                <a:gd name="connsiteX36" fmla="*/ 1835172 w 3413041"/>
                <a:gd name="connsiteY36" fmla="*/ 324865 h 2600599"/>
                <a:gd name="connsiteX37" fmla="*/ 1808528 w 3413041"/>
                <a:gd name="connsiteY37" fmla="*/ 349695 h 2600599"/>
                <a:gd name="connsiteX38" fmla="*/ 1808528 w 3413041"/>
                <a:gd name="connsiteY38" fmla="*/ 976565 h 2600599"/>
                <a:gd name="connsiteX39" fmla="*/ 1824732 w 3413041"/>
                <a:gd name="connsiteY39" fmla="*/ 1609553 h 2600599"/>
                <a:gd name="connsiteX40" fmla="*/ 2553832 w 3413041"/>
                <a:gd name="connsiteY40" fmla="*/ 1615671 h 2600599"/>
                <a:gd name="connsiteX41" fmla="*/ 3379788 w 3413041"/>
                <a:gd name="connsiteY41" fmla="*/ 1692319 h 2600599"/>
                <a:gd name="connsiteX42" fmla="*/ 3408952 w 3413041"/>
                <a:gd name="connsiteY42" fmla="*/ 1730825 h 2600599"/>
                <a:gd name="connsiteX43" fmla="*/ 3411832 w 3413041"/>
                <a:gd name="connsiteY43" fmla="*/ 2094279 h 2600599"/>
                <a:gd name="connsiteX44" fmla="*/ 3395268 w 3413041"/>
                <a:gd name="connsiteY44" fmla="*/ 2496239 h 2600599"/>
                <a:gd name="connsiteX45" fmla="*/ 3299856 w 3413041"/>
                <a:gd name="connsiteY45" fmla="*/ 2585125 h 2600599"/>
                <a:gd name="connsiteX46" fmla="*/ 1709876 w 3413041"/>
                <a:gd name="connsiteY46" fmla="*/ 2600599 h 2600599"/>
                <a:gd name="connsiteX47" fmla="*/ 115576 w 3413041"/>
                <a:gd name="connsiteY47" fmla="*/ 2581165 h 2600599"/>
                <a:gd name="connsiteX48" fmla="*/ 11520 w 3413041"/>
                <a:gd name="connsiteY48" fmla="*/ 2459535 h 2600599"/>
                <a:gd name="connsiteX49" fmla="*/ 0 w 3413041"/>
                <a:gd name="connsiteY49" fmla="*/ 2107955 h 2600599"/>
                <a:gd name="connsiteX50" fmla="*/ 11520 w 3413041"/>
                <a:gd name="connsiteY50" fmla="*/ 1756735 h 2600599"/>
                <a:gd name="connsiteX51" fmla="*/ 111976 w 3413041"/>
                <a:gd name="connsiteY51" fmla="*/ 1635823 h 2600599"/>
                <a:gd name="connsiteX52" fmla="*/ 876360 w 3413041"/>
                <a:gd name="connsiteY52" fmla="*/ 1615671 h 2600599"/>
                <a:gd name="connsiteX53" fmla="*/ 1613384 w 3413041"/>
                <a:gd name="connsiteY53" fmla="*/ 1603435 h 2600599"/>
                <a:gd name="connsiteX54" fmla="*/ 1625624 w 3413041"/>
                <a:gd name="connsiteY54" fmla="*/ 975845 h 2600599"/>
                <a:gd name="connsiteX55" fmla="*/ 1625624 w 3413041"/>
                <a:gd name="connsiteY55" fmla="*/ 360131 h 2600599"/>
                <a:gd name="connsiteX56" fmla="*/ 1588900 w 3413041"/>
                <a:gd name="connsiteY56" fmla="*/ 325225 h 2600599"/>
                <a:gd name="connsiteX57" fmla="*/ 1539572 w 3413041"/>
                <a:gd name="connsiteY57" fmla="*/ 115069 h 2600599"/>
                <a:gd name="connsiteX58" fmla="*/ 1627784 w 3413041"/>
                <a:gd name="connsiteY58" fmla="*/ 20067 h 2600599"/>
                <a:gd name="connsiteX59" fmla="*/ 1699384 w 3413041"/>
                <a:gd name="connsiteY59" fmla="*/ 387 h 260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413041" h="2600599">
                  <a:moveTo>
                    <a:pt x="2520096" y="2002111"/>
                  </a:moveTo>
                  <a:cubicBezTo>
                    <a:pt x="2485576" y="2002111"/>
                    <a:pt x="2471552" y="2008599"/>
                    <a:pt x="2443148" y="2036713"/>
                  </a:cubicBezTo>
                  <a:cubicBezTo>
                    <a:pt x="2401440" y="2078525"/>
                    <a:pt x="2397124" y="2126825"/>
                    <a:pt x="2430564" y="2169719"/>
                  </a:cubicBezTo>
                  <a:cubicBezTo>
                    <a:pt x="2447824" y="2191345"/>
                    <a:pt x="2494924" y="2221623"/>
                    <a:pt x="2517576" y="2225587"/>
                  </a:cubicBezTo>
                  <a:cubicBezTo>
                    <a:pt x="2519016" y="2225947"/>
                    <a:pt x="2538432" y="2218379"/>
                    <a:pt x="2561084" y="2209367"/>
                  </a:cubicBezTo>
                  <a:cubicBezTo>
                    <a:pt x="2626164" y="2183415"/>
                    <a:pt x="2649536" y="2116733"/>
                    <a:pt x="2616816" y="2052933"/>
                  </a:cubicBezTo>
                  <a:cubicBezTo>
                    <a:pt x="2597040" y="2014725"/>
                    <a:pt x="2572952" y="2002111"/>
                    <a:pt x="2520096" y="2002111"/>
                  </a:cubicBezTo>
                  <a:close/>
                  <a:moveTo>
                    <a:pt x="1508300" y="2002111"/>
                  </a:moveTo>
                  <a:cubicBezTo>
                    <a:pt x="1428992" y="2002111"/>
                    <a:pt x="1376360" y="2076005"/>
                    <a:pt x="1405560" y="2145595"/>
                  </a:cubicBezTo>
                  <a:cubicBezTo>
                    <a:pt x="1421784" y="2184695"/>
                    <a:pt x="1436564" y="2198327"/>
                    <a:pt x="1478740" y="2211959"/>
                  </a:cubicBezTo>
                  <a:cubicBezTo>
                    <a:pt x="1522000" y="2225947"/>
                    <a:pt x="1574992" y="2205501"/>
                    <a:pt x="1603472" y="2164249"/>
                  </a:cubicBezTo>
                  <a:cubicBezTo>
                    <a:pt x="1630148" y="2125149"/>
                    <a:pt x="1631952" y="2102909"/>
                    <a:pt x="1611040" y="2063091"/>
                  </a:cubicBezTo>
                  <a:cubicBezTo>
                    <a:pt x="1589412" y="2021481"/>
                    <a:pt x="1556968" y="2002111"/>
                    <a:pt x="1508300" y="2002111"/>
                  </a:cubicBezTo>
                  <a:close/>
                  <a:moveTo>
                    <a:pt x="2022368" y="2000359"/>
                  </a:moveTo>
                  <a:cubicBezTo>
                    <a:pt x="1977828" y="1999137"/>
                    <a:pt x="1931620" y="2022751"/>
                    <a:pt x="1911224" y="2071965"/>
                  </a:cubicBezTo>
                  <a:cubicBezTo>
                    <a:pt x="1878012" y="2152299"/>
                    <a:pt x="1963928" y="2240235"/>
                    <a:pt x="2048404" y="2212371"/>
                  </a:cubicBezTo>
                  <a:cubicBezTo>
                    <a:pt x="2065372" y="2206943"/>
                    <a:pt x="2087392" y="2195363"/>
                    <a:pt x="2097140" y="2186677"/>
                  </a:cubicBezTo>
                  <a:cubicBezTo>
                    <a:pt x="2121328" y="2165689"/>
                    <a:pt x="2133600" y="2115027"/>
                    <a:pt x="2123492" y="2077755"/>
                  </a:cubicBezTo>
                  <a:cubicBezTo>
                    <a:pt x="2109776" y="2027635"/>
                    <a:pt x="2066904" y="2001581"/>
                    <a:pt x="2022368" y="2000359"/>
                  </a:cubicBezTo>
                  <a:close/>
                  <a:moveTo>
                    <a:pt x="3015036" y="1999015"/>
                  </a:moveTo>
                  <a:cubicBezTo>
                    <a:pt x="2991536" y="1999737"/>
                    <a:pt x="2973096" y="2010223"/>
                    <a:pt x="2949232" y="2036257"/>
                  </a:cubicBezTo>
                  <a:cubicBezTo>
                    <a:pt x="2909100" y="2080009"/>
                    <a:pt x="2905124" y="2127377"/>
                    <a:pt x="2938388" y="2169321"/>
                  </a:cubicBezTo>
                  <a:cubicBezTo>
                    <a:pt x="2962612" y="2200417"/>
                    <a:pt x="3015396" y="2227535"/>
                    <a:pt x="3036728" y="2220303"/>
                  </a:cubicBezTo>
                  <a:cubicBezTo>
                    <a:pt x="3044320" y="2217773"/>
                    <a:pt x="3054444" y="2215603"/>
                    <a:pt x="3059144" y="2215603"/>
                  </a:cubicBezTo>
                  <a:cubicBezTo>
                    <a:pt x="3063844" y="2215603"/>
                    <a:pt x="3081560" y="2203671"/>
                    <a:pt x="3098552" y="2189569"/>
                  </a:cubicBezTo>
                  <a:cubicBezTo>
                    <a:pt x="3181348" y="2119783"/>
                    <a:pt x="3126756" y="1995759"/>
                    <a:pt x="3015036" y="1999015"/>
                  </a:cubicBezTo>
                  <a:close/>
                  <a:moveTo>
                    <a:pt x="510504" y="1896023"/>
                  </a:moveTo>
                  <a:cubicBezTo>
                    <a:pt x="470936" y="1893547"/>
                    <a:pt x="430752" y="1902141"/>
                    <a:pt x="395168" y="1923123"/>
                  </a:cubicBezTo>
                  <a:cubicBezTo>
                    <a:pt x="254988" y="2005421"/>
                    <a:pt x="249236" y="2203951"/>
                    <a:pt x="384384" y="2288055"/>
                  </a:cubicBezTo>
                  <a:cubicBezTo>
                    <a:pt x="456272" y="2332815"/>
                    <a:pt x="532832" y="2333899"/>
                    <a:pt x="606156" y="2291305"/>
                  </a:cubicBezTo>
                  <a:cubicBezTo>
                    <a:pt x="628800" y="2278309"/>
                    <a:pt x="660788" y="2247627"/>
                    <a:pt x="676964" y="2223805"/>
                  </a:cubicBezTo>
                  <a:cubicBezTo>
                    <a:pt x="702844" y="2185543"/>
                    <a:pt x="706436" y="2170381"/>
                    <a:pt x="706436" y="2108297"/>
                  </a:cubicBezTo>
                  <a:cubicBezTo>
                    <a:pt x="706436" y="2048377"/>
                    <a:pt x="702124" y="2030329"/>
                    <a:pt x="679120" y="1994593"/>
                  </a:cubicBezTo>
                  <a:cubicBezTo>
                    <a:pt x="640704" y="1935035"/>
                    <a:pt x="576456" y="1900151"/>
                    <a:pt x="510504" y="1896023"/>
                  </a:cubicBezTo>
                  <a:close/>
                  <a:moveTo>
                    <a:pt x="1699384" y="387"/>
                  </a:moveTo>
                  <a:cubicBezTo>
                    <a:pt x="1772344" y="-4337"/>
                    <a:pt x="1845252" y="34461"/>
                    <a:pt x="1880900" y="104633"/>
                  </a:cubicBezTo>
                  <a:cubicBezTo>
                    <a:pt x="1916904" y="175165"/>
                    <a:pt x="1898180" y="266209"/>
                    <a:pt x="1835172" y="324865"/>
                  </a:cubicBezTo>
                  <a:lnTo>
                    <a:pt x="1808528" y="349695"/>
                  </a:lnTo>
                  <a:lnTo>
                    <a:pt x="1808528" y="976565"/>
                  </a:lnTo>
                  <a:cubicBezTo>
                    <a:pt x="1808528" y="1538661"/>
                    <a:pt x="1810328" y="1603795"/>
                    <a:pt x="1824732" y="1609553"/>
                  </a:cubicBezTo>
                  <a:cubicBezTo>
                    <a:pt x="1833372" y="1612791"/>
                    <a:pt x="2161740" y="1615671"/>
                    <a:pt x="2553832" y="1615671"/>
                  </a:cubicBezTo>
                  <a:cubicBezTo>
                    <a:pt x="3355664" y="1616031"/>
                    <a:pt x="3318940" y="1612791"/>
                    <a:pt x="3379788" y="1692319"/>
                  </a:cubicBezTo>
                  <a:lnTo>
                    <a:pt x="3408952" y="1730825"/>
                  </a:lnTo>
                  <a:lnTo>
                    <a:pt x="3411832" y="2094279"/>
                  </a:lnTo>
                  <a:cubicBezTo>
                    <a:pt x="3414712" y="2436503"/>
                    <a:pt x="3413632" y="2460255"/>
                    <a:pt x="3395268" y="2496239"/>
                  </a:cubicBezTo>
                  <a:cubicBezTo>
                    <a:pt x="3371144" y="2543381"/>
                    <a:pt x="3348104" y="2564973"/>
                    <a:pt x="3299856" y="2585125"/>
                  </a:cubicBezTo>
                  <a:cubicBezTo>
                    <a:pt x="3266732" y="2598799"/>
                    <a:pt x="3084188" y="2600599"/>
                    <a:pt x="1709876" y="2600599"/>
                  </a:cubicBezTo>
                  <a:cubicBezTo>
                    <a:pt x="215668" y="2600239"/>
                    <a:pt x="155900" y="2599519"/>
                    <a:pt x="115576" y="2581165"/>
                  </a:cubicBezTo>
                  <a:cubicBezTo>
                    <a:pt x="69848" y="2560655"/>
                    <a:pt x="29524" y="2513153"/>
                    <a:pt x="11520" y="2459535"/>
                  </a:cubicBezTo>
                  <a:cubicBezTo>
                    <a:pt x="3960" y="2436503"/>
                    <a:pt x="0" y="2318111"/>
                    <a:pt x="0" y="2107955"/>
                  </a:cubicBezTo>
                  <a:cubicBezTo>
                    <a:pt x="0" y="1898157"/>
                    <a:pt x="3960" y="1779405"/>
                    <a:pt x="11520" y="1756735"/>
                  </a:cubicBezTo>
                  <a:cubicBezTo>
                    <a:pt x="28804" y="1704915"/>
                    <a:pt x="67328" y="1658493"/>
                    <a:pt x="111976" y="1635823"/>
                  </a:cubicBezTo>
                  <a:cubicBezTo>
                    <a:pt x="150500" y="1616031"/>
                    <a:pt x="172824" y="1615671"/>
                    <a:pt x="876360" y="1615671"/>
                  </a:cubicBezTo>
                  <a:cubicBezTo>
                    <a:pt x="1426516" y="1615671"/>
                    <a:pt x="1604380" y="1612791"/>
                    <a:pt x="1613384" y="1603435"/>
                  </a:cubicBezTo>
                  <a:cubicBezTo>
                    <a:pt x="1622744" y="1594079"/>
                    <a:pt x="1625624" y="1440781"/>
                    <a:pt x="1625624" y="975845"/>
                  </a:cubicBezTo>
                  <a:lnTo>
                    <a:pt x="1625624" y="360131"/>
                  </a:lnTo>
                  <a:lnTo>
                    <a:pt x="1588900" y="325225"/>
                  </a:lnTo>
                  <a:cubicBezTo>
                    <a:pt x="1525172" y="264409"/>
                    <a:pt x="1507888" y="190999"/>
                    <a:pt x="1539572" y="115069"/>
                  </a:cubicBezTo>
                  <a:cubicBezTo>
                    <a:pt x="1559736" y="66847"/>
                    <a:pt x="1581336" y="43817"/>
                    <a:pt x="1627784" y="20067"/>
                  </a:cubicBezTo>
                  <a:cubicBezTo>
                    <a:pt x="1650736" y="8371"/>
                    <a:pt x="1675064" y="1961"/>
                    <a:pt x="1699384" y="38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sp>
          <p:nvSpPr>
            <p:cNvPr id="68" name="Freeform 92"/>
            <p:cNvSpPr>
              <a:spLocks/>
            </p:cNvSpPr>
            <p:nvPr/>
          </p:nvSpPr>
          <p:spPr bwMode="auto">
            <a:xfrm>
              <a:off x="35512341" y="13261794"/>
              <a:ext cx="405044" cy="1443407"/>
            </a:xfrm>
            <a:custGeom>
              <a:avLst/>
              <a:gdLst>
                <a:gd name="T0" fmla="*/ 1033 w 1527"/>
                <a:gd name="T1" fmla="*/ 5262 h 5433"/>
                <a:gd name="T2" fmla="*/ 125 w 1527"/>
                <a:gd name="T3" fmla="*/ 3147 h 5433"/>
                <a:gd name="T4" fmla="*/ 1098 w 1527"/>
                <a:gd name="T5" fmla="*/ 127 h 5433"/>
                <a:gd name="T6" fmla="*/ 1212 w 1527"/>
                <a:gd name="T7" fmla="*/ 0 h 5433"/>
                <a:gd name="T8" fmla="*/ 1369 w 1527"/>
                <a:gd name="T9" fmla="*/ 154 h 5433"/>
                <a:gd name="T10" fmla="*/ 1527 w 1527"/>
                <a:gd name="T11" fmla="*/ 353 h 5433"/>
                <a:gd name="T12" fmla="*/ 1439 w 1527"/>
                <a:gd name="T13" fmla="*/ 481 h 5433"/>
                <a:gd name="T14" fmla="*/ 863 w 1527"/>
                <a:gd name="T15" fmla="*/ 1402 h 5433"/>
                <a:gd name="T16" fmla="*/ 622 w 1527"/>
                <a:gd name="T17" fmla="*/ 2283 h 5433"/>
                <a:gd name="T18" fmla="*/ 1412 w 1527"/>
                <a:gd name="T19" fmla="*/ 4958 h 5433"/>
                <a:gd name="T20" fmla="*/ 1526 w 1527"/>
                <a:gd name="T21" fmla="*/ 5112 h 5433"/>
                <a:gd name="T22" fmla="*/ 1210 w 1527"/>
                <a:gd name="T23" fmla="*/ 5432 h 5433"/>
                <a:gd name="T24" fmla="*/ 1033 w 1527"/>
                <a:gd name="T25" fmla="*/ 5262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7" h="5433">
                  <a:moveTo>
                    <a:pt x="1033" y="5262"/>
                  </a:moveTo>
                  <a:cubicBezTo>
                    <a:pt x="505" y="4626"/>
                    <a:pt x="222" y="3966"/>
                    <a:pt x="125" y="3147"/>
                  </a:cubicBezTo>
                  <a:cubicBezTo>
                    <a:pt x="0" y="2085"/>
                    <a:pt x="368" y="942"/>
                    <a:pt x="1098" y="127"/>
                  </a:cubicBezTo>
                  <a:lnTo>
                    <a:pt x="1212" y="0"/>
                  </a:lnTo>
                  <a:lnTo>
                    <a:pt x="1369" y="154"/>
                  </a:lnTo>
                  <a:cubicBezTo>
                    <a:pt x="1456" y="239"/>
                    <a:pt x="1527" y="329"/>
                    <a:pt x="1527" y="353"/>
                  </a:cubicBezTo>
                  <a:cubicBezTo>
                    <a:pt x="1527" y="378"/>
                    <a:pt x="1487" y="436"/>
                    <a:pt x="1439" y="481"/>
                  </a:cubicBezTo>
                  <a:cubicBezTo>
                    <a:pt x="1290" y="623"/>
                    <a:pt x="990" y="1101"/>
                    <a:pt x="863" y="1402"/>
                  </a:cubicBezTo>
                  <a:cubicBezTo>
                    <a:pt x="746" y="1677"/>
                    <a:pt x="696" y="1858"/>
                    <a:pt x="622" y="2283"/>
                  </a:cubicBezTo>
                  <a:cubicBezTo>
                    <a:pt x="471" y="3144"/>
                    <a:pt x="802" y="4265"/>
                    <a:pt x="1412" y="4958"/>
                  </a:cubicBezTo>
                  <a:cubicBezTo>
                    <a:pt x="1475" y="5030"/>
                    <a:pt x="1526" y="5099"/>
                    <a:pt x="1526" y="5112"/>
                  </a:cubicBezTo>
                  <a:cubicBezTo>
                    <a:pt x="1525" y="5152"/>
                    <a:pt x="1248" y="5433"/>
                    <a:pt x="1210" y="5432"/>
                  </a:cubicBezTo>
                  <a:cubicBezTo>
                    <a:pt x="1190" y="5432"/>
                    <a:pt x="1110" y="5356"/>
                    <a:pt x="1033" y="526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sp>
          <p:nvSpPr>
            <p:cNvPr id="69" name="Freeform 93"/>
            <p:cNvSpPr>
              <a:spLocks/>
            </p:cNvSpPr>
            <p:nvPr/>
          </p:nvSpPr>
          <p:spPr bwMode="auto">
            <a:xfrm>
              <a:off x="37228508" y="13261794"/>
              <a:ext cx="376948" cy="1443407"/>
            </a:xfrm>
            <a:custGeom>
              <a:avLst/>
              <a:gdLst>
                <a:gd name="T0" fmla="*/ 144 w 1421"/>
                <a:gd name="T1" fmla="*/ 5290 h 5433"/>
                <a:gd name="T2" fmla="*/ 0 w 1421"/>
                <a:gd name="T3" fmla="*/ 5119 h 5433"/>
                <a:gd name="T4" fmla="*/ 156 w 1421"/>
                <a:gd name="T5" fmla="*/ 4897 h 5433"/>
                <a:gd name="T6" fmla="*/ 841 w 1421"/>
                <a:gd name="T7" fmla="*/ 3529 h 5433"/>
                <a:gd name="T8" fmla="*/ 915 w 1421"/>
                <a:gd name="T9" fmla="*/ 2766 h 5433"/>
                <a:gd name="T10" fmla="*/ 756 w 1421"/>
                <a:gd name="T11" fmla="*/ 1640 h 5433"/>
                <a:gd name="T12" fmla="*/ 158 w 1421"/>
                <a:gd name="T13" fmla="*/ 567 h 5433"/>
                <a:gd name="T14" fmla="*/ 0 w 1421"/>
                <a:gd name="T15" fmla="*/ 341 h 5433"/>
                <a:gd name="T16" fmla="*/ 157 w 1421"/>
                <a:gd name="T17" fmla="*/ 154 h 5433"/>
                <a:gd name="T18" fmla="*/ 314 w 1421"/>
                <a:gd name="T19" fmla="*/ 0 h 5433"/>
                <a:gd name="T20" fmla="*/ 452 w 1421"/>
                <a:gd name="T21" fmla="*/ 155 h 5433"/>
                <a:gd name="T22" fmla="*/ 1184 w 1421"/>
                <a:gd name="T23" fmla="*/ 1378 h 5433"/>
                <a:gd name="T24" fmla="*/ 1380 w 1421"/>
                <a:gd name="T25" fmla="*/ 2110 h 5433"/>
                <a:gd name="T26" fmla="*/ 1385 w 1421"/>
                <a:gd name="T27" fmla="*/ 3313 h 5433"/>
                <a:gd name="T28" fmla="*/ 1311 w 1421"/>
                <a:gd name="T29" fmla="*/ 3641 h 5433"/>
                <a:gd name="T30" fmla="*/ 711 w 1421"/>
                <a:gd name="T31" fmla="*/ 4981 h 5433"/>
                <a:gd name="T32" fmla="*/ 310 w 1421"/>
                <a:gd name="T33" fmla="*/ 5433 h 5433"/>
                <a:gd name="T34" fmla="*/ 144 w 1421"/>
                <a:gd name="T35" fmla="*/ 5290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1" h="5433">
                  <a:moveTo>
                    <a:pt x="144" y="5290"/>
                  </a:moveTo>
                  <a:cubicBezTo>
                    <a:pt x="65" y="5212"/>
                    <a:pt x="0" y="5135"/>
                    <a:pt x="0" y="5119"/>
                  </a:cubicBezTo>
                  <a:cubicBezTo>
                    <a:pt x="0" y="5104"/>
                    <a:pt x="70" y="5004"/>
                    <a:pt x="156" y="4897"/>
                  </a:cubicBezTo>
                  <a:cubicBezTo>
                    <a:pt x="483" y="4492"/>
                    <a:pt x="709" y="4040"/>
                    <a:pt x="841" y="3529"/>
                  </a:cubicBezTo>
                  <a:cubicBezTo>
                    <a:pt x="905" y="3280"/>
                    <a:pt x="914" y="3186"/>
                    <a:pt x="915" y="2766"/>
                  </a:cubicBezTo>
                  <a:cubicBezTo>
                    <a:pt x="917" y="2242"/>
                    <a:pt x="889" y="2047"/>
                    <a:pt x="756" y="1640"/>
                  </a:cubicBezTo>
                  <a:cubicBezTo>
                    <a:pt x="623" y="1234"/>
                    <a:pt x="449" y="922"/>
                    <a:pt x="158" y="567"/>
                  </a:cubicBezTo>
                  <a:cubicBezTo>
                    <a:pt x="71" y="461"/>
                    <a:pt x="0" y="359"/>
                    <a:pt x="0" y="341"/>
                  </a:cubicBezTo>
                  <a:cubicBezTo>
                    <a:pt x="0" y="323"/>
                    <a:pt x="70" y="239"/>
                    <a:pt x="157" y="154"/>
                  </a:cubicBezTo>
                  <a:lnTo>
                    <a:pt x="314" y="0"/>
                  </a:lnTo>
                  <a:lnTo>
                    <a:pt x="452" y="155"/>
                  </a:lnTo>
                  <a:cubicBezTo>
                    <a:pt x="731" y="467"/>
                    <a:pt x="1039" y="981"/>
                    <a:pt x="1184" y="1378"/>
                  </a:cubicBezTo>
                  <a:cubicBezTo>
                    <a:pt x="1233" y="1511"/>
                    <a:pt x="1299" y="1760"/>
                    <a:pt x="1380" y="2110"/>
                  </a:cubicBezTo>
                  <a:cubicBezTo>
                    <a:pt x="1417" y="2273"/>
                    <a:pt x="1421" y="3170"/>
                    <a:pt x="1385" y="3313"/>
                  </a:cubicBezTo>
                  <a:cubicBezTo>
                    <a:pt x="1371" y="3369"/>
                    <a:pt x="1337" y="3516"/>
                    <a:pt x="1311" y="3641"/>
                  </a:cubicBezTo>
                  <a:cubicBezTo>
                    <a:pt x="1220" y="4071"/>
                    <a:pt x="985" y="4596"/>
                    <a:pt x="711" y="4981"/>
                  </a:cubicBezTo>
                  <a:cubicBezTo>
                    <a:pt x="572" y="5176"/>
                    <a:pt x="344" y="5433"/>
                    <a:pt x="310" y="5433"/>
                  </a:cubicBezTo>
                  <a:cubicBezTo>
                    <a:pt x="299" y="5433"/>
                    <a:pt x="224" y="5368"/>
                    <a:pt x="144" y="529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sp>
          <p:nvSpPr>
            <p:cNvPr id="70" name="Freeform 94"/>
            <p:cNvSpPr>
              <a:spLocks/>
            </p:cNvSpPr>
            <p:nvPr/>
          </p:nvSpPr>
          <p:spPr bwMode="auto">
            <a:xfrm>
              <a:off x="35835435" y="13472509"/>
              <a:ext cx="300856" cy="1021974"/>
            </a:xfrm>
            <a:custGeom>
              <a:avLst/>
              <a:gdLst>
                <a:gd name="T0" fmla="*/ 649 w 1133"/>
                <a:gd name="T1" fmla="*/ 3709 h 3850"/>
                <a:gd name="T2" fmla="*/ 64 w 1133"/>
                <a:gd name="T3" fmla="*/ 2517 h 3850"/>
                <a:gd name="T4" fmla="*/ 50 w 1133"/>
                <a:gd name="T5" fmla="*/ 1437 h 3850"/>
                <a:gd name="T6" fmla="*/ 583 w 1133"/>
                <a:gd name="T7" fmla="*/ 253 h 3850"/>
                <a:gd name="T8" fmla="*/ 974 w 1133"/>
                <a:gd name="T9" fmla="*/ 185 h 3850"/>
                <a:gd name="T10" fmla="*/ 1133 w 1133"/>
                <a:gd name="T11" fmla="*/ 344 h 3850"/>
                <a:gd name="T12" fmla="*/ 984 w 1133"/>
                <a:gd name="T13" fmla="*/ 538 h 3850"/>
                <a:gd name="T14" fmla="*/ 561 w 1133"/>
                <a:gd name="T15" fmla="*/ 1412 h 3850"/>
                <a:gd name="T16" fmla="*/ 616 w 1133"/>
                <a:gd name="T17" fmla="*/ 2679 h 3850"/>
                <a:gd name="T18" fmla="*/ 966 w 1133"/>
                <a:gd name="T19" fmla="*/ 3313 h 3850"/>
                <a:gd name="T20" fmla="*/ 1087 w 1133"/>
                <a:gd name="T21" fmla="*/ 3572 h 3850"/>
                <a:gd name="T22" fmla="*/ 780 w 1133"/>
                <a:gd name="T23" fmla="*/ 3850 h 3850"/>
                <a:gd name="T24" fmla="*/ 649 w 1133"/>
                <a:gd name="T25" fmla="*/ 3709 h 3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3" h="3850">
                  <a:moveTo>
                    <a:pt x="649" y="3709"/>
                  </a:moveTo>
                  <a:cubicBezTo>
                    <a:pt x="375" y="3385"/>
                    <a:pt x="157" y="2939"/>
                    <a:pt x="64" y="2517"/>
                  </a:cubicBezTo>
                  <a:cubicBezTo>
                    <a:pt x="8" y="2258"/>
                    <a:pt x="0" y="1696"/>
                    <a:pt x="50" y="1437"/>
                  </a:cubicBezTo>
                  <a:cubicBezTo>
                    <a:pt x="132" y="1013"/>
                    <a:pt x="338" y="555"/>
                    <a:pt x="583" y="253"/>
                  </a:cubicBezTo>
                  <a:cubicBezTo>
                    <a:pt x="788" y="1"/>
                    <a:pt x="789" y="0"/>
                    <a:pt x="974" y="185"/>
                  </a:cubicBezTo>
                  <a:lnTo>
                    <a:pt x="1133" y="344"/>
                  </a:lnTo>
                  <a:lnTo>
                    <a:pt x="984" y="538"/>
                  </a:lnTo>
                  <a:cubicBezTo>
                    <a:pt x="797" y="782"/>
                    <a:pt x="632" y="1122"/>
                    <a:pt x="561" y="1412"/>
                  </a:cubicBezTo>
                  <a:cubicBezTo>
                    <a:pt x="469" y="1785"/>
                    <a:pt x="494" y="2369"/>
                    <a:pt x="616" y="2679"/>
                  </a:cubicBezTo>
                  <a:cubicBezTo>
                    <a:pt x="701" y="2898"/>
                    <a:pt x="831" y="3134"/>
                    <a:pt x="966" y="3313"/>
                  </a:cubicBezTo>
                  <a:cubicBezTo>
                    <a:pt x="1102" y="3494"/>
                    <a:pt x="1118" y="3528"/>
                    <a:pt x="1087" y="3572"/>
                  </a:cubicBezTo>
                  <a:cubicBezTo>
                    <a:pt x="1050" y="3625"/>
                    <a:pt x="802" y="3850"/>
                    <a:pt x="780" y="3850"/>
                  </a:cubicBezTo>
                  <a:cubicBezTo>
                    <a:pt x="774" y="3850"/>
                    <a:pt x="715" y="3787"/>
                    <a:pt x="649" y="37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sp>
          <p:nvSpPr>
            <p:cNvPr id="71" name="Freeform 95"/>
            <p:cNvSpPr>
              <a:spLocks/>
            </p:cNvSpPr>
            <p:nvPr/>
          </p:nvSpPr>
          <p:spPr bwMode="auto">
            <a:xfrm>
              <a:off x="37010764" y="13480709"/>
              <a:ext cx="313734" cy="1013779"/>
            </a:xfrm>
            <a:custGeom>
              <a:avLst/>
              <a:gdLst>
                <a:gd name="T0" fmla="*/ 263 w 1183"/>
                <a:gd name="T1" fmla="*/ 3770 h 3819"/>
                <a:gd name="T2" fmla="*/ 103 w 1183"/>
                <a:gd name="T3" fmla="*/ 3603 h 3819"/>
                <a:gd name="T4" fmla="*/ 0 w 1183"/>
                <a:gd name="T5" fmla="*/ 3485 h 3819"/>
                <a:gd name="T6" fmla="*/ 140 w 1183"/>
                <a:gd name="T7" fmla="*/ 3311 h 3819"/>
                <a:gd name="T8" fmla="*/ 593 w 1183"/>
                <a:gd name="T9" fmla="*/ 2295 h 3819"/>
                <a:gd name="T10" fmla="*/ 620 w 1183"/>
                <a:gd name="T11" fmla="*/ 1689 h 3819"/>
                <a:gd name="T12" fmla="*/ 144 w 1183"/>
                <a:gd name="T13" fmla="*/ 506 h 3819"/>
                <a:gd name="T14" fmla="*/ 0 w 1183"/>
                <a:gd name="T15" fmla="*/ 318 h 3819"/>
                <a:gd name="T16" fmla="*/ 156 w 1183"/>
                <a:gd name="T17" fmla="*/ 157 h 3819"/>
                <a:gd name="T18" fmla="*/ 362 w 1183"/>
                <a:gd name="T19" fmla="*/ 26 h 3819"/>
                <a:gd name="T20" fmla="*/ 836 w 1183"/>
                <a:gd name="T21" fmla="*/ 701 h 3819"/>
                <a:gd name="T22" fmla="*/ 1105 w 1183"/>
                <a:gd name="T23" fmla="*/ 1615 h 3819"/>
                <a:gd name="T24" fmla="*/ 672 w 1183"/>
                <a:gd name="T25" fmla="*/ 3424 h 3819"/>
                <a:gd name="T26" fmla="*/ 342 w 1183"/>
                <a:gd name="T27" fmla="*/ 3819 h 3819"/>
                <a:gd name="T28" fmla="*/ 263 w 1183"/>
                <a:gd name="T29" fmla="*/ 3770 h 3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3" h="3819">
                  <a:moveTo>
                    <a:pt x="263" y="3770"/>
                  </a:moveTo>
                  <a:cubicBezTo>
                    <a:pt x="232" y="3743"/>
                    <a:pt x="160" y="3668"/>
                    <a:pt x="103" y="3603"/>
                  </a:cubicBezTo>
                  <a:lnTo>
                    <a:pt x="0" y="3485"/>
                  </a:lnTo>
                  <a:lnTo>
                    <a:pt x="140" y="3311"/>
                  </a:lnTo>
                  <a:cubicBezTo>
                    <a:pt x="378" y="3015"/>
                    <a:pt x="537" y="2660"/>
                    <a:pt x="593" y="2295"/>
                  </a:cubicBezTo>
                  <a:cubicBezTo>
                    <a:pt x="643" y="1975"/>
                    <a:pt x="645" y="1920"/>
                    <a:pt x="620" y="1689"/>
                  </a:cubicBezTo>
                  <a:cubicBezTo>
                    <a:pt x="573" y="1255"/>
                    <a:pt x="412" y="855"/>
                    <a:pt x="144" y="506"/>
                  </a:cubicBezTo>
                  <a:lnTo>
                    <a:pt x="0" y="318"/>
                  </a:lnTo>
                  <a:lnTo>
                    <a:pt x="156" y="157"/>
                  </a:lnTo>
                  <a:cubicBezTo>
                    <a:pt x="287" y="21"/>
                    <a:pt x="319" y="0"/>
                    <a:pt x="362" y="26"/>
                  </a:cubicBezTo>
                  <a:cubicBezTo>
                    <a:pt x="473" y="94"/>
                    <a:pt x="693" y="407"/>
                    <a:pt x="836" y="701"/>
                  </a:cubicBezTo>
                  <a:cubicBezTo>
                    <a:pt x="1000" y="1038"/>
                    <a:pt x="1051" y="1210"/>
                    <a:pt x="1105" y="1615"/>
                  </a:cubicBezTo>
                  <a:cubicBezTo>
                    <a:pt x="1183" y="2193"/>
                    <a:pt x="1007" y="2927"/>
                    <a:pt x="672" y="3424"/>
                  </a:cubicBezTo>
                  <a:cubicBezTo>
                    <a:pt x="555" y="3597"/>
                    <a:pt x="370" y="3819"/>
                    <a:pt x="342" y="3819"/>
                  </a:cubicBezTo>
                  <a:cubicBezTo>
                    <a:pt x="330" y="3819"/>
                    <a:pt x="294" y="3797"/>
                    <a:pt x="263" y="37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sp>
          <p:nvSpPr>
            <p:cNvPr id="72" name="Freeform 96"/>
            <p:cNvSpPr>
              <a:spLocks/>
            </p:cNvSpPr>
            <p:nvPr/>
          </p:nvSpPr>
          <p:spPr bwMode="auto">
            <a:xfrm>
              <a:off x="36138636" y="13684397"/>
              <a:ext cx="208374" cy="600542"/>
            </a:xfrm>
            <a:custGeom>
              <a:avLst/>
              <a:gdLst>
                <a:gd name="T0" fmla="*/ 317 w 783"/>
                <a:gd name="T1" fmla="*/ 2127 h 2261"/>
                <a:gd name="T2" fmla="*/ 0 w 783"/>
                <a:gd name="T3" fmla="*/ 1146 h 2261"/>
                <a:gd name="T4" fmla="*/ 342 w 783"/>
                <a:gd name="T5" fmla="*/ 122 h 2261"/>
                <a:gd name="T6" fmla="*/ 449 w 783"/>
                <a:gd name="T7" fmla="*/ 0 h 2261"/>
                <a:gd name="T8" fmla="*/ 616 w 783"/>
                <a:gd name="T9" fmla="*/ 170 h 2261"/>
                <a:gd name="T10" fmla="*/ 783 w 783"/>
                <a:gd name="T11" fmla="*/ 339 h 2261"/>
                <a:gd name="T12" fmla="*/ 705 w 783"/>
                <a:gd name="T13" fmla="*/ 451 h 2261"/>
                <a:gd name="T14" fmla="*/ 492 w 783"/>
                <a:gd name="T15" fmla="*/ 1139 h 2261"/>
                <a:gd name="T16" fmla="*/ 685 w 783"/>
                <a:gd name="T17" fmla="*/ 1795 h 2261"/>
                <a:gd name="T18" fmla="*/ 747 w 783"/>
                <a:gd name="T19" fmla="*/ 1975 h 2261"/>
                <a:gd name="T20" fmla="*/ 441 w 783"/>
                <a:gd name="T21" fmla="*/ 2261 h 2261"/>
                <a:gd name="T22" fmla="*/ 317 w 783"/>
                <a:gd name="T23" fmla="*/ 2127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3" h="2261">
                  <a:moveTo>
                    <a:pt x="317" y="2127"/>
                  </a:moveTo>
                  <a:cubicBezTo>
                    <a:pt x="85" y="1820"/>
                    <a:pt x="1" y="1557"/>
                    <a:pt x="0" y="1146"/>
                  </a:cubicBezTo>
                  <a:cubicBezTo>
                    <a:pt x="0" y="720"/>
                    <a:pt x="112" y="384"/>
                    <a:pt x="342" y="122"/>
                  </a:cubicBezTo>
                  <a:lnTo>
                    <a:pt x="449" y="0"/>
                  </a:lnTo>
                  <a:lnTo>
                    <a:pt x="616" y="170"/>
                  </a:lnTo>
                  <a:lnTo>
                    <a:pt x="783" y="339"/>
                  </a:lnTo>
                  <a:lnTo>
                    <a:pt x="705" y="451"/>
                  </a:lnTo>
                  <a:cubicBezTo>
                    <a:pt x="555" y="668"/>
                    <a:pt x="493" y="869"/>
                    <a:pt x="492" y="1139"/>
                  </a:cubicBezTo>
                  <a:cubicBezTo>
                    <a:pt x="491" y="1416"/>
                    <a:pt x="539" y="1578"/>
                    <a:pt x="685" y="1795"/>
                  </a:cubicBezTo>
                  <a:cubicBezTo>
                    <a:pt x="752" y="1893"/>
                    <a:pt x="767" y="1938"/>
                    <a:pt x="747" y="1975"/>
                  </a:cubicBezTo>
                  <a:cubicBezTo>
                    <a:pt x="715" y="2036"/>
                    <a:pt x="473" y="2261"/>
                    <a:pt x="441" y="2261"/>
                  </a:cubicBezTo>
                  <a:cubicBezTo>
                    <a:pt x="428" y="2261"/>
                    <a:pt x="373" y="2201"/>
                    <a:pt x="317" y="212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sp>
          <p:nvSpPr>
            <p:cNvPr id="73" name="Freeform 97"/>
            <p:cNvSpPr>
              <a:spLocks/>
            </p:cNvSpPr>
            <p:nvPr/>
          </p:nvSpPr>
          <p:spPr bwMode="auto">
            <a:xfrm>
              <a:off x="36800046" y="13693762"/>
              <a:ext cx="234129" cy="591177"/>
            </a:xfrm>
            <a:custGeom>
              <a:avLst/>
              <a:gdLst>
                <a:gd name="T0" fmla="*/ 149 w 881"/>
                <a:gd name="T1" fmla="*/ 2074 h 2228"/>
                <a:gd name="T2" fmla="*/ 0 w 881"/>
                <a:gd name="T3" fmla="*/ 1917 h 2228"/>
                <a:gd name="T4" fmla="*/ 50 w 881"/>
                <a:gd name="T5" fmla="*/ 1840 h 2228"/>
                <a:gd name="T6" fmla="*/ 276 w 881"/>
                <a:gd name="T7" fmla="*/ 1323 h 2228"/>
                <a:gd name="T8" fmla="*/ 97 w 881"/>
                <a:gd name="T9" fmla="*/ 454 h 2228"/>
                <a:gd name="T10" fmla="*/ 1 w 881"/>
                <a:gd name="T11" fmla="*/ 302 h 2228"/>
                <a:gd name="T12" fmla="*/ 150 w 881"/>
                <a:gd name="T13" fmla="*/ 151 h 2228"/>
                <a:gd name="T14" fmla="*/ 333 w 881"/>
                <a:gd name="T15" fmla="*/ 0 h 2228"/>
                <a:gd name="T16" fmla="*/ 628 w 881"/>
                <a:gd name="T17" fmla="*/ 389 h 2228"/>
                <a:gd name="T18" fmla="*/ 501 w 881"/>
                <a:gd name="T19" fmla="*/ 2041 h 2228"/>
                <a:gd name="T20" fmla="*/ 340 w 881"/>
                <a:gd name="T21" fmla="*/ 2223 h 2228"/>
                <a:gd name="T22" fmla="*/ 149 w 881"/>
                <a:gd name="T23" fmla="*/ 2074 h 2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1" h="2228">
                  <a:moveTo>
                    <a:pt x="149" y="2074"/>
                  </a:moveTo>
                  <a:lnTo>
                    <a:pt x="0" y="1917"/>
                  </a:lnTo>
                  <a:lnTo>
                    <a:pt x="50" y="1840"/>
                  </a:lnTo>
                  <a:cubicBezTo>
                    <a:pt x="178" y="1647"/>
                    <a:pt x="236" y="1514"/>
                    <a:pt x="276" y="1323"/>
                  </a:cubicBezTo>
                  <a:cubicBezTo>
                    <a:pt x="338" y="1024"/>
                    <a:pt x="280" y="742"/>
                    <a:pt x="97" y="454"/>
                  </a:cubicBezTo>
                  <a:lnTo>
                    <a:pt x="1" y="302"/>
                  </a:lnTo>
                  <a:lnTo>
                    <a:pt x="150" y="151"/>
                  </a:lnTo>
                  <a:cubicBezTo>
                    <a:pt x="232" y="68"/>
                    <a:pt x="315" y="0"/>
                    <a:pt x="333" y="0"/>
                  </a:cubicBezTo>
                  <a:cubicBezTo>
                    <a:pt x="387" y="0"/>
                    <a:pt x="528" y="187"/>
                    <a:pt x="628" y="389"/>
                  </a:cubicBezTo>
                  <a:cubicBezTo>
                    <a:pt x="881" y="903"/>
                    <a:pt x="830" y="1560"/>
                    <a:pt x="501" y="2041"/>
                  </a:cubicBezTo>
                  <a:cubicBezTo>
                    <a:pt x="435" y="2137"/>
                    <a:pt x="363" y="2219"/>
                    <a:pt x="340" y="2223"/>
                  </a:cubicBezTo>
                  <a:cubicBezTo>
                    <a:pt x="316" y="2228"/>
                    <a:pt x="230" y="2161"/>
                    <a:pt x="149" y="207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grpSp>
      <p:sp>
        <p:nvSpPr>
          <p:cNvPr id="55" name="手繪多邊形 54"/>
          <p:cNvSpPr>
            <a:spLocks/>
          </p:cNvSpPr>
          <p:nvPr/>
        </p:nvSpPr>
        <p:spPr bwMode="auto">
          <a:xfrm>
            <a:off x="7479171" y="4159144"/>
            <a:ext cx="524056" cy="386752"/>
          </a:xfrm>
          <a:custGeom>
            <a:avLst/>
            <a:gdLst>
              <a:gd name="connsiteX0" fmla="*/ 2313240 w 4627012"/>
              <a:gd name="connsiteY0" fmla="*/ 2906712 h 3414712"/>
              <a:gd name="connsiteX1" fmla="*/ 1912260 w 4627012"/>
              <a:gd name="connsiteY1" fmla="*/ 2918932 h 3414712"/>
              <a:gd name="connsiteX2" fmla="*/ 1906856 w 4627012"/>
              <a:gd name="connsiteY2" fmla="*/ 3234846 h 3414712"/>
              <a:gd name="connsiteX3" fmla="*/ 2311440 w 4627012"/>
              <a:gd name="connsiteY3" fmla="*/ 3241676 h 3414712"/>
              <a:gd name="connsiteX4" fmla="*/ 2721424 w 4627012"/>
              <a:gd name="connsiteY4" fmla="*/ 3229456 h 3414712"/>
              <a:gd name="connsiteX5" fmla="*/ 2733676 w 4627012"/>
              <a:gd name="connsiteY5" fmla="*/ 3078146 h 3414712"/>
              <a:gd name="connsiteX6" fmla="*/ 2717824 w 4627012"/>
              <a:gd name="connsiteY6" fmla="*/ 2922886 h 3414712"/>
              <a:gd name="connsiteX7" fmla="*/ 2313240 w 4627012"/>
              <a:gd name="connsiteY7" fmla="*/ 2906712 h 3414712"/>
              <a:gd name="connsiteX8" fmla="*/ 1584960 w 4627012"/>
              <a:gd name="connsiteY8" fmla="*/ 286972 h 3414712"/>
              <a:gd name="connsiteX9" fmla="*/ 289164 w 4627012"/>
              <a:gd name="connsiteY9" fmla="*/ 296550 h 3414712"/>
              <a:gd name="connsiteX10" fmla="*/ 287364 w 4627012"/>
              <a:gd name="connsiteY10" fmla="*/ 2620194 h 3414712"/>
              <a:gd name="connsiteX11" fmla="*/ 2319024 w 4627012"/>
              <a:gd name="connsiteY11" fmla="*/ 2632076 h 3414712"/>
              <a:gd name="connsiteX12" fmla="*/ 4338444 w 4627012"/>
              <a:gd name="connsiteY12" fmla="*/ 2632076 h 3414712"/>
              <a:gd name="connsiteX13" fmla="*/ 4343844 w 4627012"/>
              <a:gd name="connsiteY13" fmla="*/ 2609392 h 3414712"/>
              <a:gd name="connsiteX14" fmla="*/ 4346724 w 4627012"/>
              <a:gd name="connsiteY14" fmla="*/ 1438210 h 3414712"/>
              <a:gd name="connsiteX15" fmla="*/ 4343844 w 4627012"/>
              <a:gd name="connsiteY15" fmla="*/ 290070 h 3414712"/>
              <a:gd name="connsiteX16" fmla="*/ 2323344 w 4627012"/>
              <a:gd name="connsiteY16" fmla="*/ 287550 h 3414712"/>
              <a:gd name="connsiteX17" fmla="*/ 1584960 w 4627012"/>
              <a:gd name="connsiteY17" fmla="*/ 286972 h 3414712"/>
              <a:gd name="connsiteX18" fmla="*/ 4623604 w 4627012"/>
              <a:gd name="connsiteY18" fmla="*/ 0 h 3414712"/>
              <a:gd name="connsiteX19" fmla="*/ 4626124 w 4627012"/>
              <a:gd name="connsiteY19" fmla="*/ 1442872 h 3414712"/>
              <a:gd name="connsiteX20" fmla="*/ 4625404 w 4627012"/>
              <a:gd name="connsiteY20" fmla="*/ 2896186 h 3414712"/>
              <a:gd name="connsiteX21" fmla="*/ 3827856 w 4627012"/>
              <a:gd name="connsiteY21" fmla="*/ 2906628 h 3414712"/>
              <a:gd name="connsiteX22" fmla="*/ 3020592 w 4627012"/>
              <a:gd name="connsiteY22" fmla="*/ 2914912 h 3414712"/>
              <a:gd name="connsiteX23" fmla="*/ 3010148 w 4627012"/>
              <a:gd name="connsiteY23" fmla="*/ 3079832 h 3414712"/>
              <a:gd name="connsiteX24" fmla="*/ 3013028 w 4627012"/>
              <a:gd name="connsiteY24" fmla="*/ 3236830 h 3414712"/>
              <a:gd name="connsiteX25" fmla="*/ 3485796 w 4627012"/>
              <a:gd name="connsiteY25" fmla="*/ 3241870 h 3414712"/>
              <a:gd name="connsiteX26" fmla="*/ 3976204 w 4627012"/>
              <a:gd name="connsiteY26" fmla="*/ 3255554 h 3414712"/>
              <a:gd name="connsiteX27" fmla="*/ 4014012 w 4627012"/>
              <a:gd name="connsiteY27" fmla="*/ 3357820 h 3414712"/>
              <a:gd name="connsiteX28" fmla="*/ 4014012 w 4627012"/>
              <a:gd name="connsiteY28" fmla="*/ 3414712 h 3414712"/>
              <a:gd name="connsiteX29" fmla="*/ 2306940 w 4627012"/>
              <a:gd name="connsiteY29" fmla="*/ 3414712 h 3414712"/>
              <a:gd name="connsiteX30" fmla="*/ 599508 w 4627012"/>
              <a:gd name="connsiteY30" fmla="*/ 3414712 h 3414712"/>
              <a:gd name="connsiteX31" fmla="*/ 599508 w 4627012"/>
              <a:gd name="connsiteY31" fmla="*/ 3372942 h 3414712"/>
              <a:gd name="connsiteX32" fmla="*/ 656400 w 4627012"/>
              <a:gd name="connsiteY32" fmla="*/ 3253394 h 3414712"/>
              <a:gd name="connsiteX33" fmla="*/ 1136728 w 4627012"/>
              <a:gd name="connsiteY33" fmla="*/ 3241870 h 3414712"/>
              <a:gd name="connsiteX34" fmla="*/ 1603732 w 4627012"/>
              <a:gd name="connsiteY34" fmla="*/ 3229628 h 3414712"/>
              <a:gd name="connsiteX35" fmla="*/ 1615976 w 4627012"/>
              <a:gd name="connsiteY35" fmla="*/ 3078030 h 3414712"/>
              <a:gd name="connsiteX36" fmla="*/ 1599772 w 4627012"/>
              <a:gd name="connsiteY36" fmla="*/ 2922472 h 3414712"/>
              <a:gd name="connsiteX37" fmla="*/ 792144 w 4627012"/>
              <a:gd name="connsiteY37" fmla="*/ 2906268 h 3414712"/>
              <a:gd name="connsiteX38" fmla="*/ 0 w 4627012"/>
              <a:gd name="connsiteY38" fmla="*/ 2906268 h 3414712"/>
              <a:gd name="connsiteX39" fmla="*/ 2520 w 4627012"/>
              <a:gd name="connsiteY39" fmla="*/ 1455836 h 3414712"/>
              <a:gd name="connsiteX40" fmla="*/ 5040 w 4627012"/>
              <a:gd name="connsiteY40" fmla="*/ 5042 h 3414712"/>
              <a:gd name="connsiteX41" fmla="*/ 2314500 w 4627012"/>
              <a:gd name="connsiteY41" fmla="*/ 2520 h 341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627012" h="3414712">
                <a:moveTo>
                  <a:pt x="2313240" y="2906712"/>
                </a:moveTo>
                <a:cubicBezTo>
                  <a:pt x="2024304" y="2906712"/>
                  <a:pt x="1921268" y="2909946"/>
                  <a:pt x="1912260" y="2918932"/>
                </a:cubicBezTo>
                <a:cubicBezTo>
                  <a:pt x="1898932" y="2932230"/>
                  <a:pt x="1893888" y="3222268"/>
                  <a:pt x="1906856" y="3234846"/>
                </a:cubicBezTo>
                <a:cubicBezTo>
                  <a:pt x="1910460" y="3238440"/>
                  <a:pt x="2092756" y="3241676"/>
                  <a:pt x="2311440" y="3241676"/>
                </a:cubicBezTo>
                <a:cubicBezTo>
                  <a:pt x="2607220" y="3241676"/>
                  <a:pt x="2712420" y="3238440"/>
                  <a:pt x="2721424" y="3229456"/>
                </a:cubicBezTo>
                <a:cubicBezTo>
                  <a:pt x="2729712" y="3221190"/>
                  <a:pt x="2733676" y="3172670"/>
                  <a:pt x="2733676" y="3078146"/>
                </a:cubicBezTo>
                <a:cubicBezTo>
                  <a:pt x="2733676" y="2964936"/>
                  <a:pt x="2730792" y="2935824"/>
                  <a:pt x="2717824" y="2922886"/>
                </a:cubicBezTo>
                <a:cubicBezTo>
                  <a:pt x="2703772" y="2908868"/>
                  <a:pt x="2652976" y="2906712"/>
                  <a:pt x="2313240" y="2906712"/>
                </a:cubicBezTo>
                <a:close/>
                <a:moveTo>
                  <a:pt x="1584960" y="286972"/>
                </a:moveTo>
                <a:cubicBezTo>
                  <a:pt x="654628" y="286788"/>
                  <a:pt x="297356" y="289530"/>
                  <a:pt x="289164" y="296550"/>
                </a:cubicBezTo>
                <a:cubicBezTo>
                  <a:pt x="269728" y="312392"/>
                  <a:pt x="268288" y="2601112"/>
                  <a:pt x="287364" y="2620194"/>
                </a:cubicBezTo>
                <a:cubicBezTo>
                  <a:pt x="296724" y="2629554"/>
                  <a:pt x="761804" y="2632076"/>
                  <a:pt x="2319024" y="2632076"/>
                </a:cubicBezTo>
                <a:lnTo>
                  <a:pt x="4338444" y="2632076"/>
                </a:lnTo>
                <a:lnTo>
                  <a:pt x="4343844" y="2609392"/>
                </a:lnTo>
                <a:cubicBezTo>
                  <a:pt x="4347080" y="2596792"/>
                  <a:pt x="4348160" y="2069706"/>
                  <a:pt x="4346724" y="1438210"/>
                </a:cubicBezTo>
                <a:lnTo>
                  <a:pt x="4343844" y="290070"/>
                </a:lnTo>
                <a:lnTo>
                  <a:pt x="2323344" y="287550"/>
                </a:lnTo>
                <a:cubicBezTo>
                  <a:pt x="2044864" y="287212"/>
                  <a:pt x="1799652" y="287014"/>
                  <a:pt x="1584960" y="286972"/>
                </a:cubicBezTo>
                <a:close/>
                <a:moveTo>
                  <a:pt x="4623604" y="0"/>
                </a:moveTo>
                <a:lnTo>
                  <a:pt x="4626124" y="1442872"/>
                </a:lnTo>
                <a:cubicBezTo>
                  <a:pt x="4627564" y="2236866"/>
                  <a:pt x="4627204" y="2890786"/>
                  <a:pt x="4625404" y="2896186"/>
                </a:cubicBezTo>
                <a:cubicBezTo>
                  <a:pt x="4623240" y="2903028"/>
                  <a:pt x="4347792" y="2906628"/>
                  <a:pt x="3827856" y="2906628"/>
                </a:cubicBezTo>
                <a:cubicBezTo>
                  <a:pt x="3390736" y="2906628"/>
                  <a:pt x="3027432" y="2910590"/>
                  <a:pt x="3020592" y="2914912"/>
                </a:cubicBezTo>
                <a:cubicBezTo>
                  <a:pt x="3010508" y="2921392"/>
                  <a:pt x="3007988" y="2961362"/>
                  <a:pt x="3010148" y="3079832"/>
                </a:cubicBezTo>
                <a:lnTo>
                  <a:pt x="3013028" y="3236830"/>
                </a:lnTo>
                <a:lnTo>
                  <a:pt x="3485796" y="3241870"/>
                </a:lnTo>
                <a:cubicBezTo>
                  <a:pt x="3745404" y="3244752"/>
                  <a:pt x="3966124" y="3250872"/>
                  <a:pt x="3976204" y="3255554"/>
                </a:cubicBezTo>
                <a:cubicBezTo>
                  <a:pt x="4003928" y="3269238"/>
                  <a:pt x="4014012" y="3296244"/>
                  <a:pt x="4014012" y="3357820"/>
                </a:cubicBezTo>
                <a:lnTo>
                  <a:pt x="4014012" y="3414712"/>
                </a:lnTo>
                <a:lnTo>
                  <a:pt x="2306940" y="3414712"/>
                </a:lnTo>
                <a:lnTo>
                  <a:pt x="599508" y="3414712"/>
                </a:lnTo>
                <a:lnTo>
                  <a:pt x="599508" y="3372942"/>
                </a:lnTo>
                <a:cubicBezTo>
                  <a:pt x="599508" y="3319650"/>
                  <a:pt x="623992" y="3268158"/>
                  <a:pt x="656400" y="3253394"/>
                </a:cubicBezTo>
                <a:cubicBezTo>
                  <a:pt x="674404" y="3245112"/>
                  <a:pt x="818428" y="3241870"/>
                  <a:pt x="1136728" y="3241870"/>
                </a:cubicBezTo>
                <a:cubicBezTo>
                  <a:pt x="1476988" y="3241870"/>
                  <a:pt x="1594372" y="3238630"/>
                  <a:pt x="1603732" y="3229628"/>
                </a:cubicBezTo>
                <a:cubicBezTo>
                  <a:pt x="1612012" y="3221346"/>
                  <a:pt x="1615976" y="3172734"/>
                  <a:pt x="1615976" y="3078030"/>
                </a:cubicBezTo>
                <a:cubicBezTo>
                  <a:pt x="1615976" y="2964604"/>
                  <a:pt x="1612732" y="2935436"/>
                  <a:pt x="1599772" y="2922472"/>
                </a:cubicBezTo>
                <a:cubicBezTo>
                  <a:pt x="1585728" y="2908070"/>
                  <a:pt x="1498232" y="2906268"/>
                  <a:pt x="792144" y="2906268"/>
                </a:cubicBezTo>
                <a:lnTo>
                  <a:pt x="0" y="2906268"/>
                </a:lnTo>
                <a:lnTo>
                  <a:pt x="2520" y="1455836"/>
                </a:lnTo>
                <a:lnTo>
                  <a:pt x="5040" y="5042"/>
                </a:lnTo>
                <a:lnTo>
                  <a:pt x="2314500" y="2520"/>
                </a:ln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grpSp>
        <p:nvGrpSpPr>
          <p:cNvPr id="56" name="群組 55"/>
          <p:cNvGrpSpPr/>
          <p:nvPr/>
        </p:nvGrpSpPr>
        <p:grpSpPr>
          <a:xfrm>
            <a:off x="4678795" y="4844139"/>
            <a:ext cx="484452" cy="358548"/>
            <a:chOff x="4120407" y="4174776"/>
            <a:chExt cx="438956" cy="324876"/>
          </a:xfrm>
          <a:solidFill>
            <a:schemeClr val="bg1"/>
          </a:solidFill>
        </p:grpSpPr>
        <p:sp>
          <p:nvSpPr>
            <p:cNvPr id="63" name="Freeform 18"/>
            <p:cNvSpPr>
              <a:spLocks/>
            </p:cNvSpPr>
            <p:nvPr/>
          </p:nvSpPr>
          <p:spPr bwMode="auto">
            <a:xfrm>
              <a:off x="4249786" y="4342529"/>
              <a:ext cx="180198" cy="67672"/>
            </a:xfrm>
            <a:custGeom>
              <a:avLst/>
              <a:gdLst>
                <a:gd name="T0" fmla="*/ 49 w 99"/>
                <a:gd name="T1" fmla="*/ 0 h 37"/>
                <a:gd name="T2" fmla="*/ 4 w 99"/>
                <a:gd name="T3" fmla="*/ 14 h 37"/>
                <a:gd name="T4" fmla="*/ 0 w 99"/>
                <a:gd name="T5" fmla="*/ 21 h 37"/>
                <a:gd name="T6" fmla="*/ 3 w 99"/>
                <a:gd name="T7" fmla="*/ 27 h 37"/>
                <a:gd name="T8" fmla="*/ 9 w 99"/>
                <a:gd name="T9" fmla="*/ 34 h 37"/>
                <a:gd name="T10" fmla="*/ 20 w 99"/>
                <a:gd name="T11" fmla="*/ 35 h 37"/>
                <a:gd name="T12" fmla="*/ 49 w 99"/>
                <a:gd name="T13" fmla="*/ 26 h 37"/>
                <a:gd name="T14" fmla="*/ 79 w 99"/>
                <a:gd name="T15" fmla="*/ 35 h 37"/>
                <a:gd name="T16" fmla="*/ 90 w 99"/>
                <a:gd name="T17" fmla="*/ 34 h 37"/>
                <a:gd name="T18" fmla="*/ 96 w 99"/>
                <a:gd name="T19" fmla="*/ 27 h 37"/>
                <a:gd name="T20" fmla="*/ 99 w 99"/>
                <a:gd name="T21" fmla="*/ 21 h 37"/>
                <a:gd name="T22" fmla="*/ 95 w 99"/>
                <a:gd name="T23" fmla="*/ 14 h 37"/>
                <a:gd name="T24" fmla="*/ 49 w 99"/>
                <a:gd name="T2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37">
                  <a:moveTo>
                    <a:pt x="49" y="0"/>
                  </a:moveTo>
                  <a:cubicBezTo>
                    <a:pt x="32" y="0"/>
                    <a:pt x="17" y="5"/>
                    <a:pt x="4" y="14"/>
                  </a:cubicBezTo>
                  <a:cubicBezTo>
                    <a:pt x="2" y="16"/>
                    <a:pt x="1" y="18"/>
                    <a:pt x="0" y="21"/>
                  </a:cubicBezTo>
                  <a:cubicBezTo>
                    <a:pt x="0" y="23"/>
                    <a:pt x="1" y="26"/>
                    <a:pt x="3" y="27"/>
                  </a:cubicBezTo>
                  <a:lnTo>
                    <a:pt x="9" y="34"/>
                  </a:lnTo>
                  <a:cubicBezTo>
                    <a:pt x="12" y="37"/>
                    <a:pt x="17" y="37"/>
                    <a:pt x="20" y="35"/>
                  </a:cubicBezTo>
                  <a:cubicBezTo>
                    <a:pt x="28" y="29"/>
                    <a:pt x="39" y="26"/>
                    <a:pt x="49" y="26"/>
                  </a:cubicBezTo>
                  <a:cubicBezTo>
                    <a:pt x="60" y="26"/>
                    <a:pt x="71" y="29"/>
                    <a:pt x="79" y="35"/>
                  </a:cubicBezTo>
                  <a:cubicBezTo>
                    <a:pt x="82" y="37"/>
                    <a:pt x="87" y="37"/>
                    <a:pt x="90" y="34"/>
                  </a:cubicBezTo>
                  <a:lnTo>
                    <a:pt x="96" y="27"/>
                  </a:lnTo>
                  <a:cubicBezTo>
                    <a:pt x="98" y="26"/>
                    <a:pt x="99" y="23"/>
                    <a:pt x="99" y="21"/>
                  </a:cubicBezTo>
                  <a:cubicBezTo>
                    <a:pt x="98" y="18"/>
                    <a:pt x="97" y="16"/>
                    <a:pt x="95" y="14"/>
                  </a:cubicBezTo>
                  <a:cubicBezTo>
                    <a:pt x="82" y="5"/>
                    <a:pt x="66" y="0"/>
                    <a:pt x="4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64" name="Freeform 19"/>
            <p:cNvSpPr>
              <a:spLocks/>
            </p:cNvSpPr>
            <p:nvPr/>
          </p:nvSpPr>
          <p:spPr bwMode="auto">
            <a:xfrm>
              <a:off x="4182374" y="4256708"/>
              <a:ext cx="315022" cy="85821"/>
            </a:xfrm>
            <a:custGeom>
              <a:avLst/>
              <a:gdLst>
                <a:gd name="T0" fmla="*/ 86 w 173"/>
                <a:gd name="T1" fmla="*/ 0 h 47"/>
                <a:gd name="T2" fmla="*/ 4 w 173"/>
                <a:gd name="T3" fmla="*/ 24 h 47"/>
                <a:gd name="T4" fmla="*/ 0 w 173"/>
                <a:gd name="T5" fmla="*/ 30 h 47"/>
                <a:gd name="T6" fmla="*/ 3 w 173"/>
                <a:gd name="T7" fmla="*/ 37 h 47"/>
                <a:gd name="T8" fmla="*/ 9 w 173"/>
                <a:gd name="T9" fmla="*/ 44 h 47"/>
                <a:gd name="T10" fmla="*/ 19 w 173"/>
                <a:gd name="T11" fmla="*/ 45 h 47"/>
                <a:gd name="T12" fmla="*/ 86 w 173"/>
                <a:gd name="T13" fmla="*/ 26 h 47"/>
                <a:gd name="T14" fmla="*/ 154 w 173"/>
                <a:gd name="T15" fmla="*/ 45 h 47"/>
                <a:gd name="T16" fmla="*/ 164 w 173"/>
                <a:gd name="T17" fmla="*/ 44 h 47"/>
                <a:gd name="T18" fmla="*/ 170 w 173"/>
                <a:gd name="T19" fmla="*/ 37 h 47"/>
                <a:gd name="T20" fmla="*/ 173 w 173"/>
                <a:gd name="T21" fmla="*/ 30 h 47"/>
                <a:gd name="T22" fmla="*/ 169 w 173"/>
                <a:gd name="T23" fmla="*/ 24 h 47"/>
                <a:gd name="T24" fmla="*/ 86 w 173"/>
                <a:gd name="T25"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3" h="47">
                  <a:moveTo>
                    <a:pt x="86" y="0"/>
                  </a:moveTo>
                  <a:cubicBezTo>
                    <a:pt x="56" y="0"/>
                    <a:pt x="28" y="9"/>
                    <a:pt x="4" y="24"/>
                  </a:cubicBezTo>
                  <a:cubicBezTo>
                    <a:pt x="2" y="25"/>
                    <a:pt x="0" y="28"/>
                    <a:pt x="0" y="30"/>
                  </a:cubicBezTo>
                  <a:cubicBezTo>
                    <a:pt x="0" y="33"/>
                    <a:pt x="1" y="35"/>
                    <a:pt x="3" y="37"/>
                  </a:cubicBezTo>
                  <a:lnTo>
                    <a:pt x="9" y="44"/>
                  </a:lnTo>
                  <a:cubicBezTo>
                    <a:pt x="12" y="46"/>
                    <a:pt x="16" y="47"/>
                    <a:pt x="19" y="45"/>
                  </a:cubicBezTo>
                  <a:cubicBezTo>
                    <a:pt x="39" y="33"/>
                    <a:pt x="62" y="26"/>
                    <a:pt x="86" y="26"/>
                  </a:cubicBezTo>
                  <a:cubicBezTo>
                    <a:pt x="111" y="26"/>
                    <a:pt x="134" y="33"/>
                    <a:pt x="154" y="45"/>
                  </a:cubicBezTo>
                  <a:cubicBezTo>
                    <a:pt x="157" y="47"/>
                    <a:pt x="161" y="46"/>
                    <a:pt x="164" y="44"/>
                  </a:cubicBezTo>
                  <a:lnTo>
                    <a:pt x="170" y="37"/>
                  </a:lnTo>
                  <a:cubicBezTo>
                    <a:pt x="172" y="35"/>
                    <a:pt x="173" y="33"/>
                    <a:pt x="173" y="30"/>
                  </a:cubicBezTo>
                  <a:cubicBezTo>
                    <a:pt x="173" y="28"/>
                    <a:pt x="171" y="25"/>
                    <a:pt x="169" y="24"/>
                  </a:cubicBezTo>
                  <a:cubicBezTo>
                    <a:pt x="145" y="9"/>
                    <a:pt x="117" y="0"/>
                    <a:pt x="8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65" name="Freeform 20"/>
            <p:cNvSpPr>
              <a:spLocks/>
            </p:cNvSpPr>
            <p:nvPr/>
          </p:nvSpPr>
          <p:spPr bwMode="auto">
            <a:xfrm>
              <a:off x="4120407" y="4174776"/>
              <a:ext cx="438956" cy="105786"/>
            </a:xfrm>
            <a:custGeom>
              <a:avLst/>
              <a:gdLst>
                <a:gd name="T0" fmla="*/ 9 w 241"/>
                <a:gd name="T1" fmla="*/ 54 h 58"/>
                <a:gd name="T2" fmla="*/ 19 w 241"/>
                <a:gd name="T3" fmla="*/ 55 h 58"/>
                <a:gd name="T4" fmla="*/ 120 w 241"/>
                <a:gd name="T5" fmla="*/ 26 h 58"/>
                <a:gd name="T6" fmla="*/ 222 w 241"/>
                <a:gd name="T7" fmla="*/ 55 h 58"/>
                <a:gd name="T8" fmla="*/ 232 w 241"/>
                <a:gd name="T9" fmla="*/ 54 h 58"/>
                <a:gd name="T10" fmla="*/ 239 w 241"/>
                <a:gd name="T11" fmla="*/ 48 h 58"/>
                <a:gd name="T12" fmla="*/ 241 w 241"/>
                <a:gd name="T13" fmla="*/ 41 h 58"/>
                <a:gd name="T14" fmla="*/ 237 w 241"/>
                <a:gd name="T15" fmla="*/ 35 h 58"/>
                <a:gd name="T16" fmla="*/ 120 w 241"/>
                <a:gd name="T17" fmla="*/ 0 h 58"/>
                <a:gd name="T18" fmla="*/ 4 w 241"/>
                <a:gd name="T19" fmla="*/ 35 h 58"/>
                <a:gd name="T20" fmla="*/ 0 w 241"/>
                <a:gd name="T21" fmla="*/ 41 h 58"/>
                <a:gd name="T22" fmla="*/ 2 w 241"/>
                <a:gd name="T23" fmla="*/ 48 h 58"/>
                <a:gd name="T24" fmla="*/ 9 w 241"/>
                <a:gd name="T25" fmla="*/ 5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 h="58">
                  <a:moveTo>
                    <a:pt x="9" y="54"/>
                  </a:moveTo>
                  <a:cubicBezTo>
                    <a:pt x="12" y="57"/>
                    <a:pt x="16" y="58"/>
                    <a:pt x="19" y="55"/>
                  </a:cubicBezTo>
                  <a:cubicBezTo>
                    <a:pt x="49" y="37"/>
                    <a:pt x="83" y="26"/>
                    <a:pt x="120" y="26"/>
                  </a:cubicBezTo>
                  <a:cubicBezTo>
                    <a:pt x="158" y="26"/>
                    <a:pt x="192" y="37"/>
                    <a:pt x="222" y="55"/>
                  </a:cubicBezTo>
                  <a:cubicBezTo>
                    <a:pt x="225" y="58"/>
                    <a:pt x="229" y="57"/>
                    <a:pt x="232" y="54"/>
                  </a:cubicBezTo>
                  <a:lnTo>
                    <a:pt x="239" y="48"/>
                  </a:lnTo>
                  <a:cubicBezTo>
                    <a:pt x="241" y="46"/>
                    <a:pt x="241" y="43"/>
                    <a:pt x="241" y="41"/>
                  </a:cubicBezTo>
                  <a:cubicBezTo>
                    <a:pt x="241" y="38"/>
                    <a:pt x="240" y="36"/>
                    <a:pt x="237" y="35"/>
                  </a:cubicBezTo>
                  <a:cubicBezTo>
                    <a:pt x="204" y="13"/>
                    <a:pt x="164" y="0"/>
                    <a:pt x="120" y="0"/>
                  </a:cubicBezTo>
                  <a:cubicBezTo>
                    <a:pt x="77" y="0"/>
                    <a:pt x="37" y="13"/>
                    <a:pt x="4" y="35"/>
                  </a:cubicBezTo>
                  <a:cubicBezTo>
                    <a:pt x="1" y="36"/>
                    <a:pt x="0" y="38"/>
                    <a:pt x="0" y="41"/>
                  </a:cubicBezTo>
                  <a:cubicBezTo>
                    <a:pt x="0" y="43"/>
                    <a:pt x="0" y="46"/>
                    <a:pt x="2" y="48"/>
                  </a:cubicBezTo>
                  <a:lnTo>
                    <a:pt x="9" y="5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66" name="Oval 21"/>
            <p:cNvSpPr>
              <a:spLocks noChangeArrowheads="1"/>
            </p:cNvSpPr>
            <p:nvPr/>
          </p:nvSpPr>
          <p:spPr bwMode="auto">
            <a:xfrm>
              <a:off x="4306049" y="4428350"/>
              <a:ext cx="71042" cy="71302"/>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57" name="群組 56"/>
          <p:cNvGrpSpPr/>
          <p:nvPr/>
        </p:nvGrpSpPr>
        <p:grpSpPr>
          <a:xfrm>
            <a:off x="6247880" y="5182541"/>
            <a:ext cx="475492" cy="566351"/>
            <a:chOff x="4311490" y="5480067"/>
            <a:chExt cx="475492" cy="566351"/>
          </a:xfrm>
          <a:solidFill>
            <a:schemeClr val="bg1"/>
          </a:solidFill>
        </p:grpSpPr>
        <p:sp>
          <p:nvSpPr>
            <p:cNvPr id="59" name="手繪多邊形 58"/>
            <p:cNvSpPr>
              <a:spLocks/>
            </p:cNvSpPr>
            <p:nvPr/>
          </p:nvSpPr>
          <p:spPr bwMode="auto">
            <a:xfrm>
              <a:off x="4311490" y="5713228"/>
              <a:ext cx="475492" cy="333190"/>
            </a:xfrm>
            <a:custGeom>
              <a:avLst/>
              <a:gdLst>
                <a:gd name="connsiteX0" fmla="*/ 476090 w 617148"/>
                <a:gd name="connsiteY0" fmla="*/ 118237 h 432452"/>
                <a:gd name="connsiteX1" fmla="*/ 470749 w 617148"/>
                <a:gd name="connsiteY1" fmla="*/ 140808 h 432452"/>
                <a:gd name="connsiteX2" fmla="*/ 460580 w 617148"/>
                <a:gd name="connsiteY2" fmla="*/ 213179 h 432452"/>
                <a:gd name="connsiteX3" fmla="*/ 440313 w 617148"/>
                <a:gd name="connsiteY3" fmla="*/ 289367 h 432452"/>
                <a:gd name="connsiteX4" fmla="*/ 467148 w 617148"/>
                <a:gd name="connsiteY4" fmla="*/ 302795 h 432452"/>
                <a:gd name="connsiteX5" fmla="*/ 496808 w 617148"/>
                <a:gd name="connsiteY5" fmla="*/ 298837 h 432452"/>
                <a:gd name="connsiteX6" fmla="*/ 561212 w 617148"/>
                <a:gd name="connsiteY6" fmla="*/ 224629 h 432452"/>
                <a:gd name="connsiteX7" fmla="*/ 561212 w 617148"/>
                <a:gd name="connsiteY7" fmla="*/ 193744 h 432452"/>
                <a:gd name="connsiteX8" fmla="*/ 493559 w 617148"/>
                <a:gd name="connsiteY8" fmla="*/ 119465 h 432452"/>
                <a:gd name="connsiteX9" fmla="*/ 476090 w 617148"/>
                <a:gd name="connsiteY9" fmla="*/ 118237 h 432452"/>
                <a:gd name="connsiteX10" fmla="*/ 149082 w 617148"/>
                <a:gd name="connsiteY10" fmla="*/ 33936 h 432452"/>
                <a:gd name="connsiteX11" fmla="*/ 122452 w 617148"/>
                <a:gd name="connsiteY11" fmla="*/ 60251 h 432452"/>
                <a:gd name="connsiteX12" fmla="*/ 95893 w 617148"/>
                <a:gd name="connsiteY12" fmla="*/ 86496 h 432452"/>
                <a:gd name="connsiteX13" fmla="*/ 95893 w 617148"/>
                <a:gd name="connsiteY13" fmla="*/ 160645 h 432452"/>
                <a:gd name="connsiteX14" fmla="*/ 99354 w 617148"/>
                <a:gd name="connsiteY14" fmla="*/ 236839 h 432452"/>
                <a:gd name="connsiteX15" fmla="*/ 244298 w 617148"/>
                <a:gd name="connsiteY15" fmla="*/ 237051 h 432452"/>
                <a:gd name="connsiteX16" fmla="*/ 249384 w 617148"/>
                <a:gd name="connsiteY16" fmla="*/ 235147 h 432452"/>
                <a:gd name="connsiteX17" fmla="*/ 249384 w 617148"/>
                <a:gd name="connsiteY17" fmla="*/ 160857 h 432452"/>
                <a:gd name="connsiteX18" fmla="*/ 249384 w 617148"/>
                <a:gd name="connsiteY18" fmla="*/ 86496 h 432452"/>
                <a:gd name="connsiteX19" fmla="*/ 222825 w 617148"/>
                <a:gd name="connsiteY19" fmla="*/ 60251 h 432452"/>
                <a:gd name="connsiteX20" fmla="*/ 196266 w 617148"/>
                <a:gd name="connsiteY20" fmla="*/ 33936 h 432452"/>
                <a:gd name="connsiteX21" fmla="*/ 172674 w 617148"/>
                <a:gd name="connsiteY21" fmla="*/ 33936 h 432452"/>
                <a:gd name="connsiteX22" fmla="*/ 0 w 617148"/>
                <a:gd name="connsiteY22" fmla="*/ 0 h 432452"/>
                <a:gd name="connsiteX23" fmla="*/ 236316 w 617148"/>
                <a:gd name="connsiteY23" fmla="*/ 0 h 432452"/>
                <a:gd name="connsiteX24" fmla="*/ 472631 w 617148"/>
                <a:gd name="connsiteY24" fmla="*/ 0 h 432452"/>
                <a:gd name="connsiteX25" fmla="*/ 472631 w 617148"/>
                <a:gd name="connsiteY25" fmla="*/ 27395 h 432452"/>
                <a:gd name="connsiteX26" fmla="*/ 474184 w 617148"/>
                <a:gd name="connsiteY26" fmla="*/ 57189 h 432452"/>
                <a:gd name="connsiteX27" fmla="*/ 492966 w 617148"/>
                <a:gd name="connsiteY27" fmla="*/ 62555 h 432452"/>
                <a:gd name="connsiteX28" fmla="*/ 605581 w 617148"/>
                <a:gd name="connsiteY28" fmla="*/ 268367 h 432452"/>
                <a:gd name="connsiteX29" fmla="*/ 518948 w 617148"/>
                <a:gd name="connsiteY29" fmla="*/ 349280 h 432452"/>
                <a:gd name="connsiteX30" fmla="*/ 421372 w 617148"/>
                <a:gd name="connsiteY30" fmla="*/ 351257 h 432452"/>
                <a:gd name="connsiteX31" fmla="*/ 411417 w 617148"/>
                <a:gd name="connsiteY31" fmla="*/ 359588 h 432452"/>
                <a:gd name="connsiteX32" fmla="*/ 372513 w 617148"/>
                <a:gd name="connsiteY32" fmla="*/ 418402 h 432452"/>
                <a:gd name="connsiteX33" fmla="*/ 361004 w 617148"/>
                <a:gd name="connsiteY33" fmla="*/ 432452 h 432452"/>
                <a:gd name="connsiteX34" fmla="*/ 237728 w 617148"/>
                <a:gd name="connsiteY34" fmla="*/ 432452 h 432452"/>
                <a:gd name="connsiteX35" fmla="*/ 114451 w 617148"/>
                <a:gd name="connsiteY35" fmla="*/ 432452 h 432452"/>
                <a:gd name="connsiteX36" fmla="*/ 105555 w 617148"/>
                <a:gd name="connsiteY36" fmla="*/ 421932 h 432452"/>
                <a:gd name="connsiteX37" fmla="*/ 44623 w 617148"/>
                <a:gd name="connsiteY37" fmla="*/ 316873 h 432452"/>
                <a:gd name="connsiteX38" fmla="*/ 22312 w 617148"/>
                <a:gd name="connsiteY38" fmla="*/ 249092 h 432452"/>
                <a:gd name="connsiteX39" fmla="*/ 9179 w 617148"/>
                <a:gd name="connsiteY39" fmla="*/ 183360 h 432452"/>
                <a:gd name="connsiteX40" fmla="*/ 1059 w 617148"/>
                <a:gd name="connsiteY40" fmla="*/ 58319 h 432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17148" h="432452">
                  <a:moveTo>
                    <a:pt x="476090" y="118237"/>
                  </a:moveTo>
                  <a:cubicBezTo>
                    <a:pt x="473150" y="120984"/>
                    <a:pt x="472232" y="127698"/>
                    <a:pt x="470749" y="140808"/>
                  </a:cubicBezTo>
                  <a:cubicBezTo>
                    <a:pt x="468560" y="160668"/>
                    <a:pt x="464252" y="191341"/>
                    <a:pt x="460580" y="213179"/>
                  </a:cubicBezTo>
                  <a:cubicBezTo>
                    <a:pt x="457897" y="229646"/>
                    <a:pt x="446103" y="273889"/>
                    <a:pt x="440313" y="289367"/>
                  </a:cubicBezTo>
                  <a:cubicBezTo>
                    <a:pt x="436499" y="299614"/>
                    <a:pt x="442431" y="302653"/>
                    <a:pt x="467148" y="302795"/>
                  </a:cubicBezTo>
                  <a:cubicBezTo>
                    <a:pt x="479859" y="302936"/>
                    <a:pt x="488051" y="301805"/>
                    <a:pt x="496808" y="298837"/>
                  </a:cubicBezTo>
                  <a:cubicBezTo>
                    <a:pt x="530493" y="287529"/>
                    <a:pt x="553091" y="261450"/>
                    <a:pt x="561212" y="224629"/>
                  </a:cubicBezTo>
                  <a:cubicBezTo>
                    <a:pt x="564460" y="210070"/>
                    <a:pt x="564460" y="208373"/>
                    <a:pt x="561212" y="193744"/>
                  </a:cubicBezTo>
                  <a:cubicBezTo>
                    <a:pt x="552808" y="155579"/>
                    <a:pt x="529151" y="129642"/>
                    <a:pt x="493559" y="119465"/>
                  </a:cubicBezTo>
                  <a:cubicBezTo>
                    <a:pt x="483990" y="116708"/>
                    <a:pt x="479029" y="115489"/>
                    <a:pt x="476090" y="118237"/>
                  </a:cubicBezTo>
                  <a:close/>
                  <a:moveTo>
                    <a:pt x="149082" y="33936"/>
                  </a:moveTo>
                  <a:lnTo>
                    <a:pt x="122452" y="60251"/>
                  </a:lnTo>
                  <a:lnTo>
                    <a:pt x="95893" y="86496"/>
                  </a:lnTo>
                  <a:lnTo>
                    <a:pt x="95893" y="160645"/>
                  </a:lnTo>
                  <a:cubicBezTo>
                    <a:pt x="95893" y="229220"/>
                    <a:pt x="96175" y="235005"/>
                    <a:pt x="99354" y="236839"/>
                  </a:cubicBezTo>
                  <a:cubicBezTo>
                    <a:pt x="103945" y="239520"/>
                    <a:pt x="237305" y="239732"/>
                    <a:pt x="244298" y="237051"/>
                  </a:cubicBezTo>
                  <a:lnTo>
                    <a:pt x="249384" y="235147"/>
                  </a:lnTo>
                  <a:lnTo>
                    <a:pt x="249384" y="160857"/>
                  </a:lnTo>
                  <a:lnTo>
                    <a:pt x="249384" y="86496"/>
                  </a:lnTo>
                  <a:lnTo>
                    <a:pt x="222825" y="60251"/>
                  </a:lnTo>
                  <a:lnTo>
                    <a:pt x="196266" y="33936"/>
                  </a:lnTo>
                  <a:lnTo>
                    <a:pt x="172674" y="33936"/>
                  </a:lnTo>
                  <a:close/>
                  <a:moveTo>
                    <a:pt x="0" y="0"/>
                  </a:moveTo>
                  <a:lnTo>
                    <a:pt x="236316" y="0"/>
                  </a:lnTo>
                  <a:lnTo>
                    <a:pt x="472631" y="0"/>
                  </a:lnTo>
                  <a:lnTo>
                    <a:pt x="472631" y="27395"/>
                  </a:lnTo>
                  <a:cubicBezTo>
                    <a:pt x="472702" y="42504"/>
                    <a:pt x="473337" y="55848"/>
                    <a:pt x="474184" y="57189"/>
                  </a:cubicBezTo>
                  <a:cubicBezTo>
                    <a:pt x="475032" y="58460"/>
                    <a:pt x="483434" y="60861"/>
                    <a:pt x="492966" y="62555"/>
                  </a:cubicBezTo>
                  <a:cubicBezTo>
                    <a:pt x="588071" y="79147"/>
                    <a:pt x="642295" y="178205"/>
                    <a:pt x="605581" y="268367"/>
                  </a:cubicBezTo>
                  <a:cubicBezTo>
                    <a:pt x="590895" y="304376"/>
                    <a:pt x="555027" y="337913"/>
                    <a:pt x="518948" y="349280"/>
                  </a:cubicBezTo>
                  <a:cubicBezTo>
                    <a:pt x="482022" y="361000"/>
                    <a:pt x="465783" y="361283"/>
                    <a:pt x="421372" y="351257"/>
                  </a:cubicBezTo>
                  <a:cubicBezTo>
                    <a:pt x="417771" y="350481"/>
                    <a:pt x="415935" y="352034"/>
                    <a:pt x="411417" y="359588"/>
                  </a:cubicBezTo>
                  <a:cubicBezTo>
                    <a:pt x="393483" y="389596"/>
                    <a:pt x="382680" y="405975"/>
                    <a:pt x="372513" y="418402"/>
                  </a:cubicBezTo>
                  <a:lnTo>
                    <a:pt x="361004" y="432452"/>
                  </a:lnTo>
                  <a:lnTo>
                    <a:pt x="237728" y="432452"/>
                  </a:lnTo>
                  <a:lnTo>
                    <a:pt x="114451" y="432452"/>
                  </a:lnTo>
                  <a:lnTo>
                    <a:pt x="105555" y="421932"/>
                  </a:lnTo>
                  <a:cubicBezTo>
                    <a:pt x="81549" y="393761"/>
                    <a:pt x="60791" y="357823"/>
                    <a:pt x="44623" y="316873"/>
                  </a:cubicBezTo>
                  <a:cubicBezTo>
                    <a:pt x="34950" y="292161"/>
                    <a:pt x="25630" y="263849"/>
                    <a:pt x="22312" y="249092"/>
                  </a:cubicBezTo>
                  <a:cubicBezTo>
                    <a:pt x="14121" y="212166"/>
                    <a:pt x="12003" y="201505"/>
                    <a:pt x="9179" y="183360"/>
                  </a:cubicBezTo>
                  <a:cubicBezTo>
                    <a:pt x="4166" y="150952"/>
                    <a:pt x="2260" y="121581"/>
                    <a:pt x="1059" y="5831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60" name="Freeform 84"/>
            <p:cNvSpPr>
              <a:spLocks/>
            </p:cNvSpPr>
            <p:nvPr/>
          </p:nvSpPr>
          <p:spPr bwMode="auto">
            <a:xfrm>
              <a:off x="4390889" y="5524444"/>
              <a:ext cx="47256" cy="140089"/>
            </a:xfrm>
            <a:custGeom>
              <a:avLst/>
              <a:gdLst>
                <a:gd name="T0" fmla="*/ 269 w 871"/>
                <a:gd name="T1" fmla="*/ 2483 h 2574"/>
                <a:gd name="T2" fmla="*/ 280 w 871"/>
                <a:gd name="T3" fmla="*/ 2103 h 2574"/>
                <a:gd name="T4" fmla="*/ 215 w 871"/>
                <a:gd name="T5" fmla="*/ 1452 h 2574"/>
                <a:gd name="T6" fmla="*/ 1 w 871"/>
                <a:gd name="T7" fmla="*/ 816 h 2574"/>
                <a:gd name="T8" fmla="*/ 80 w 871"/>
                <a:gd name="T9" fmla="*/ 415 h 2574"/>
                <a:gd name="T10" fmla="*/ 590 w 871"/>
                <a:gd name="T11" fmla="*/ 170 h 2574"/>
                <a:gd name="T12" fmla="*/ 611 w 871"/>
                <a:gd name="T13" fmla="*/ 482 h 2574"/>
                <a:gd name="T14" fmla="*/ 653 w 871"/>
                <a:gd name="T15" fmla="*/ 1213 h 2574"/>
                <a:gd name="T16" fmla="*/ 855 w 871"/>
                <a:gd name="T17" fmla="*/ 1884 h 2574"/>
                <a:gd name="T18" fmla="*/ 626 w 871"/>
                <a:gd name="T19" fmla="*/ 2447 h 2574"/>
                <a:gd name="T20" fmla="*/ 269 w 871"/>
                <a:gd name="T21" fmla="*/ 2483 h 2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1" h="2574">
                  <a:moveTo>
                    <a:pt x="269" y="2483"/>
                  </a:moveTo>
                  <a:cubicBezTo>
                    <a:pt x="169" y="2384"/>
                    <a:pt x="171" y="2308"/>
                    <a:pt x="280" y="2103"/>
                  </a:cubicBezTo>
                  <a:cubicBezTo>
                    <a:pt x="425" y="1830"/>
                    <a:pt x="414" y="1718"/>
                    <a:pt x="215" y="1452"/>
                  </a:cubicBezTo>
                  <a:cubicBezTo>
                    <a:pt x="43" y="1224"/>
                    <a:pt x="0" y="1094"/>
                    <a:pt x="1" y="816"/>
                  </a:cubicBezTo>
                  <a:cubicBezTo>
                    <a:pt x="2" y="610"/>
                    <a:pt x="14" y="550"/>
                    <a:pt x="80" y="415"/>
                  </a:cubicBezTo>
                  <a:cubicBezTo>
                    <a:pt x="233" y="103"/>
                    <a:pt x="447" y="0"/>
                    <a:pt x="590" y="170"/>
                  </a:cubicBezTo>
                  <a:cubicBezTo>
                    <a:pt x="676" y="273"/>
                    <a:pt x="684" y="388"/>
                    <a:pt x="611" y="482"/>
                  </a:cubicBezTo>
                  <a:cubicBezTo>
                    <a:pt x="408" y="742"/>
                    <a:pt x="417" y="900"/>
                    <a:pt x="653" y="1213"/>
                  </a:cubicBezTo>
                  <a:cubicBezTo>
                    <a:pt x="816" y="1427"/>
                    <a:pt x="871" y="1611"/>
                    <a:pt x="855" y="1884"/>
                  </a:cubicBezTo>
                  <a:cubicBezTo>
                    <a:pt x="840" y="2126"/>
                    <a:pt x="772" y="2294"/>
                    <a:pt x="626" y="2447"/>
                  </a:cubicBezTo>
                  <a:cubicBezTo>
                    <a:pt x="521" y="2558"/>
                    <a:pt x="360" y="2574"/>
                    <a:pt x="269" y="2483"/>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61" name="Freeform 85"/>
            <p:cNvSpPr>
              <a:spLocks/>
            </p:cNvSpPr>
            <p:nvPr/>
          </p:nvSpPr>
          <p:spPr bwMode="auto">
            <a:xfrm>
              <a:off x="4545371" y="5529001"/>
              <a:ext cx="54452" cy="133612"/>
            </a:xfrm>
            <a:custGeom>
              <a:avLst/>
              <a:gdLst>
                <a:gd name="T0" fmla="*/ 365 w 1003"/>
                <a:gd name="T1" fmla="*/ 2399 h 2455"/>
                <a:gd name="T2" fmla="*/ 393 w 1003"/>
                <a:gd name="T3" fmla="*/ 2007 h 2455"/>
                <a:gd name="T4" fmla="*/ 316 w 1003"/>
                <a:gd name="T5" fmla="*/ 1360 h 2455"/>
                <a:gd name="T6" fmla="*/ 115 w 1003"/>
                <a:gd name="T7" fmla="*/ 957 h 2455"/>
                <a:gd name="T8" fmla="*/ 542 w 1003"/>
                <a:gd name="T9" fmla="*/ 0 h 2455"/>
                <a:gd name="T10" fmla="*/ 685 w 1003"/>
                <a:gd name="T11" fmla="*/ 69 h 2455"/>
                <a:gd name="T12" fmla="*/ 676 w 1003"/>
                <a:gd name="T13" fmla="*/ 454 h 2455"/>
                <a:gd name="T14" fmla="*/ 722 w 1003"/>
                <a:gd name="T15" fmla="*/ 1077 h 2455"/>
                <a:gd name="T16" fmla="*/ 979 w 1003"/>
                <a:gd name="T17" fmla="*/ 1799 h 2455"/>
                <a:gd name="T18" fmla="*/ 749 w 1003"/>
                <a:gd name="T19" fmla="*/ 2351 h 2455"/>
                <a:gd name="T20" fmla="*/ 538 w 1003"/>
                <a:gd name="T21" fmla="*/ 2455 h 2455"/>
                <a:gd name="T22" fmla="*/ 365 w 1003"/>
                <a:gd name="T23" fmla="*/ 2399 h 2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3" h="2455">
                  <a:moveTo>
                    <a:pt x="365" y="2399"/>
                  </a:moveTo>
                  <a:cubicBezTo>
                    <a:pt x="281" y="2314"/>
                    <a:pt x="292" y="2157"/>
                    <a:pt x="393" y="2007"/>
                  </a:cubicBezTo>
                  <a:cubicBezTo>
                    <a:pt x="548" y="1778"/>
                    <a:pt x="531" y="1632"/>
                    <a:pt x="316" y="1360"/>
                  </a:cubicBezTo>
                  <a:cubicBezTo>
                    <a:pt x="210" y="1226"/>
                    <a:pt x="185" y="1176"/>
                    <a:pt x="115" y="957"/>
                  </a:cubicBezTo>
                  <a:cubicBezTo>
                    <a:pt x="0" y="597"/>
                    <a:pt x="266" y="0"/>
                    <a:pt x="542" y="0"/>
                  </a:cubicBezTo>
                  <a:cubicBezTo>
                    <a:pt x="580" y="0"/>
                    <a:pt x="644" y="31"/>
                    <a:pt x="685" y="69"/>
                  </a:cubicBezTo>
                  <a:cubicBezTo>
                    <a:pt x="788" y="164"/>
                    <a:pt x="785" y="294"/>
                    <a:pt x="676" y="454"/>
                  </a:cubicBezTo>
                  <a:cubicBezTo>
                    <a:pt x="523" y="680"/>
                    <a:pt x="536" y="854"/>
                    <a:pt x="722" y="1077"/>
                  </a:cubicBezTo>
                  <a:cubicBezTo>
                    <a:pt x="905" y="1296"/>
                    <a:pt x="1003" y="1571"/>
                    <a:pt x="979" y="1799"/>
                  </a:cubicBezTo>
                  <a:cubicBezTo>
                    <a:pt x="959" y="1992"/>
                    <a:pt x="860" y="2230"/>
                    <a:pt x="749" y="2351"/>
                  </a:cubicBezTo>
                  <a:cubicBezTo>
                    <a:pt x="669" y="2439"/>
                    <a:pt x="635" y="2455"/>
                    <a:pt x="538" y="2455"/>
                  </a:cubicBezTo>
                  <a:cubicBezTo>
                    <a:pt x="459" y="2455"/>
                    <a:pt x="403" y="2437"/>
                    <a:pt x="365" y="239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62" name="Freeform 86"/>
            <p:cNvSpPr>
              <a:spLocks/>
            </p:cNvSpPr>
            <p:nvPr/>
          </p:nvSpPr>
          <p:spPr bwMode="auto">
            <a:xfrm>
              <a:off x="4467650" y="5480067"/>
              <a:ext cx="51094" cy="139609"/>
            </a:xfrm>
            <a:custGeom>
              <a:avLst/>
              <a:gdLst>
                <a:gd name="T0" fmla="*/ 292 w 936"/>
                <a:gd name="T1" fmla="*/ 2500 h 2569"/>
                <a:gd name="T2" fmla="*/ 181 w 936"/>
                <a:gd name="T3" fmla="*/ 2291 h 2569"/>
                <a:gd name="T4" fmla="*/ 266 w 936"/>
                <a:gd name="T5" fmla="*/ 2113 h 2569"/>
                <a:gd name="T6" fmla="*/ 235 w 936"/>
                <a:gd name="T7" fmla="*/ 1475 h 2569"/>
                <a:gd name="T8" fmla="*/ 74 w 936"/>
                <a:gd name="T9" fmla="*/ 1224 h 2569"/>
                <a:gd name="T10" fmla="*/ 0 w 936"/>
                <a:gd name="T11" fmla="*/ 815 h 2569"/>
                <a:gd name="T12" fmla="*/ 74 w 936"/>
                <a:gd name="T13" fmla="*/ 404 h 2569"/>
                <a:gd name="T14" fmla="*/ 587 w 936"/>
                <a:gd name="T15" fmla="*/ 156 h 2569"/>
                <a:gd name="T16" fmla="*/ 562 w 936"/>
                <a:gd name="T17" fmla="*/ 533 h 2569"/>
                <a:gd name="T18" fmla="*/ 652 w 936"/>
                <a:gd name="T19" fmla="*/ 1200 h 2569"/>
                <a:gd name="T20" fmla="*/ 620 w 936"/>
                <a:gd name="T21" fmla="*/ 2434 h 2569"/>
                <a:gd name="T22" fmla="*/ 292 w 936"/>
                <a:gd name="T23" fmla="*/ 2500 h 2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6" h="2569">
                  <a:moveTo>
                    <a:pt x="292" y="2500"/>
                  </a:moveTo>
                  <a:cubicBezTo>
                    <a:pt x="234" y="2456"/>
                    <a:pt x="181" y="2356"/>
                    <a:pt x="181" y="2291"/>
                  </a:cubicBezTo>
                  <a:cubicBezTo>
                    <a:pt x="181" y="2263"/>
                    <a:pt x="220" y="2183"/>
                    <a:pt x="266" y="2113"/>
                  </a:cubicBezTo>
                  <a:cubicBezTo>
                    <a:pt x="417" y="1886"/>
                    <a:pt x="407" y="1691"/>
                    <a:pt x="235" y="1475"/>
                  </a:cubicBezTo>
                  <a:cubicBezTo>
                    <a:pt x="187" y="1415"/>
                    <a:pt x="114" y="1302"/>
                    <a:pt x="74" y="1224"/>
                  </a:cubicBezTo>
                  <a:cubicBezTo>
                    <a:pt x="9" y="1101"/>
                    <a:pt x="0" y="1049"/>
                    <a:pt x="0" y="815"/>
                  </a:cubicBezTo>
                  <a:cubicBezTo>
                    <a:pt x="0" y="580"/>
                    <a:pt x="9" y="529"/>
                    <a:pt x="74" y="404"/>
                  </a:cubicBezTo>
                  <a:cubicBezTo>
                    <a:pt x="235" y="96"/>
                    <a:pt x="432" y="0"/>
                    <a:pt x="587" y="156"/>
                  </a:cubicBezTo>
                  <a:cubicBezTo>
                    <a:pt x="687" y="256"/>
                    <a:pt x="681" y="349"/>
                    <a:pt x="562" y="533"/>
                  </a:cubicBezTo>
                  <a:cubicBezTo>
                    <a:pt x="409" y="771"/>
                    <a:pt x="430" y="929"/>
                    <a:pt x="652" y="1200"/>
                  </a:cubicBezTo>
                  <a:cubicBezTo>
                    <a:pt x="936" y="1548"/>
                    <a:pt x="921" y="2134"/>
                    <a:pt x="620" y="2434"/>
                  </a:cubicBezTo>
                  <a:cubicBezTo>
                    <a:pt x="512" y="2543"/>
                    <a:pt x="382" y="2569"/>
                    <a:pt x="292" y="250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3" name="投影片編號版面配置區 2"/>
          <p:cNvSpPr>
            <a:spLocks noGrp="1"/>
          </p:cNvSpPr>
          <p:nvPr>
            <p:ph type="sldNum" sz="quarter" idx="12"/>
          </p:nvPr>
        </p:nvSpPr>
        <p:spPr/>
        <p:txBody>
          <a:bodyPr/>
          <a:lstStyle/>
          <a:p>
            <a:fld id="{3E5B7E40-2C08-4ABC-92E6-8AE10441B421}" type="slidenum">
              <a:rPr lang="zh-TW" altLang="en-US" smtClean="0"/>
              <a:t>13</a:t>
            </a:fld>
            <a:endParaRPr lang="zh-TW" altLang="en-US"/>
          </a:p>
        </p:txBody>
      </p:sp>
      <p:sp>
        <p:nvSpPr>
          <p:cNvPr id="58" name="矩形 57"/>
          <p:cNvSpPr/>
          <p:nvPr/>
        </p:nvSpPr>
        <p:spPr>
          <a:xfrm>
            <a:off x="515287" y="424800"/>
            <a:ext cx="252267" cy="6981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79" name="矩形 78"/>
          <p:cNvSpPr/>
          <p:nvPr/>
        </p:nvSpPr>
        <p:spPr>
          <a:xfrm>
            <a:off x="821978" y="424800"/>
            <a:ext cx="5417091" cy="69819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TW" altLang="en-US" sz="4800" b="1" dirty="0"/>
              <a:t>動態式簡報</a:t>
            </a:r>
            <a:r>
              <a:rPr lang="zh-TW" altLang="en-US" sz="4800" b="1" dirty="0" smtClean="0"/>
              <a:t>設計 </a:t>
            </a:r>
            <a:r>
              <a:rPr lang="en-US" altLang="zh-TW" sz="4800" b="1" dirty="0" smtClean="0"/>
              <a:t>12</a:t>
            </a:r>
            <a:endParaRPr lang="zh-TW" altLang="en-US" sz="4800" b="1" dirty="0"/>
          </a:p>
        </p:txBody>
      </p:sp>
    </p:spTree>
    <p:extLst>
      <p:ext uri="{BB962C8B-B14F-4D97-AF65-F5344CB8AC3E}">
        <p14:creationId xmlns:p14="http://schemas.microsoft.com/office/powerpoint/2010/main" val="379506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61" fill="hold"/>
                                        <p:tgtEl>
                                          <p:spTgt spid="7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cTn>
                <p:tgtEl>
                  <p:spTgt spid="78"/>
                </p:tgtEl>
              </p:cMediaNode>
            </p:video>
            <p:seq concurrent="1" nextAc="seek">
              <p:cTn id="8" restart="whenNotActive" fill="hold" evtFilter="cancelBubble" nodeType="interactiveSeq">
                <p:stCondLst>
                  <p:cond evt="onClick" delay="0">
                    <p:tgtEl>
                      <p:spTgt spid="7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8"/>
                                        </p:tgtEl>
                                      </p:cBhvr>
                                    </p:cmd>
                                  </p:childTnLst>
                                </p:cTn>
                              </p:par>
                            </p:childTnLst>
                          </p:cTn>
                        </p:par>
                      </p:childTnLst>
                    </p:cTn>
                  </p:par>
                </p:childTnLst>
              </p:cTn>
              <p:nextCondLst>
                <p:cond evt="onClick" delay="0">
                  <p:tgtEl>
                    <p:spTgt spid="78"/>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圖片 4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l="34079" t="1436" r="951"/>
          <a:stretch>
            <a:fillRect/>
          </a:stretch>
        </p:blipFill>
        <p:spPr>
          <a:xfrm>
            <a:off x="3801988" y="1985451"/>
            <a:ext cx="4386044" cy="3803087"/>
          </a:xfrm>
          <a:custGeom>
            <a:avLst/>
            <a:gdLst>
              <a:gd name="connsiteX0" fmla="*/ 1095443 w 4386044"/>
              <a:gd name="connsiteY0" fmla="*/ 0 h 3803087"/>
              <a:gd name="connsiteX1" fmla="*/ 3288465 w 4386044"/>
              <a:gd name="connsiteY1" fmla="*/ 0 h 3803087"/>
              <a:gd name="connsiteX2" fmla="*/ 4386044 w 4386044"/>
              <a:gd name="connsiteY2" fmla="*/ 1902612 h 3803087"/>
              <a:gd name="connsiteX3" fmla="*/ 3288466 w 4386044"/>
              <a:gd name="connsiteY3" fmla="*/ 3803087 h 3803087"/>
              <a:gd name="connsiteX4" fmla="*/ 1095443 w 4386044"/>
              <a:gd name="connsiteY4" fmla="*/ 3803087 h 3803087"/>
              <a:gd name="connsiteX5" fmla="*/ 0 w 4386044"/>
              <a:gd name="connsiteY5" fmla="*/ 1902612 h 3803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6044" h="3803087">
                <a:moveTo>
                  <a:pt x="1095443" y="0"/>
                </a:moveTo>
                <a:lnTo>
                  <a:pt x="3288465" y="0"/>
                </a:lnTo>
                <a:lnTo>
                  <a:pt x="4386044" y="1902612"/>
                </a:lnTo>
                <a:lnTo>
                  <a:pt x="3288466" y="3803087"/>
                </a:lnTo>
                <a:lnTo>
                  <a:pt x="1095443" y="3803087"/>
                </a:lnTo>
                <a:lnTo>
                  <a:pt x="0" y="1902612"/>
                </a:lnTo>
                <a:close/>
              </a:path>
            </a:pathLst>
          </a:custGeom>
        </p:spPr>
      </p:pic>
      <p:sp>
        <p:nvSpPr>
          <p:cNvPr id="2" name="頁尾版面配置區 1"/>
          <p:cNvSpPr>
            <a:spLocks noGrp="1"/>
          </p:cNvSpPr>
          <p:nvPr>
            <p:ph type="ftr" sz="quarter" idx="11"/>
          </p:nvPr>
        </p:nvSpPr>
        <p:spPr/>
        <p:txBody>
          <a:bodyPr/>
          <a:lstStyle/>
          <a:p>
            <a:r>
              <a:rPr lang="zh-TW" altLang="en-US" smtClean="0"/>
              <a:t>商業簡報網 韓明文 講師 </a:t>
            </a:r>
            <a:r>
              <a:rPr lang="en-US" altLang="zh-TW" smtClean="0"/>
              <a:t>/ www.pook.com.tw</a:t>
            </a:r>
            <a:endParaRPr lang="zh-TW" altLang="en-US"/>
          </a:p>
        </p:txBody>
      </p:sp>
      <p:sp>
        <p:nvSpPr>
          <p:cNvPr id="8" name="Freeform 15"/>
          <p:cNvSpPr>
            <a:spLocks/>
          </p:cNvSpPr>
          <p:nvPr/>
        </p:nvSpPr>
        <p:spPr bwMode="auto">
          <a:xfrm>
            <a:off x="5547479" y="1712926"/>
            <a:ext cx="895062" cy="776094"/>
          </a:xfrm>
          <a:custGeom>
            <a:avLst/>
            <a:gdLst>
              <a:gd name="T0" fmla="*/ 1540 w 2054"/>
              <a:gd name="T1" fmla="*/ 0 h 1781"/>
              <a:gd name="T2" fmla="*/ 513 w 2054"/>
              <a:gd name="T3" fmla="*/ 0 h 1781"/>
              <a:gd name="T4" fmla="*/ 0 w 2054"/>
              <a:gd name="T5" fmla="*/ 891 h 1781"/>
              <a:gd name="T6" fmla="*/ 513 w 2054"/>
              <a:gd name="T7" fmla="*/ 1781 h 1781"/>
              <a:gd name="T8" fmla="*/ 1540 w 2054"/>
              <a:gd name="T9" fmla="*/ 1781 h 1781"/>
              <a:gd name="T10" fmla="*/ 2054 w 2054"/>
              <a:gd name="T11" fmla="*/ 891 h 1781"/>
              <a:gd name="T12" fmla="*/ 1540 w 2054"/>
              <a:gd name="T13" fmla="*/ 0 h 1781"/>
            </a:gdLst>
            <a:ahLst/>
            <a:cxnLst>
              <a:cxn ang="0">
                <a:pos x="T0" y="T1"/>
              </a:cxn>
              <a:cxn ang="0">
                <a:pos x="T2" y="T3"/>
              </a:cxn>
              <a:cxn ang="0">
                <a:pos x="T4" y="T5"/>
              </a:cxn>
              <a:cxn ang="0">
                <a:pos x="T6" y="T7"/>
              </a:cxn>
              <a:cxn ang="0">
                <a:pos x="T8" y="T9"/>
              </a:cxn>
              <a:cxn ang="0">
                <a:pos x="T10" y="T11"/>
              </a:cxn>
              <a:cxn ang="0">
                <a:pos x="T12" y="T13"/>
              </a:cxn>
            </a:cxnLst>
            <a:rect l="0" t="0" r="r" b="b"/>
            <a:pathLst>
              <a:path w="2054" h="1781">
                <a:moveTo>
                  <a:pt x="1540" y="0"/>
                </a:moveTo>
                <a:lnTo>
                  <a:pt x="513" y="0"/>
                </a:lnTo>
                <a:lnTo>
                  <a:pt x="0" y="891"/>
                </a:lnTo>
                <a:lnTo>
                  <a:pt x="513" y="1781"/>
                </a:lnTo>
                <a:lnTo>
                  <a:pt x="1540" y="1781"/>
                </a:lnTo>
                <a:lnTo>
                  <a:pt x="2054" y="891"/>
                </a:lnTo>
                <a:lnTo>
                  <a:pt x="1540" y="0"/>
                </a:lnTo>
                <a:close/>
              </a:path>
            </a:pathLst>
          </a:custGeom>
          <a:solidFill>
            <a:schemeClr val="accent1"/>
          </a:solidFill>
          <a:ln w="19050" cap="flat" cmpd="sng" algn="ctr">
            <a:noFill/>
            <a:prstDash val="solid"/>
            <a:miter lim="800000"/>
          </a:ln>
          <a:effectLst/>
          <a:extLst/>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 lastClr="FFFFFF"/>
              </a:solidFill>
              <a:effectLst/>
              <a:uLnTx/>
              <a:uFillTx/>
              <a:latin typeface="Calibri" panose="020F0502020204030204"/>
              <a:ea typeface="新細明體" panose="02020500000000000000" pitchFamily="18" charset="-120"/>
              <a:cs typeface="+mn-cs"/>
            </a:endParaRPr>
          </a:p>
        </p:txBody>
      </p:sp>
      <p:sp>
        <p:nvSpPr>
          <p:cNvPr id="9" name="Freeform 15"/>
          <p:cNvSpPr>
            <a:spLocks/>
          </p:cNvSpPr>
          <p:nvPr/>
        </p:nvSpPr>
        <p:spPr bwMode="auto">
          <a:xfrm>
            <a:off x="7092324" y="2605938"/>
            <a:ext cx="895062" cy="776094"/>
          </a:xfrm>
          <a:custGeom>
            <a:avLst/>
            <a:gdLst>
              <a:gd name="T0" fmla="*/ 1540 w 2054"/>
              <a:gd name="T1" fmla="*/ 0 h 1781"/>
              <a:gd name="T2" fmla="*/ 513 w 2054"/>
              <a:gd name="T3" fmla="*/ 0 h 1781"/>
              <a:gd name="T4" fmla="*/ 0 w 2054"/>
              <a:gd name="T5" fmla="*/ 891 h 1781"/>
              <a:gd name="T6" fmla="*/ 513 w 2054"/>
              <a:gd name="T7" fmla="*/ 1781 h 1781"/>
              <a:gd name="T8" fmla="*/ 1540 w 2054"/>
              <a:gd name="T9" fmla="*/ 1781 h 1781"/>
              <a:gd name="T10" fmla="*/ 2054 w 2054"/>
              <a:gd name="T11" fmla="*/ 891 h 1781"/>
              <a:gd name="T12" fmla="*/ 1540 w 2054"/>
              <a:gd name="T13" fmla="*/ 0 h 1781"/>
            </a:gdLst>
            <a:ahLst/>
            <a:cxnLst>
              <a:cxn ang="0">
                <a:pos x="T0" y="T1"/>
              </a:cxn>
              <a:cxn ang="0">
                <a:pos x="T2" y="T3"/>
              </a:cxn>
              <a:cxn ang="0">
                <a:pos x="T4" y="T5"/>
              </a:cxn>
              <a:cxn ang="0">
                <a:pos x="T6" y="T7"/>
              </a:cxn>
              <a:cxn ang="0">
                <a:pos x="T8" y="T9"/>
              </a:cxn>
              <a:cxn ang="0">
                <a:pos x="T10" y="T11"/>
              </a:cxn>
              <a:cxn ang="0">
                <a:pos x="T12" y="T13"/>
              </a:cxn>
            </a:cxnLst>
            <a:rect l="0" t="0" r="r" b="b"/>
            <a:pathLst>
              <a:path w="2054" h="1781">
                <a:moveTo>
                  <a:pt x="1540" y="0"/>
                </a:moveTo>
                <a:lnTo>
                  <a:pt x="513" y="0"/>
                </a:lnTo>
                <a:lnTo>
                  <a:pt x="0" y="891"/>
                </a:lnTo>
                <a:lnTo>
                  <a:pt x="513" y="1781"/>
                </a:lnTo>
                <a:lnTo>
                  <a:pt x="1540" y="1781"/>
                </a:lnTo>
                <a:lnTo>
                  <a:pt x="2054" y="891"/>
                </a:lnTo>
                <a:lnTo>
                  <a:pt x="1540" y="0"/>
                </a:lnTo>
                <a:close/>
              </a:path>
            </a:pathLst>
          </a:custGeom>
          <a:solidFill>
            <a:schemeClr val="accent2"/>
          </a:solidFill>
          <a:ln w="19050" cap="flat" cmpd="sng" algn="ctr">
            <a:noFill/>
            <a:prstDash val="solid"/>
            <a:miter lim="800000"/>
          </a:ln>
          <a:effectLst/>
          <a:extLst/>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 lastClr="FFFFFF"/>
              </a:solidFill>
              <a:effectLst/>
              <a:uLnTx/>
              <a:uFillTx/>
              <a:latin typeface="Calibri" panose="020F0502020204030204"/>
              <a:ea typeface="新細明體" panose="02020500000000000000" pitchFamily="18" charset="-120"/>
              <a:cs typeface="+mn-cs"/>
            </a:endParaRPr>
          </a:p>
        </p:txBody>
      </p:sp>
      <p:sp>
        <p:nvSpPr>
          <p:cNvPr id="10" name="Freeform 15"/>
          <p:cNvSpPr>
            <a:spLocks/>
          </p:cNvSpPr>
          <p:nvPr/>
        </p:nvSpPr>
        <p:spPr bwMode="auto">
          <a:xfrm>
            <a:off x="4002634" y="2605938"/>
            <a:ext cx="895062" cy="776094"/>
          </a:xfrm>
          <a:custGeom>
            <a:avLst/>
            <a:gdLst>
              <a:gd name="T0" fmla="*/ 1540 w 2054"/>
              <a:gd name="T1" fmla="*/ 0 h 1781"/>
              <a:gd name="T2" fmla="*/ 513 w 2054"/>
              <a:gd name="T3" fmla="*/ 0 h 1781"/>
              <a:gd name="T4" fmla="*/ 0 w 2054"/>
              <a:gd name="T5" fmla="*/ 891 h 1781"/>
              <a:gd name="T6" fmla="*/ 513 w 2054"/>
              <a:gd name="T7" fmla="*/ 1781 h 1781"/>
              <a:gd name="T8" fmla="*/ 1540 w 2054"/>
              <a:gd name="T9" fmla="*/ 1781 h 1781"/>
              <a:gd name="T10" fmla="*/ 2054 w 2054"/>
              <a:gd name="T11" fmla="*/ 891 h 1781"/>
              <a:gd name="T12" fmla="*/ 1540 w 2054"/>
              <a:gd name="T13" fmla="*/ 0 h 1781"/>
            </a:gdLst>
            <a:ahLst/>
            <a:cxnLst>
              <a:cxn ang="0">
                <a:pos x="T0" y="T1"/>
              </a:cxn>
              <a:cxn ang="0">
                <a:pos x="T2" y="T3"/>
              </a:cxn>
              <a:cxn ang="0">
                <a:pos x="T4" y="T5"/>
              </a:cxn>
              <a:cxn ang="0">
                <a:pos x="T6" y="T7"/>
              </a:cxn>
              <a:cxn ang="0">
                <a:pos x="T8" y="T9"/>
              </a:cxn>
              <a:cxn ang="0">
                <a:pos x="T10" y="T11"/>
              </a:cxn>
              <a:cxn ang="0">
                <a:pos x="T12" y="T13"/>
              </a:cxn>
            </a:cxnLst>
            <a:rect l="0" t="0" r="r" b="b"/>
            <a:pathLst>
              <a:path w="2054" h="1781">
                <a:moveTo>
                  <a:pt x="1540" y="0"/>
                </a:moveTo>
                <a:lnTo>
                  <a:pt x="513" y="0"/>
                </a:lnTo>
                <a:lnTo>
                  <a:pt x="0" y="891"/>
                </a:lnTo>
                <a:lnTo>
                  <a:pt x="513" y="1781"/>
                </a:lnTo>
                <a:lnTo>
                  <a:pt x="1540" y="1781"/>
                </a:lnTo>
                <a:lnTo>
                  <a:pt x="2054" y="891"/>
                </a:lnTo>
                <a:lnTo>
                  <a:pt x="1540" y="0"/>
                </a:lnTo>
                <a:close/>
              </a:path>
            </a:pathLst>
          </a:custGeom>
          <a:solidFill>
            <a:schemeClr val="accent6"/>
          </a:solidFill>
          <a:ln w="19050" cap="flat" cmpd="sng" algn="ctr">
            <a:noFill/>
            <a:prstDash val="solid"/>
            <a:miter lim="800000"/>
          </a:ln>
          <a:effectLst/>
          <a:extLst/>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 lastClr="FFFFFF"/>
              </a:solidFill>
              <a:effectLst/>
              <a:uLnTx/>
              <a:uFillTx/>
              <a:latin typeface="Calibri" panose="020F0502020204030204"/>
              <a:ea typeface="新細明體" panose="02020500000000000000" pitchFamily="18" charset="-120"/>
              <a:cs typeface="+mn-cs"/>
            </a:endParaRPr>
          </a:p>
        </p:txBody>
      </p:sp>
      <p:sp>
        <p:nvSpPr>
          <p:cNvPr id="11" name="Freeform 15"/>
          <p:cNvSpPr>
            <a:spLocks/>
          </p:cNvSpPr>
          <p:nvPr/>
        </p:nvSpPr>
        <p:spPr bwMode="auto">
          <a:xfrm rot="10800000">
            <a:off x="5547479" y="5284972"/>
            <a:ext cx="895062" cy="776094"/>
          </a:xfrm>
          <a:custGeom>
            <a:avLst/>
            <a:gdLst>
              <a:gd name="T0" fmla="*/ 1540 w 2054"/>
              <a:gd name="T1" fmla="*/ 0 h 1781"/>
              <a:gd name="T2" fmla="*/ 513 w 2054"/>
              <a:gd name="T3" fmla="*/ 0 h 1781"/>
              <a:gd name="T4" fmla="*/ 0 w 2054"/>
              <a:gd name="T5" fmla="*/ 891 h 1781"/>
              <a:gd name="T6" fmla="*/ 513 w 2054"/>
              <a:gd name="T7" fmla="*/ 1781 h 1781"/>
              <a:gd name="T8" fmla="*/ 1540 w 2054"/>
              <a:gd name="T9" fmla="*/ 1781 h 1781"/>
              <a:gd name="T10" fmla="*/ 2054 w 2054"/>
              <a:gd name="T11" fmla="*/ 891 h 1781"/>
              <a:gd name="T12" fmla="*/ 1540 w 2054"/>
              <a:gd name="T13" fmla="*/ 0 h 1781"/>
            </a:gdLst>
            <a:ahLst/>
            <a:cxnLst>
              <a:cxn ang="0">
                <a:pos x="T0" y="T1"/>
              </a:cxn>
              <a:cxn ang="0">
                <a:pos x="T2" y="T3"/>
              </a:cxn>
              <a:cxn ang="0">
                <a:pos x="T4" y="T5"/>
              </a:cxn>
              <a:cxn ang="0">
                <a:pos x="T6" y="T7"/>
              </a:cxn>
              <a:cxn ang="0">
                <a:pos x="T8" y="T9"/>
              </a:cxn>
              <a:cxn ang="0">
                <a:pos x="T10" y="T11"/>
              </a:cxn>
              <a:cxn ang="0">
                <a:pos x="T12" y="T13"/>
              </a:cxn>
            </a:cxnLst>
            <a:rect l="0" t="0" r="r" b="b"/>
            <a:pathLst>
              <a:path w="2054" h="1781">
                <a:moveTo>
                  <a:pt x="1540" y="0"/>
                </a:moveTo>
                <a:lnTo>
                  <a:pt x="513" y="0"/>
                </a:lnTo>
                <a:lnTo>
                  <a:pt x="0" y="891"/>
                </a:lnTo>
                <a:lnTo>
                  <a:pt x="513" y="1781"/>
                </a:lnTo>
                <a:lnTo>
                  <a:pt x="1540" y="1781"/>
                </a:lnTo>
                <a:lnTo>
                  <a:pt x="2054" y="891"/>
                </a:lnTo>
                <a:lnTo>
                  <a:pt x="1540" y="0"/>
                </a:lnTo>
                <a:close/>
              </a:path>
            </a:pathLst>
          </a:custGeom>
          <a:solidFill>
            <a:schemeClr val="accent4"/>
          </a:solidFill>
          <a:ln w="19050" cap="flat" cmpd="sng" algn="ctr">
            <a:noFill/>
            <a:prstDash val="solid"/>
            <a:miter lim="800000"/>
          </a:ln>
          <a:effectLst/>
          <a:extLst/>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 lastClr="FFFFFF"/>
              </a:solidFill>
              <a:effectLst/>
              <a:uLnTx/>
              <a:uFillTx/>
              <a:latin typeface="Calibri" panose="020F0502020204030204"/>
              <a:ea typeface="新細明體" panose="02020500000000000000" pitchFamily="18" charset="-120"/>
              <a:cs typeface="+mn-cs"/>
            </a:endParaRPr>
          </a:p>
        </p:txBody>
      </p:sp>
      <p:sp>
        <p:nvSpPr>
          <p:cNvPr id="12" name="Freeform 15"/>
          <p:cNvSpPr>
            <a:spLocks/>
          </p:cNvSpPr>
          <p:nvPr/>
        </p:nvSpPr>
        <p:spPr bwMode="auto">
          <a:xfrm rot="10800000">
            <a:off x="4002634" y="4391960"/>
            <a:ext cx="895062" cy="776094"/>
          </a:xfrm>
          <a:custGeom>
            <a:avLst/>
            <a:gdLst>
              <a:gd name="T0" fmla="*/ 1540 w 2054"/>
              <a:gd name="T1" fmla="*/ 0 h 1781"/>
              <a:gd name="T2" fmla="*/ 513 w 2054"/>
              <a:gd name="T3" fmla="*/ 0 h 1781"/>
              <a:gd name="T4" fmla="*/ 0 w 2054"/>
              <a:gd name="T5" fmla="*/ 891 h 1781"/>
              <a:gd name="T6" fmla="*/ 513 w 2054"/>
              <a:gd name="T7" fmla="*/ 1781 h 1781"/>
              <a:gd name="T8" fmla="*/ 1540 w 2054"/>
              <a:gd name="T9" fmla="*/ 1781 h 1781"/>
              <a:gd name="T10" fmla="*/ 2054 w 2054"/>
              <a:gd name="T11" fmla="*/ 891 h 1781"/>
              <a:gd name="T12" fmla="*/ 1540 w 2054"/>
              <a:gd name="T13" fmla="*/ 0 h 1781"/>
            </a:gdLst>
            <a:ahLst/>
            <a:cxnLst>
              <a:cxn ang="0">
                <a:pos x="T0" y="T1"/>
              </a:cxn>
              <a:cxn ang="0">
                <a:pos x="T2" y="T3"/>
              </a:cxn>
              <a:cxn ang="0">
                <a:pos x="T4" y="T5"/>
              </a:cxn>
              <a:cxn ang="0">
                <a:pos x="T6" y="T7"/>
              </a:cxn>
              <a:cxn ang="0">
                <a:pos x="T8" y="T9"/>
              </a:cxn>
              <a:cxn ang="0">
                <a:pos x="T10" y="T11"/>
              </a:cxn>
              <a:cxn ang="0">
                <a:pos x="T12" y="T13"/>
              </a:cxn>
            </a:cxnLst>
            <a:rect l="0" t="0" r="r" b="b"/>
            <a:pathLst>
              <a:path w="2054" h="1781">
                <a:moveTo>
                  <a:pt x="1540" y="0"/>
                </a:moveTo>
                <a:lnTo>
                  <a:pt x="513" y="0"/>
                </a:lnTo>
                <a:lnTo>
                  <a:pt x="0" y="891"/>
                </a:lnTo>
                <a:lnTo>
                  <a:pt x="513" y="1781"/>
                </a:lnTo>
                <a:lnTo>
                  <a:pt x="1540" y="1781"/>
                </a:lnTo>
                <a:lnTo>
                  <a:pt x="2054" y="891"/>
                </a:lnTo>
                <a:lnTo>
                  <a:pt x="1540" y="0"/>
                </a:lnTo>
                <a:close/>
              </a:path>
            </a:pathLst>
          </a:custGeom>
          <a:solidFill>
            <a:schemeClr val="accent5"/>
          </a:solidFill>
          <a:ln w="19050" cap="flat" cmpd="sng" algn="ctr">
            <a:noFill/>
            <a:prstDash val="solid"/>
            <a:miter lim="800000"/>
          </a:ln>
          <a:effectLst/>
          <a:extLst/>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 lastClr="FFFFFF"/>
              </a:solidFill>
              <a:effectLst/>
              <a:uLnTx/>
              <a:uFillTx/>
              <a:latin typeface="Calibri" panose="020F0502020204030204"/>
              <a:ea typeface="新細明體" panose="02020500000000000000" pitchFamily="18" charset="-120"/>
              <a:cs typeface="+mn-cs"/>
            </a:endParaRPr>
          </a:p>
        </p:txBody>
      </p:sp>
      <p:sp>
        <p:nvSpPr>
          <p:cNvPr id="13" name="Freeform 15"/>
          <p:cNvSpPr>
            <a:spLocks/>
          </p:cNvSpPr>
          <p:nvPr/>
        </p:nvSpPr>
        <p:spPr bwMode="auto">
          <a:xfrm rot="10800000">
            <a:off x="7092324" y="4391960"/>
            <a:ext cx="895062" cy="776094"/>
          </a:xfrm>
          <a:custGeom>
            <a:avLst/>
            <a:gdLst>
              <a:gd name="T0" fmla="*/ 1540 w 2054"/>
              <a:gd name="T1" fmla="*/ 0 h 1781"/>
              <a:gd name="T2" fmla="*/ 513 w 2054"/>
              <a:gd name="T3" fmla="*/ 0 h 1781"/>
              <a:gd name="T4" fmla="*/ 0 w 2054"/>
              <a:gd name="T5" fmla="*/ 891 h 1781"/>
              <a:gd name="T6" fmla="*/ 513 w 2054"/>
              <a:gd name="T7" fmla="*/ 1781 h 1781"/>
              <a:gd name="T8" fmla="*/ 1540 w 2054"/>
              <a:gd name="T9" fmla="*/ 1781 h 1781"/>
              <a:gd name="T10" fmla="*/ 2054 w 2054"/>
              <a:gd name="T11" fmla="*/ 891 h 1781"/>
              <a:gd name="T12" fmla="*/ 1540 w 2054"/>
              <a:gd name="T13" fmla="*/ 0 h 1781"/>
            </a:gdLst>
            <a:ahLst/>
            <a:cxnLst>
              <a:cxn ang="0">
                <a:pos x="T0" y="T1"/>
              </a:cxn>
              <a:cxn ang="0">
                <a:pos x="T2" y="T3"/>
              </a:cxn>
              <a:cxn ang="0">
                <a:pos x="T4" y="T5"/>
              </a:cxn>
              <a:cxn ang="0">
                <a:pos x="T6" y="T7"/>
              </a:cxn>
              <a:cxn ang="0">
                <a:pos x="T8" y="T9"/>
              </a:cxn>
              <a:cxn ang="0">
                <a:pos x="T10" y="T11"/>
              </a:cxn>
              <a:cxn ang="0">
                <a:pos x="T12" y="T13"/>
              </a:cxn>
            </a:cxnLst>
            <a:rect l="0" t="0" r="r" b="b"/>
            <a:pathLst>
              <a:path w="2054" h="1781">
                <a:moveTo>
                  <a:pt x="1540" y="0"/>
                </a:moveTo>
                <a:lnTo>
                  <a:pt x="513" y="0"/>
                </a:lnTo>
                <a:lnTo>
                  <a:pt x="0" y="891"/>
                </a:lnTo>
                <a:lnTo>
                  <a:pt x="513" y="1781"/>
                </a:lnTo>
                <a:lnTo>
                  <a:pt x="1540" y="1781"/>
                </a:lnTo>
                <a:lnTo>
                  <a:pt x="2054" y="891"/>
                </a:lnTo>
                <a:lnTo>
                  <a:pt x="1540" y="0"/>
                </a:lnTo>
                <a:close/>
              </a:path>
            </a:pathLst>
          </a:custGeom>
          <a:solidFill>
            <a:schemeClr val="accent3"/>
          </a:solidFill>
          <a:ln w="19050" cap="flat" cmpd="sng" algn="ctr">
            <a:noFill/>
            <a:prstDash val="solid"/>
            <a:miter lim="800000"/>
          </a:ln>
          <a:effectLst/>
          <a:extLst/>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 lastClr="FFFFFF"/>
              </a:solidFill>
              <a:effectLst/>
              <a:uLnTx/>
              <a:uFillTx/>
              <a:latin typeface="Calibri" panose="020F0502020204030204"/>
              <a:ea typeface="新細明體" panose="02020500000000000000" pitchFamily="18" charset="-120"/>
              <a:cs typeface="+mn-cs"/>
            </a:endParaRPr>
          </a:p>
        </p:txBody>
      </p:sp>
      <p:grpSp>
        <p:nvGrpSpPr>
          <p:cNvPr id="14" name="群組 13"/>
          <p:cNvGrpSpPr/>
          <p:nvPr/>
        </p:nvGrpSpPr>
        <p:grpSpPr>
          <a:xfrm>
            <a:off x="7309870" y="2762728"/>
            <a:ext cx="478916" cy="395298"/>
            <a:chOff x="13079250" y="23448756"/>
            <a:chExt cx="2967819" cy="2449630"/>
          </a:xfrm>
          <a:solidFill>
            <a:schemeClr val="bg1"/>
          </a:solidFill>
        </p:grpSpPr>
        <p:sp>
          <p:nvSpPr>
            <p:cNvPr id="41" name="手繪多邊形 40"/>
            <p:cNvSpPr>
              <a:spLocks/>
            </p:cNvSpPr>
            <p:nvPr/>
          </p:nvSpPr>
          <p:spPr bwMode="auto">
            <a:xfrm>
              <a:off x="13079250" y="23448756"/>
              <a:ext cx="2967819" cy="2449630"/>
            </a:xfrm>
            <a:custGeom>
              <a:avLst/>
              <a:gdLst>
                <a:gd name="connsiteX0" fmla="*/ 2007528 w 4024625"/>
                <a:gd name="connsiteY0" fmla="*/ 1087436 h 3321916"/>
                <a:gd name="connsiteX1" fmla="*/ 1840007 w 4024625"/>
                <a:gd name="connsiteY1" fmla="*/ 1101840 h 3321916"/>
                <a:gd name="connsiteX2" fmla="*/ 1743097 w 4024625"/>
                <a:gd name="connsiteY2" fmla="*/ 1122724 h 3321916"/>
                <a:gd name="connsiteX3" fmla="*/ 1609441 w 4024625"/>
                <a:gd name="connsiteY3" fmla="*/ 1178896 h 3321916"/>
                <a:gd name="connsiteX4" fmla="*/ 1096431 w 4024625"/>
                <a:gd name="connsiteY4" fmla="*/ 1856928 h 3321916"/>
                <a:gd name="connsiteX5" fmla="*/ 1116966 w 4024625"/>
                <a:gd name="connsiteY5" fmla="*/ 2260216 h 3321916"/>
                <a:gd name="connsiteX6" fmla="*/ 1819472 w 4024625"/>
                <a:gd name="connsiteY6" fmla="*/ 2915204 h 3321916"/>
                <a:gd name="connsiteX7" fmla="*/ 1895847 w 4024625"/>
                <a:gd name="connsiteY7" fmla="*/ 2930328 h 3321916"/>
                <a:gd name="connsiteX8" fmla="*/ 2217919 w 4024625"/>
                <a:gd name="connsiteY8" fmla="*/ 2911604 h 3321916"/>
                <a:gd name="connsiteX9" fmla="*/ 2875753 w 4024625"/>
                <a:gd name="connsiteY9" fmla="*/ 2323952 h 3321916"/>
                <a:gd name="connsiteX10" fmla="*/ 2922227 w 4024625"/>
                <a:gd name="connsiteY10" fmla="*/ 2006360 h 3321916"/>
                <a:gd name="connsiteX11" fmla="*/ 2861343 w 4024625"/>
                <a:gd name="connsiteY11" fmla="*/ 1660684 h 3321916"/>
                <a:gd name="connsiteX12" fmla="*/ 2600515 w 4024625"/>
                <a:gd name="connsiteY12" fmla="*/ 1300604 h 3321916"/>
                <a:gd name="connsiteX13" fmla="*/ 2271958 w 4024625"/>
                <a:gd name="connsiteY13" fmla="*/ 1122364 h 3321916"/>
                <a:gd name="connsiteX14" fmla="*/ 2175409 w 4024625"/>
                <a:gd name="connsiteY14" fmla="*/ 1101840 h 3321916"/>
                <a:gd name="connsiteX15" fmla="*/ 2007528 w 4024625"/>
                <a:gd name="connsiteY15" fmla="*/ 1087436 h 3321916"/>
                <a:gd name="connsiteX16" fmla="*/ 691176 w 4024625"/>
                <a:gd name="connsiteY16" fmla="*/ 884236 h 3321916"/>
                <a:gd name="connsiteX17" fmla="*/ 395695 w 4024625"/>
                <a:gd name="connsiteY17" fmla="*/ 895036 h 3321916"/>
                <a:gd name="connsiteX18" fmla="*/ 376237 w 4024625"/>
                <a:gd name="connsiteY18" fmla="*/ 1095956 h 3321916"/>
                <a:gd name="connsiteX19" fmla="*/ 388128 w 4024625"/>
                <a:gd name="connsiteY19" fmla="*/ 1299032 h 3321916"/>
                <a:gd name="connsiteX20" fmla="*/ 691176 w 4024625"/>
                <a:gd name="connsiteY20" fmla="*/ 1311272 h 3321916"/>
                <a:gd name="connsiteX21" fmla="*/ 994223 w 4024625"/>
                <a:gd name="connsiteY21" fmla="*/ 1299032 h 3321916"/>
                <a:gd name="connsiteX22" fmla="*/ 1006475 w 4024625"/>
                <a:gd name="connsiteY22" fmla="*/ 1095956 h 3321916"/>
                <a:gd name="connsiteX23" fmla="*/ 987017 w 4024625"/>
                <a:gd name="connsiteY23" fmla="*/ 895036 h 3321916"/>
                <a:gd name="connsiteX24" fmla="*/ 691176 w 4024625"/>
                <a:gd name="connsiteY24" fmla="*/ 884236 h 3321916"/>
                <a:gd name="connsiteX25" fmla="*/ 1504906 w 4024625"/>
                <a:gd name="connsiteY25" fmla="*/ 0 h 3321916"/>
                <a:gd name="connsiteX26" fmla="*/ 2007262 w 4024625"/>
                <a:gd name="connsiteY26" fmla="*/ 0 h 3321916"/>
                <a:gd name="connsiteX27" fmla="*/ 2509258 w 4024625"/>
                <a:gd name="connsiteY27" fmla="*/ 0 h 3321916"/>
                <a:gd name="connsiteX28" fmla="*/ 2657624 w 4024625"/>
                <a:gd name="connsiteY28" fmla="*/ 247692 h 3321916"/>
                <a:gd name="connsiteX29" fmla="*/ 2828316 w 4024625"/>
                <a:gd name="connsiteY29" fmla="*/ 501868 h 3321916"/>
                <a:gd name="connsiteX30" fmla="*/ 3367404 w 4024625"/>
                <a:gd name="connsiteY30" fmla="*/ 507988 h 3321916"/>
                <a:gd name="connsiteX31" fmla="*/ 3906130 w 4024625"/>
                <a:gd name="connsiteY31" fmla="*/ 519508 h 3321916"/>
                <a:gd name="connsiteX32" fmla="*/ 3961588 w 4024625"/>
                <a:gd name="connsiteY32" fmla="*/ 562352 h 3321916"/>
                <a:gd name="connsiteX33" fmla="*/ 4024607 w 4024625"/>
                <a:gd name="connsiteY33" fmla="*/ 1909552 h 3321916"/>
                <a:gd name="connsiteX34" fmla="*/ 4011283 w 4024625"/>
                <a:gd name="connsiteY34" fmla="*/ 3168188 h 3321916"/>
                <a:gd name="connsiteX35" fmla="*/ 3887404 w 4024625"/>
                <a:gd name="connsiteY35" fmla="*/ 3301396 h 3321916"/>
                <a:gd name="connsiteX36" fmla="*/ 2004381 w 4024625"/>
                <a:gd name="connsiteY36" fmla="*/ 3321556 h 3321916"/>
                <a:gd name="connsiteX37" fmla="*/ 133601 w 4024625"/>
                <a:gd name="connsiteY37" fmla="*/ 3306436 h 3321916"/>
                <a:gd name="connsiteX38" fmla="*/ 28809 w 4024625"/>
                <a:gd name="connsiteY38" fmla="*/ 3226872 h 3321916"/>
                <a:gd name="connsiteX39" fmla="*/ 0 w 4024625"/>
                <a:gd name="connsiteY39" fmla="*/ 3187268 h 3321916"/>
                <a:gd name="connsiteX40" fmla="*/ 0 w 4024625"/>
                <a:gd name="connsiteY40" fmla="*/ 1913152 h 3321916"/>
                <a:gd name="connsiteX41" fmla="*/ 11524 w 4024625"/>
                <a:gd name="connsiteY41" fmla="*/ 616716 h 3321916"/>
                <a:gd name="connsiteX42" fmla="*/ 103712 w 4024625"/>
                <a:gd name="connsiteY42" fmla="*/ 522388 h 3321916"/>
                <a:gd name="connsiteX43" fmla="*/ 654683 w 4024625"/>
                <a:gd name="connsiteY43" fmla="*/ 507988 h 3321916"/>
                <a:gd name="connsiteX44" fmla="*/ 1177925 w 4024625"/>
                <a:gd name="connsiteY44" fmla="*/ 507988 h 3321916"/>
                <a:gd name="connsiteX45" fmla="*/ 1203853 w 4024625"/>
                <a:gd name="connsiteY45" fmla="*/ 485308 h 3321916"/>
                <a:gd name="connsiteX46" fmla="*/ 1367344 w 4024625"/>
                <a:gd name="connsiteY46" fmla="*/ 231132 h 332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024625" h="3321916">
                  <a:moveTo>
                    <a:pt x="2007528" y="1087436"/>
                  </a:moveTo>
                  <a:cubicBezTo>
                    <a:pt x="1951687" y="1087436"/>
                    <a:pt x="1876033" y="1093916"/>
                    <a:pt x="1840007" y="1101840"/>
                  </a:cubicBezTo>
                  <a:cubicBezTo>
                    <a:pt x="1803621" y="1109400"/>
                    <a:pt x="1760029" y="1119124"/>
                    <a:pt x="1743097" y="1122724"/>
                  </a:cubicBezTo>
                  <a:cubicBezTo>
                    <a:pt x="1726525" y="1126324"/>
                    <a:pt x="1666362" y="1151532"/>
                    <a:pt x="1609441" y="1178896"/>
                  </a:cubicBezTo>
                  <a:cubicBezTo>
                    <a:pt x="1336724" y="1309604"/>
                    <a:pt x="1148309" y="1558780"/>
                    <a:pt x="1096431" y="1856928"/>
                  </a:cubicBezTo>
                  <a:cubicBezTo>
                    <a:pt x="1079499" y="1953788"/>
                    <a:pt x="1090667" y="2171996"/>
                    <a:pt x="1116966" y="2260216"/>
                  </a:cubicBezTo>
                  <a:cubicBezTo>
                    <a:pt x="1216398" y="2593652"/>
                    <a:pt x="1494518" y="2852908"/>
                    <a:pt x="1819472" y="2915204"/>
                  </a:cubicBezTo>
                  <a:cubicBezTo>
                    <a:pt x="1850094" y="2920964"/>
                    <a:pt x="1884679" y="2927808"/>
                    <a:pt x="1895847" y="2930328"/>
                  </a:cubicBezTo>
                  <a:cubicBezTo>
                    <a:pt x="1937277" y="2940048"/>
                    <a:pt x="2152352" y="2927448"/>
                    <a:pt x="2217919" y="2911604"/>
                  </a:cubicBezTo>
                  <a:cubicBezTo>
                    <a:pt x="2518736" y="2839588"/>
                    <a:pt x="2773079" y="2612376"/>
                    <a:pt x="2875753" y="2323952"/>
                  </a:cubicBezTo>
                  <a:cubicBezTo>
                    <a:pt x="2917183" y="2208004"/>
                    <a:pt x="2922587" y="2170916"/>
                    <a:pt x="2922227" y="2006360"/>
                  </a:cubicBezTo>
                  <a:cubicBezTo>
                    <a:pt x="2921506" y="1833164"/>
                    <a:pt x="2914301" y="1793552"/>
                    <a:pt x="2861343" y="1660684"/>
                  </a:cubicBezTo>
                  <a:cubicBezTo>
                    <a:pt x="2805503" y="1521692"/>
                    <a:pt x="2713997" y="1394944"/>
                    <a:pt x="2600515" y="1300604"/>
                  </a:cubicBezTo>
                  <a:cubicBezTo>
                    <a:pt x="2527382" y="1239748"/>
                    <a:pt x="2336084" y="1136048"/>
                    <a:pt x="2271958" y="1122364"/>
                  </a:cubicBezTo>
                  <a:cubicBezTo>
                    <a:pt x="2255026" y="1118764"/>
                    <a:pt x="2211795" y="1109400"/>
                    <a:pt x="2175409" y="1101840"/>
                  </a:cubicBezTo>
                  <a:cubicBezTo>
                    <a:pt x="2139022" y="1093916"/>
                    <a:pt x="2063368" y="1087436"/>
                    <a:pt x="2007528" y="1087436"/>
                  </a:cubicBezTo>
                  <a:close/>
                  <a:moveTo>
                    <a:pt x="691176" y="884236"/>
                  </a:moveTo>
                  <a:cubicBezTo>
                    <a:pt x="520734" y="884236"/>
                    <a:pt x="407947" y="888196"/>
                    <a:pt x="395695" y="895036"/>
                  </a:cubicBezTo>
                  <a:cubicBezTo>
                    <a:pt x="377318" y="904760"/>
                    <a:pt x="376237" y="918084"/>
                    <a:pt x="376237" y="1095956"/>
                  </a:cubicBezTo>
                  <a:cubicBezTo>
                    <a:pt x="376237" y="1230980"/>
                    <a:pt x="379480" y="1290392"/>
                    <a:pt x="388128" y="1299032"/>
                  </a:cubicBezTo>
                  <a:cubicBezTo>
                    <a:pt x="397137" y="1308032"/>
                    <a:pt x="478574" y="1311272"/>
                    <a:pt x="691176" y="1311272"/>
                  </a:cubicBezTo>
                  <a:cubicBezTo>
                    <a:pt x="904138" y="1311272"/>
                    <a:pt x="985575" y="1308032"/>
                    <a:pt x="994223" y="1299032"/>
                  </a:cubicBezTo>
                  <a:cubicBezTo>
                    <a:pt x="1002872" y="1290392"/>
                    <a:pt x="1006475" y="1230980"/>
                    <a:pt x="1006475" y="1095956"/>
                  </a:cubicBezTo>
                  <a:cubicBezTo>
                    <a:pt x="1006475" y="918084"/>
                    <a:pt x="1005394" y="904760"/>
                    <a:pt x="987017" y="895036"/>
                  </a:cubicBezTo>
                  <a:cubicBezTo>
                    <a:pt x="974765" y="888196"/>
                    <a:pt x="861978" y="884236"/>
                    <a:pt x="691176" y="884236"/>
                  </a:cubicBezTo>
                  <a:close/>
                  <a:moveTo>
                    <a:pt x="1504906" y="0"/>
                  </a:moveTo>
                  <a:lnTo>
                    <a:pt x="2007262" y="0"/>
                  </a:lnTo>
                  <a:lnTo>
                    <a:pt x="2509258" y="0"/>
                  </a:lnTo>
                  <a:lnTo>
                    <a:pt x="2657624" y="247692"/>
                  </a:lnTo>
                  <a:cubicBezTo>
                    <a:pt x="2764216" y="425904"/>
                    <a:pt x="2812112" y="497548"/>
                    <a:pt x="2828316" y="501868"/>
                  </a:cubicBezTo>
                  <a:cubicBezTo>
                    <a:pt x="2840920" y="505108"/>
                    <a:pt x="3083276" y="507988"/>
                    <a:pt x="3367404" y="507988"/>
                  </a:cubicBezTo>
                  <a:cubicBezTo>
                    <a:pt x="3728235" y="507988"/>
                    <a:pt x="3890286" y="511588"/>
                    <a:pt x="3906130" y="519508"/>
                  </a:cubicBezTo>
                  <a:cubicBezTo>
                    <a:pt x="3918014" y="525628"/>
                    <a:pt x="3943222" y="545072"/>
                    <a:pt x="3961588" y="562352"/>
                  </a:cubicBezTo>
                  <a:cubicBezTo>
                    <a:pt x="4027488" y="624636"/>
                    <a:pt x="4024607" y="568112"/>
                    <a:pt x="4024607" y="1909552"/>
                  </a:cubicBezTo>
                  <a:cubicBezTo>
                    <a:pt x="4024607" y="2872968"/>
                    <a:pt x="4021726" y="3133624"/>
                    <a:pt x="4011283" y="3168188"/>
                  </a:cubicBezTo>
                  <a:cubicBezTo>
                    <a:pt x="3991477" y="3235152"/>
                    <a:pt x="3952225" y="3277272"/>
                    <a:pt x="3887404" y="3301396"/>
                  </a:cubicBezTo>
                  <a:cubicBezTo>
                    <a:pt x="3830867" y="3322636"/>
                    <a:pt x="3830507" y="3322636"/>
                    <a:pt x="2004381" y="3321556"/>
                  </a:cubicBezTo>
                  <a:cubicBezTo>
                    <a:pt x="489032" y="3320836"/>
                    <a:pt x="170333" y="3318316"/>
                    <a:pt x="133601" y="3306436"/>
                  </a:cubicBezTo>
                  <a:cubicBezTo>
                    <a:pt x="81025" y="3290232"/>
                    <a:pt x="66981" y="3279432"/>
                    <a:pt x="28809" y="3226872"/>
                  </a:cubicBezTo>
                  <a:lnTo>
                    <a:pt x="0" y="3187268"/>
                  </a:lnTo>
                  <a:lnTo>
                    <a:pt x="0" y="1913152"/>
                  </a:lnTo>
                  <a:cubicBezTo>
                    <a:pt x="0" y="991136"/>
                    <a:pt x="3241" y="632556"/>
                    <a:pt x="11524" y="616716"/>
                  </a:cubicBezTo>
                  <a:cubicBezTo>
                    <a:pt x="28449" y="583952"/>
                    <a:pt x="72382" y="538592"/>
                    <a:pt x="103712" y="522388"/>
                  </a:cubicBezTo>
                  <a:cubicBezTo>
                    <a:pt x="126399" y="510508"/>
                    <a:pt x="223989" y="507988"/>
                    <a:pt x="654683" y="507988"/>
                  </a:cubicBezTo>
                  <a:lnTo>
                    <a:pt x="1177925" y="507988"/>
                  </a:lnTo>
                  <a:lnTo>
                    <a:pt x="1203853" y="485308"/>
                  </a:lnTo>
                  <a:cubicBezTo>
                    <a:pt x="1217897" y="472708"/>
                    <a:pt x="1291360" y="358220"/>
                    <a:pt x="1367344" y="23113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sp>
          <p:nvSpPr>
            <p:cNvPr id="42" name="手繪多邊形 41"/>
            <p:cNvSpPr>
              <a:spLocks/>
            </p:cNvSpPr>
            <p:nvPr/>
          </p:nvSpPr>
          <p:spPr bwMode="auto">
            <a:xfrm>
              <a:off x="14046734" y="24416165"/>
              <a:ext cx="1019800" cy="1024369"/>
            </a:xfrm>
            <a:custGeom>
              <a:avLst/>
              <a:gdLst>
                <a:gd name="connsiteX0" fmla="*/ 696901 w 1382938"/>
                <a:gd name="connsiteY0" fmla="*/ 174564 h 1389136"/>
                <a:gd name="connsiteX1" fmla="*/ 615103 w 1382938"/>
                <a:gd name="connsiteY1" fmla="*/ 185584 h 1389136"/>
                <a:gd name="connsiteX2" fmla="*/ 187732 w 1382938"/>
                <a:gd name="connsiteY2" fmla="*/ 592580 h 1389136"/>
                <a:gd name="connsiteX3" fmla="*/ 187732 w 1382938"/>
                <a:gd name="connsiteY3" fmla="*/ 808496 h 1389136"/>
                <a:gd name="connsiteX4" fmla="*/ 532584 w 1382938"/>
                <a:gd name="connsiteY4" fmla="*/ 1189940 h 1389136"/>
                <a:gd name="connsiteX5" fmla="*/ 850769 w 1382938"/>
                <a:gd name="connsiteY5" fmla="*/ 1191740 h 1389136"/>
                <a:gd name="connsiteX6" fmla="*/ 1062653 w 1382938"/>
                <a:gd name="connsiteY6" fmla="*/ 1061472 h 1389136"/>
                <a:gd name="connsiteX7" fmla="*/ 1208953 w 1382938"/>
                <a:gd name="connsiteY7" fmla="*/ 698740 h 1389136"/>
                <a:gd name="connsiteX8" fmla="*/ 1135442 w 1382938"/>
                <a:gd name="connsiteY8" fmla="*/ 424528 h 1389136"/>
                <a:gd name="connsiteX9" fmla="*/ 777619 w 1382938"/>
                <a:gd name="connsiteY9" fmla="*/ 185944 h 1389136"/>
                <a:gd name="connsiteX10" fmla="*/ 696901 w 1382938"/>
                <a:gd name="connsiteY10" fmla="*/ 174564 h 1389136"/>
                <a:gd name="connsiteX11" fmla="*/ 709912 w 1382938"/>
                <a:gd name="connsiteY11" fmla="*/ 376 h 1389136"/>
                <a:gd name="connsiteX12" fmla="*/ 908829 w 1382938"/>
                <a:gd name="connsiteY12" fmla="*/ 35660 h 1389136"/>
                <a:gd name="connsiteX13" fmla="*/ 1337507 w 1382938"/>
                <a:gd name="connsiteY13" fmla="*/ 434916 h 1389136"/>
                <a:gd name="connsiteX14" fmla="*/ 1382858 w 1382938"/>
                <a:gd name="connsiteY14" fmla="*/ 698084 h 1389136"/>
                <a:gd name="connsiteX15" fmla="*/ 1357663 w 1382938"/>
                <a:gd name="connsiteY15" fmla="*/ 904012 h 1389136"/>
                <a:gd name="connsiteX16" fmla="*/ 909909 w 1382938"/>
                <a:gd name="connsiteY16" fmla="*/ 1358712 h 1389136"/>
                <a:gd name="connsiteX17" fmla="*/ 688552 w 1382938"/>
                <a:gd name="connsiteY17" fmla="*/ 1388952 h 1389136"/>
                <a:gd name="connsiteX18" fmla="*/ 517585 w 1382938"/>
                <a:gd name="connsiteY18" fmla="*/ 1372752 h 1389136"/>
                <a:gd name="connsiteX19" fmla="*/ 178170 w 1382938"/>
                <a:gd name="connsiteY19" fmla="*/ 1165384 h 1389136"/>
                <a:gd name="connsiteX20" fmla="*/ 10443 w 1382938"/>
                <a:gd name="connsiteY20" fmla="*/ 585760 h 1389136"/>
                <a:gd name="connsiteX21" fmla="*/ 214163 w 1382938"/>
                <a:gd name="connsiteY21" fmla="*/ 195868 h 1389136"/>
                <a:gd name="connsiteX22" fmla="*/ 657958 w 1382938"/>
                <a:gd name="connsiteY22" fmla="*/ 1820 h 1389136"/>
                <a:gd name="connsiteX23" fmla="*/ 709912 w 1382938"/>
                <a:gd name="connsiteY23" fmla="*/ 376 h 138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82938" h="1389136">
                  <a:moveTo>
                    <a:pt x="696901" y="174564"/>
                  </a:moveTo>
                  <a:cubicBezTo>
                    <a:pt x="674920" y="174520"/>
                    <a:pt x="652759" y="178208"/>
                    <a:pt x="615103" y="185584"/>
                  </a:cubicBezTo>
                  <a:cubicBezTo>
                    <a:pt x="397454" y="228768"/>
                    <a:pt x="236379" y="381708"/>
                    <a:pt x="187732" y="592580"/>
                  </a:cubicBezTo>
                  <a:cubicBezTo>
                    <a:pt x="167553" y="678228"/>
                    <a:pt x="167553" y="721768"/>
                    <a:pt x="187732" y="808496"/>
                  </a:cubicBezTo>
                  <a:cubicBezTo>
                    <a:pt x="228451" y="983024"/>
                    <a:pt x="366104" y="1135604"/>
                    <a:pt x="532584" y="1189940"/>
                  </a:cubicBezTo>
                  <a:cubicBezTo>
                    <a:pt x="623030" y="1219448"/>
                    <a:pt x="766808" y="1220168"/>
                    <a:pt x="850769" y="1191740"/>
                  </a:cubicBezTo>
                  <a:cubicBezTo>
                    <a:pt x="935450" y="1163312"/>
                    <a:pt x="1000673" y="1123008"/>
                    <a:pt x="1062653" y="1061472"/>
                  </a:cubicBezTo>
                  <a:cubicBezTo>
                    <a:pt x="1166432" y="957476"/>
                    <a:pt x="1208953" y="852036"/>
                    <a:pt x="1208953" y="698740"/>
                  </a:cubicBezTo>
                  <a:cubicBezTo>
                    <a:pt x="1208953" y="591140"/>
                    <a:pt x="1188413" y="514132"/>
                    <a:pt x="1135442" y="424528"/>
                  </a:cubicBezTo>
                  <a:cubicBezTo>
                    <a:pt x="1067697" y="309016"/>
                    <a:pt x="928243" y="216172"/>
                    <a:pt x="777619" y="185944"/>
                  </a:cubicBezTo>
                  <a:cubicBezTo>
                    <a:pt x="740684" y="178388"/>
                    <a:pt x="718883" y="174612"/>
                    <a:pt x="696901" y="174564"/>
                  </a:cubicBezTo>
                  <a:close/>
                  <a:moveTo>
                    <a:pt x="709912" y="376"/>
                  </a:moveTo>
                  <a:cubicBezTo>
                    <a:pt x="769131" y="2720"/>
                    <a:pt x="846471" y="15952"/>
                    <a:pt x="908829" y="35660"/>
                  </a:cubicBezTo>
                  <a:cubicBezTo>
                    <a:pt x="1098153" y="95424"/>
                    <a:pt x="1272359" y="257788"/>
                    <a:pt x="1337507" y="434916"/>
                  </a:cubicBezTo>
                  <a:cubicBezTo>
                    <a:pt x="1380339" y="551560"/>
                    <a:pt x="1383578" y="570280"/>
                    <a:pt x="1382858" y="698084"/>
                  </a:cubicBezTo>
                  <a:cubicBezTo>
                    <a:pt x="1382138" y="803928"/>
                    <a:pt x="1377819" y="839572"/>
                    <a:pt x="1357663" y="904012"/>
                  </a:cubicBezTo>
                  <a:cubicBezTo>
                    <a:pt x="1287477" y="1127220"/>
                    <a:pt x="1129827" y="1287428"/>
                    <a:pt x="909909" y="1358712"/>
                  </a:cubicBezTo>
                  <a:cubicBezTo>
                    <a:pt x="822086" y="1387152"/>
                    <a:pt x="802290" y="1390032"/>
                    <a:pt x="688552" y="1388952"/>
                  </a:cubicBezTo>
                  <a:cubicBezTo>
                    <a:pt x="610087" y="1387872"/>
                    <a:pt x="546379" y="1382112"/>
                    <a:pt x="517585" y="1372752"/>
                  </a:cubicBezTo>
                  <a:cubicBezTo>
                    <a:pt x="367854" y="1324148"/>
                    <a:pt x="263834" y="1260788"/>
                    <a:pt x="178170" y="1165384"/>
                  </a:cubicBezTo>
                  <a:cubicBezTo>
                    <a:pt x="41037" y="1012736"/>
                    <a:pt x="-27710" y="774768"/>
                    <a:pt x="10443" y="585760"/>
                  </a:cubicBezTo>
                  <a:cubicBezTo>
                    <a:pt x="45716" y="412596"/>
                    <a:pt x="105464" y="298112"/>
                    <a:pt x="214163" y="195868"/>
                  </a:cubicBezTo>
                  <a:cubicBezTo>
                    <a:pt x="343738" y="74184"/>
                    <a:pt x="448478" y="28460"/>
                    <a:pt x="657958" y="1820"/>
                  </a:cubicBezTo>
                  <a:cubicBezTo>
                    <a:pt x="672445" y="20"/>
                    <a:pt x="690172" y="-408"/>
                    <a:pt x="709912" y="376"/>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grpSp>
      <p:sp>
        <p:nvSpPr>
          <p:cNvPr id="15" name="手繪多邊形 14"/>
          <p:cNvSpPr>
            <a:spLocks/>
          </p:cNvSpPr>
          <p:nvPr/>
        </p:nvSpPr>
        <p:spPr bwMode="auto">
          <a:xfrm flipV="1">
            <a:off x="5833440" y="1836985"/>
            <a:ext cx="300222" cy="554492"/>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grpSp>
        <p:nvGrpSpPr>
          <p:cNvPr id="16" name="群組 15"/>
          <p:cNvGrpSpPr/>
          <p:nvPr/>
        </p:nvGrpSpPr>
        <p:grpSpPr>
          <a:xfrm>
            <a:off x="4211790" y="4522185"/>
            <a:ext cx="469622" cy="467672"/>
            <a:chOff x="35309818" y="13261794"/>
            <a:chExt cx="2516828" cy="2506357"/>
          </a:xfrm>
          <a:solidFill>
            <a:schemeClr val="bg1"/>
          </a:solidFill>
        </p:grpSpPr>
        <p:sp>
          <p:nvSpPr>
            <p:cNvPr id="34" name="手繪多邊形 33"/>
            <p:cNvSpPr>
              <a:spLocks/>
            </p:cNvSpPr>
            <p:nvPr/>
          </p:nvSpPr>
          <p:spPr bwMode="auto">
            <a:xfrm>
              <a:off x="35309818" y="13850431"/>
              <a:ext cx="2516828" cy="1917720"/>
            </a:xfrm>
            <a:custGeom>
              <a:avLst/>
              <a:gdLst>
                <a:gd name="connsiteX0" fmla="*/ 2520096 w 3413041"/>
                <a:gd name="connsiteY0" fmla="*/ 2002111 h 2600599"/>
                <a:gd name="connsiteX1" fmla="*/ 2443148 w 3413041"/>
                <a:gd name="connsiteY1" fmla="*/ 2036713 h 2600599"/>
                <a:gd name="connsiteX2" fmla="*/ 2430564 w 3413041"/>
                <a:gd name="connsiteY2" fmla="*/ 2169719 h 2600599"/>
                <a:gd name="connsiteX3" fmla="*/ 2517576 w 3413041"/>
                <a:gd name="connsiteY3" fmla="*/ 2225587 h 2600599"/>
                <a:gd name="connsiteX4" fmla="*/ 2561084 w 3413041"/>
                <a:gd name="connsiteY4" fmla="*/ 2209367 h 2600599"/>
                <a:gd name="connsiteX5" fmla="*/ 2616816 w 3413041"/>
                <a:gd name="connsiteY5" fmla="*/ 2052933 h 2600599"/>
                <a:gd name="connsiteX6" fmla="*/ 2520096 w 3413041"/>
                <a:gd name="connsiteY6" fmla="*/ 2002111 h 2600599"/>
                <a:gd name="connsiteX7" fmla="*/ 1508300 w 3413041"/>
                <a:gd name="connsiteY7" fmla="*/ 2002111 h 2600599"/>
                <a:gd name="connsiteX8" fmla="*/ 1405560 w 3413041"/>
                <a:gd name="connsiteY8" fmla="*/ 2145595 h 2600599"/>
                <a:gd name="connsiteX9" fmla="*/ 1478740 w 3413041"/>
                <a:gd name="connsiteY9" fmla="*/ 2211959 h 2600599"/>
                <a:gd name="connsiteX10" fmla="*/ 1603472 w 3413041"/>
                <a:gd name="connsiteY10" fmla="*/ 2164249 h 2600599"/>
                <a:gd name="connsiteX11" fmla="*/ 1611040 w 3413041"/>
                <a:gd name="connsiteY11" fmla="*/ 2063091 h 2600599"/>
                <a:gd name="connsiteX12" fmla="*/ 1508300 w 3413041"/>
                <a:gd name="connsiteY12" fmla="*/ 2002111 h 2600599"/>
                <a:gd name="connsiteX13" fmla="*/ 2022368 w 3413041"/>
                <a:gd name="connsiteY13" fmla="*/ 2000359 h 2600599"/>
                <a:gd name="connsiteX14" fmla="*/ 1911224 w 3413041"/>
                <a:gd name="connsiteY14" fmla="*/ 2071965 h 2600599"/>
                <a:gd name="connsiteX15" fmla="*/ 2048404 w 3413041"/>
                <a:gd name="connsiteY15" fmla="*/ 2212371 h 2600599"/>
                <a:gd name="connsiteX16" fmla="*/ 2097140 w 3413041"/>
                <a:gd name="connsiteY16" fmla="*/ 2186677 h 2600599"/>
                <a:gd name="connsiteX17" fmla="*/ 2123492 w 3413041"/>
                <a:gd name="connsiteY17" fmla="*/ 2077755 h 2600599"/>
                <a:gd name="connsiteX18" fmla="*/ 2022368 w 3413041"/>
                <a:gd name="connsiteY18" fmla="*/ 2000359 h 2600599"/>
                <a:gd name="connsiteX19" fmla="*/ 3015036 w 3413041"/>
                <a:gd name="connsiteY19" fmla="*/ 1999015 h 2600599"/>
                <a:gd name="connsiteX20" fmla="*/ 2949232 w 3413041"/>
                <a:gd name="connsiteY20" fmla="*/ 2036257 h 2600599"/>
                <a:gd name="connsiteX21" fmla="*/ 2938388 w 3413041"/>
                <a:gd name="connsiteY21" fmla="*/ 2169321 h 2600599"/>
                <a:gd name="connsiteX22" fmla="*/ 3036728 w 3413041"/>
                <a:gd name="connsiteY22" fmla="*/ 2220303 h 2600599"/>
                <a:gd name="connsiteX23" fmla="*/ 3059144 w 3413041"/>
                <a:gd name="connsiteY23" fmla="*/ 2215603 h 2600599"/>
                <a:gd name="connsiteX24" fmla="*/ 3098552 w 3413041"/>
                <a:gd name="connsiteY24" fmla="*/ 2189569 h 2600599"/>
                <a:gd name="connsiteX25" fmla="*/ 3015036 w 3413041"/>
                <a:gd name="connsiteY25" fmla="*/ 1999015 h 2600599"/>
                <a:gd name="connsiteX26" fmla="*/ 510504 w 3413041"/>
                <a:gd name="connsiteY26" fmla="*/ 1896023 h 2600599"/>
                <a:gd name="connsiteX27" fmla="*/ 395168 w 3413041"/>
                <a:gd name="connsiteY27" fmla="*/ 1923123 h 2600599"/>
                <a:gd name="connsiteX28" fmla="*/ 384384 w 3413041"/>
                <a:gd name="connsiteY28" fmla="*/ 2288055 h 2600599"/>
                <a:gd name="connsiteX29" fmla="*/ 606156 w 3413041"/>
                <a:gd name="connsiteY29" fmla="*/ 2291305 h 2600599"/>
                <a:gd name="connsiteX30" fmla="*/ 676964 w 3413041"/>
                <a:gd name="connsiteY30" fmla="*/ 2223805 h 2600599"/>
                <a:gd name="connsiteX31" fmla="*/ 706436 w 3413041"/>
                <a:gd name="connsiteY31" fmla="*/ 2108297 h 2600599"/>
                <a:gd name="connsiteX32" fmla="*/ 679120 w 3413041"/>
                <a:gd name="connsiteY32" fmla="*/ 1994593 h 2600599"/>
                <a:gd name="connsiteX33" fmla="*/ 510504 w 3413041"/>
                <a:gd name="connsiteY33" fmla="*/ 1896023 h 2600599"/>
                <a:gd name="connsiteX34" fmla="*/ 1699384 w 3413041"/>
                <a:gd name="connsiteY34" fmla="*/ 387 h 2600599"/>
                <a:gd name="connsiteX35" fmla="*/ 1880900 w 3413041"/>
                <a:gd name="connsiteY35" fmla="*/ 104633 h 2600599"/>
                <a:gd name="connsiteX36" fmla="*/ 1835172 w 3413041"/>
                <a:gd name="connsiteY36" fmla="*/ 324865 h 2600599"/>
                <a:gd name="connsiteX37" fmla="*/ 1808528 w 3413041"/>
                <a:gd name="connsiteY37" fmla="*/ 349695 h 2600599"/>
                <a:gd name="connsiteX38" fmla="*/ 1808528 w 3413041"/>
                <a:gd name="connsiteY38" fmla="*/ 976565 h 2600599"/>
                <a:gd name="connsiteX39" fmla="*/ 1824732 w 3413041"/>
                <a:gd name="connsiteY39" fmla="*/ 1609553 h 2600599"/>
                <a:gd name="connsiteX40" fmla="*/ 2553832 w 3413041"/>
                <a:gd name="connsiteY40" fmla="*/ 1615671 h 2600599"/>
                <a:gd name="connsiteX41" fmla="*/ 3379788 w 3413041"/>
                <a:gd name="connsiteY41" fmla="*/ 1692319 h 2600599"/>
                <a:gd name="connsiteX42" fmla="*/ 3408952 w 3413041"/>
                <a:gd name="connsiteY42" fmla="*/ 1730825 h 2600599"/>
                <a:gd name="connsiteX43" fmla="*/ 3411832 w 3413041"/>
                <a:gd name="connsiteY43" fmla="*/ 2094279 h 2600599"/>
                <a:gd name="connsiteX44" fmla="*/ 3395268 w 3413041"/>
                <a:gd name="connsiteY44" fmla="*/ 2496239 h 2600599"/>
                <a:gd name="connsiteX45" fmla="*/ 3299856 w 3413041"/>
                <a:gd name="connsiteY45" fmla="*/ 2585125 h 2600599"/>
                <a:gd name="connsiteX46" fmla="*/ 1709876 w 3413041"/>
                <a:gd name="connsiteY46" fmla="*/ 2600599 h 2600599"/>
                <a:gd name="connsiteX47" fmla="*/ 115576 w 3413041"/>
                <a:gd name="connsiteY47" fmla="*/ 2581165 h 2600599"/>
                <a:gd name="connsiteX48" fmla="*/ 11520 w 3413041"/>
                <a:gd name="connsiteY48" fmla="*/ 2459535 h 2600599"/>
                <a:gd name="connsiteX49" fmla="*/ 0 w 3413041"/>
                <a:gd name="connsiteY49" fmla="*/ 2107955 h 2600599"/>
                <a:gd name="connsiteX50" fmla="*/ 11520 w 3413041"/>
                <a:gd name="connsiteY50" fmla="*/ 1756735 h 2600599"/>
                <a:gd name="connsiteX51" fmla="*/ 111976 w 3413041"/>
                <a:gd name="connsiteY51" fmla="*/ 1635823 h 2600599"/>
                <a:gd name="connsiteX52" fmla="*/ 876360 w 3413041"/>
                <a:gd name="connsiteY52" fmla="*/ 1615671 h 2600599"/>
                <a:gd name="connsiteX53" fmla="*/ 1613384 w 3413041"/>
                <a:gd name="connsiteY53" fmla="*/ 1603435 h 2600599"/>
                <a:gd name="connsiteX54" fmla="*/ 1625624 w 3413041"/>
                <a:gd name="connsiteY54" fmla="*/ 975845 h 2600599"/>
                <a:gd name="connsiteX55" fmla="*/ 1625624 w 3413041"/>
                <a:gd name="connsiteY55" fmla="*/ 360131 h 2600599"/>
                <a:gd name="connsiteX56" fmla="*/ 1588900 w 3413041"/>
                <a:gd name="connsiteY56" fmla="*/ 325225 h 2600599"/>
                <a:gd name="connsiteX57" fmla="*/ 1539572 w 3413041"/>
                <a:gd name="connsiteY57" fmla="*/ 115069 h 2600599"/>
                <a:gd name="connsiteX58" fmla="*/ 1627784 w 3413041"/>
                <a:gd name="connsiteY58" fmla="*/ 20067 h 2600599"/>
                <a:gd name="connsiteX59" fmla="*/ 1699384 w 3413041"/>
                <a:gd name="connsiteY59" fmla="*/ 387 h 260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413041" h="2600599">
                  <a:moveTo>
                    <a:pt x="2520096" y="2002111"/>
                  </a:moveTo>
                  <a:cubicBezTo>
                    <a:pt x="2485576" y="2002111"/>
                    <a:pt x="2471552" y="2008599"/>
                    <a:pt x="2443148" y="2036713"/>
                  </a:cubicBezTo>
                  <a:cubicBezTo>
                    <a:pt x="2401440" y="2078525"/>
                    <a:pt x="2397124" y="2126825"/>
                    <a:pt x="2430564" y="2169719"/>
                  </a:cubicBezTo>
                  <a:cubicBezTo>
                    <a:pt x="2447824" y="2191345"/>
                    <a:pt x="2494924" y="2221623"/>
                    <a:pt x="2517576" y="2225587"/>
                  </a:cubicBezTo>
                  <a:cubicBezTo>
                    <a:pt x="2519016" y="2225947"/>
                    <a:pt x="2538432" y="2218379"/>
                    <a:pt x="2561084" y="2209367"/>
                  </a:cubicBezTo>
                  <a:cubicBezTo>
                    <a:pt x="2626164" y="2183415"/>
                    <a:pt x="2649536" y="2116733"/>
                    <a:pt x="2616816" y="2052933"/>
                  </a:cubicBezTo>
                  <a:cubicBezTo>
                    <a:pt x="2597040" y="2014725"/>
                    <a:pt x="2572952" y="2002111"/>
                    <a:pt x="2520096" y="2002111"/>
                  </a:cubicBezTo>
                  <a:close/>
                  <a:moveTo>
                    <a:pt x="1508300" y="2002111"/>
                  </a:moveTo>
                  <a:cubicBezTo>
                    <a:pt x="1428992" y="2002111"/>
                    <a:pt x="1376360" y="2076005"/>
                    <a:pt x="1405560" y="2145595"/>
                  </a:cubicBezTo>
                  <a:cubicBezTo>
                    <a:pt x="1421784" y="2184695"/>
                    <a:pt x="1436564" y="2198327"/>
                    <a:pt x="1478740" y="2211959"/>
                  </a:cubicBezTo>
                  <a:cubicBezTo>
                    <a:pt x="1522000" y="2225947"/>
                    <a:pt x="1574992" y="2205501"/>
                    <a:pt x="1603472" y="2164249"/>
                  </a:cubicBezTo>
                  <a:cubicBezTo>
                    <a:pt x="1630148" y="2125149"/>
                    <a:pt x="1631952" y="2102909"/>
                    <a:pt x="1611040" y="2063091"/>
                  </a:cubicBezTo>
                  <a:cubicBezTo>
                    <a:pt x="1589412" y="2021481"/>
                    <a:pt x="1556968" y="2002111"/>
                    <a:pt x="1508300" y="2002111"/>
                  </a:cubicBezTo>
                  <a:close/>
                  <a:moveTo>
                    <a:pt x="2022368" y="2000359"/>
                  </a:moveTo>
                  <a:cubicBezTo>
                    <a:pt x="1977828" y="1999137"/>
                    <a:pt x="1931620" y="2022751"/>
                    <a:pt x="1911224" y="2071965"/>
                  </a:cubicBezTo>
                  <a:cubicBezTo>
                    <a:pt x="1878012" y="2152299"/>
                    <a:pt x="1963928" y="2240235"/>
                    <a:pt x="2048404" y="2212371"/>
                  </a:cubicBezTo>
                  <a:cubicBezTo>
                    <a:pt x="2065372" y="2206943"/>
                    <a:pt x="2087392" y="2195363"/>
                    <a:pt x="2097140" y="2186677"/>
                  </a:cubicBezTo>
                  <a:cubicBezTo>
                    <a:pt x="2121328" y="2165689"/>
                    <a:pt x="2133600" y="2115027"/>
                    <a:pt x="2123492" y="2077755"/>
                  </a:cubicBezTo>
                  <a:cubicBezTo>
                    <a:pt x="2109776" y="2027635"/>
                    <a:pt x="2066904" y="2001581"/>
                    <a:pt x="2022368" y="2000359"/>
                  </a:cubicBezTo>
                  <a:close/>
                  <a:moveTo>
                    <a:pt x="3015036" y="1999015"/>
                  </a:moveTo>
                  <a:cubicBezTo>
                    <a:pt x="2991536" y="1999737"/>
                    <a:pt x="2973096" y="2010223"/>
                    <a:pt x="2949232" y="2036257"/>
                  </a:cubicBezTo>
                  <a:cubicBezTo>
                    <a:pt x="2909100" y="2080009"/>
                    <a:pt x="2905124" y="2127377"/>
                    <a:pt x="2938388" y="2169321"/>
                  </a:cubicBezTo>
                  <a:cubicBezTo>
                    <a:pt x="2962612" y="2200417"/>
                    <a:pt x="3015396" y="2227535"/>
                    <a:pt x="3036728" y="2220303"/>
                  </a:cubicBezTo>
                  <a:cubicBezTo>
                    <a:pt x="3044320" y="2217773"/>
                    <a:pt x="3054444" y="2215603"/>
                    <a:pt x="3059144" y="2215603"/>
                  </a:cubicBezTo>
                  <a:cubicBezTo>
                    <a:pt x="3063844" y="2215603"/>
                    <a:pt x="3081560" y="2203671"/>
                    <a:pt x="3098552" y="2189569"/>
                  </a:cubicBezTo>
                  <a:cubicBezTo>
                    <a:pt x="3181348" y="2119783"/>
                    <a:pt x="3126756" y="1995759"/>
                    <a:pt x="3015036" y="1999015"/>
                  </a:cubicBezTo>
                  <a:close/>
                  <a:moveTo>
                    <a:pt x="510504" y="1896023"/>
                  </a:moveTo>
                  <a:cubicBezTo>
                    <a:pt x="470936" y="1893547"/>
                    <a:pt x="430752" y="1902141"/>
                    <a:pt x="395168" y="1923123"/>
                  </a:cubicBezTo>
                  <a:cubicBezTo>
                    <a:pt x="254988" y="2005421"/>
                    <a:pt x="249236" y="2203951"/>
                    <a:pt x="384384" y="2288055"/>
                  </a:cubicBezTo>
                  <a:cubicBezTo>
                    <a:pt x="456272" y="2332815"/>
                    <a:pt x="532832" y="2333899"/>
                    <a:pt x="606156" y="2291305"/>
                  </a:cubicBezTo>
                  <a:cubicBezTo>
                    <a:pt x="628800" y="2278309"/>
                    <a:pt x="660788" y="2247627"/>
                    <a:pt x="676964" y="2223805"/>
                  </a:cubicBezTo>
                  <a:cubicBezTo>
                    <a:pt x="702844" y="2185543"/>
                    <a:pt x="706436" y="2170381"/>
                    <a:pt x="706436" y="2108297"/>
                  </a:cubicBezTo>
                  <a:cubicBezTo>
                    <a:pt x="706436" y="2048377"/>
                    <a:pt x="702124" y="2030329"/>
                    <a:pt x="679120" y="1994593"/>
                  </a:cubicBezTo>
                  <a:cubicBezTo>
                    <a:pt x="640704" y="1935035"/>
                    <a:pt x="576456" y="1900151"/>
                    <a:pt x="510504" y="1896023"/>
                  </a:cubicBezTo>
                  <a:close/>
                  <a:moveTo>
                    <a:pt x="1699384" y="387"/>
                  </a:moveTo>
                  <a:cubicBezTo>
                    <a:pt x="1772344" y="-4337"/>
                    <a:pt x="1845252" y="34461"/>
                    <a:pt x="1880900" y="104633"/>
                  </a:cubicBezTo>
                  <a:cubicBezTo>
                    <a:pt x="1916904" y="175165"/>
                    <a:pt x="1898180" y="266209"/>
                    <a:pt x="1835172" y="324865"/>
                  </a:cubicBezTo>
                  <a:lnTo>
                    <a:pt x="1808528" y="349695"/>
                  </a:lnTo>
                  <a:lnTo>
                    <a:pt x="1808528" y="976565"/>
                  </a:lnTo>
                  <a:cubicBezTo>
                    <a:pt x="1808528" y="1538661"/>
                    <a:pt x="1810328" y="1603795"/>
                    <a:pt x="1824732" y="1609553"/>
                  </a:cubicBezTo>
                  <a:cubicBezTo>
                    <a:pt x="1833372" y="1612791"/>
                    <a:pt x="2161740" y="1615671"/>
                    <a:pt x="2553832" y="1615671"/>
                  </a:cubicBezTo>
                  <a:cubicBezTo>
                    <a:pt x="3355664" y="1616031"/>
                    <a:pt x="3318940" y="1612791"/>
                    <a:pt x="3379788" y="1692319"/>
                  </a:cubicBezTo>
                  <a:lnTo>
                    <a:pt x="3408952" y="1730825"/>
                  </a:lnTo>
                  <a:lnTo>
                    <a:pt x="3411832" y="2094279"/>
                  </a:lnTo>
                  <a:cubicBezTo>
                    <a:pt x="3414712" y="2436503"/>
                    <a:pt x="3413632" y="2460255"/>
                    <a:pt x="3395268" y="2496239"/>
                  </a:cubicBezTo>
                  <a:cubicBezTo>
                    <a:pt x="3371144" y="2543381"/>
                    <a:pt x="3348104" y="2564973"/>
                    <a:pt x="3299856" y="2585125"/>
                  </a:cubicBezTo>
                  <a:cubicBezTo>
                    <a:pt x="3266732" y="2598799"/>
                    <a:pt x="3084188" y="2600599"/>
                    <a:pt x="1709876" y="2600599"/>
                  </a:cubicBezTo>
                  <a:cubicBezTo>
                    <a:pt x="215668" y="2600239"/>
                    <a:pt x="155900" y="2599519"/>
                    <a:pt x="115576" y="2581165"/>
                  </a:cubicBezTo>
                  <a:cubicBezTo>
                    <a:pt x="69848" y="2560655"/>
                    <a:pt x="29524" y="2513153"/>
                    <a:pt x="11520" y="2459535"/>
                  </a:cubicBezTo>
                  <a:cubicBezTo>
                    <a:pt x="3960" y="2436503"/>
                    <a:pt x="0" y="2318111"/>
                    <a:pt x="0" y="2107955"/>
                  </a:cubicBezTo>
                  <a:cubicBezTo>
                    <a:pt x="0" y="1898157"/>
                    <a:pt x="3960" y="1779405"/>
                    <a:pt x="11520" y="1756735"/>
                  </a:cubicBezTo>
                  <a:cubicBezTo>
                    <a:pt x="28804" y="1704915"/>
                    <a:pt x="67328" y="1658493"/>
                    <a:pt x="111976" y="1635823"/>
                  </a:cubicBezTo>
                  <a:cubicBezTo>
                    <a:pt x="150500" y="1616031"/>
                    <a:pt x="172824" y="1615671"/>
                    <a:pt x="876360" y="1615671"/>
                  </a:cubicBezTo>
                  <a:cubicBezTo>
                    <a:pt x="1426516" y="1615671"/>
                    <a:pt x="1604380" y="1612791"/>
                    <a:pt x="1613384" y="1603435"/>
                  </a:cubicBezTo>
                  <a:cubicBezTo>
                    <a:pt x="1622744" y="1594079"/>
                    <a:pt x="1625624" y="1440781"/>
                    <a:pt x="1625624" y="975845"/>
                  </a:cubicBezTo>
                  <a:lnTo>
                    <a:pt x="1625624" y="360131"/>
                  </a:lnTo>
                  <a:lnTo>
                    <a:pt x="1588900" y="325225"/>
                  </a:lnTo>
                  <a:cubicBezTo>
                    <a:pt x="1525172" y="264409"/>
                    <a:pt x="1507888" y="190999"/>
                    <a:pt x="1539572" y="115069"/>
                  </a:cubicBezTo>
                  <a:cubicBezTo>
                    <a:pt x="1559736" y="66847"/>
                    <a:pt x="1581336" y="43817"/>
                    <a:pt x="1627784" y="20067"/>
                  </a:cubicBezTo>
                  <a:cubicBezTo>
                    <a:pt x="1650736" y="8371"/>
                    <a:pt x="1675064" y="1961"/>
                    <a:pt x="1699384" y="38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sp>
          <p:nvSpPr>
            <p:cNvPr id="35" name="Freeform 92"/>
            <p:cNvSpPr>
              <a:spLocks/>
            </p:cNvSpPr>
            <p:nvPr/>
          </p:nvSpPr>
          <p:spPr bwMode="auto">
            <a:xfrm>
              <a:off x="35512341" y="13261794"/>
              <a:ext cx="405044" cy="1443407"/>
            </a:xfrm>
            <a:custGeom>
              <a:avLst/>
              <a:gdLst>
                <a:gd name="T0" fmla="*/ 1033 w 1527"/>
                <a:gd name="T1" fmla="*/ 5262 h 5433"/>
                <a:gd name="T2" fmla="*/ 125 w 1527"/>
                <a:gd name="T3" fmla="*/ 3147 h 5433"/>
                <a:gd name="T4" fmla="*/ 1098 w 1527"/>
                <a:gd name="T5" fmla="*/ 127 h 5433"/>
                <a:gd name="T6" fmla="*/ 1212 w 1527"/>
                <a:gd name="T7" fmla="*/ 0 h 5433"/>
                <a:gd name="T8" fmla="*/ 1369 w 1527"/>
                <a:gd name="T9" fmla="*/ 154 h 5433"/>
                <a:gd name="T10" fmla="*/ 1527 w 1527"/>
                <a:gd name="T11" fmla="*/ 353 h 5433"/>
                <a:gd name="T12" fmla="*/ 1439 w 1527"/>
                <a:gd name="T13" fmla="*/ 481 h 5433"/>
                <a:gd name="T14" fmla="*/ 863 w 1527"/>
                <a:gd name="T15" fmla="*/ 1402 h 5433"/>
                <a:gd name="T16" fmla="*/ 622 w 1527"/>
                <a:gd name="T17" fmla="*/ 2283 h 5433"/>
                <a:gd name="T18" fmla="*/ 1412 w 1527"/>
                <a:gd name="T19" fmla="*/ 4958 h 5433"/>
                <a:gd name="T20" fmla="*/ 1526 w 1527"/>
                <a:gd name="T21" fmla="*/ 5112 h 5433"/>
                <a:gd name="T22" fmla="*/ 1210 w 1527"/>
                <a:gd name="T23" fmla="*/ 5432 h 5433"/>
                <a:gd name="T24" fmla="*/ 1033 w 1527"/>
                <a:gd name="T25" fmla="*/ 5262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7" h="5433">
                  <a:moveTo>
                    <a:pt x="1033" y="5262"/>
                  </a:moveTo>
                  <a:cubicBezTo>
                    <a:pt x="505" y="4626"/>
                    <a:pt x="222" y="3966"/>
                    <a:pt x="125" y="3147"/>
                  </a:cubicBezTo>
                  <a:cubicBezTo>
                    <a:pt x="0" y="2085"/>
                    <a:pt x="368" y="942"/>
                    <a:pt x="1098" y="127"/>
                  </a:cubicBezTo>
                  <a:lnTo>
                    <a:pt x="1212" y="0"/>
                  </a:lnTo>
                  <a:lnTo>
                    <a:pt x="1369" y="154"/>
                  </a:lnTo>
                  <a:cubicBezTo>
                    <a:pt x="1456" y="239"/>
                    <a:pt x="1527" y="329"/>
                    <a:pt x="1527" y="353"/>
                  </a:cubicBezTo>
                  <a:cubicBezTo>
                    <a:pt x="1527" y="378"/>
                    <a:pt x="1487" y="436"/>
                    <a:pt x="1439" y="481"/>
                  </a:cubicBezTo>
                  <a:cubicBezTo>
                    <a:pt x="1290" y="623"/>
                    <a:pt x="990" y="1101"/>
                    <a:pt x="863" y="1402"/>
                  </a:cubicBezTo>
                  <a:cubicBezTo>
                    <a:pt x="746" y="1677"/>
                    <a:pt x="696" y="1858"/>
                    <a:pt x="622" y="2283"/>
                  </a:cubicBezTo>
                  <a:cubicBezTo>
                    <a:pt x="471" y="3144"/>
                    <a:pt x="802" y="4265"/>
                    <a:pt x="1412" y="4958"/>
                  </a:cubicBezTo>
                  <a:cubicBezTo>
                    <a:pt x="1475" y="5030"/>
                    <a:pt x="1526" y="5099"/>
                    <a:pt x="1526" y="5112"/>
                  </a:cubicBezTo>
                  <a:cubicBezTo>
                    <a:pt x="1525" y="5152"/>
                    <a:pt x="1248" y="5433"/>
                    <a:pt x="1210" y="5432"/>
                  </a:cubicBezTo>
                  <a:cubicBezTo>
                    <a:pt x="1190" y="5432"/>
                    <a:pt x="1110" y="5356"/>
                    <a:pt x="1033" y="526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sp>
          <p:nvSpPr>
            <p:cNvPr id="36" name="Freeform 93"/>
            <p:cNvSpPr>
              <a:spLocks/>
            </p:cNvSpPr>
            <p:nvPr/>
          </p:nvSpPr>
          <p:spPr bwMode="auto">
            <a:xfrm>
              <a:off x="37228508" y="13261794"/>
              <a:ext cx="376948" cy="1443407"/>
            </a:xfrm>
            <a:custGeom>
              <a:avLst/>
              <a:gdLst>
                <a:gd name="T0" fmla="*/ 144 w 1421"/>
                <a:gd name="T1" fmla="*/ 5290 h 5433"/>
                <a:gd name="T2" fmla="*/ 0 w 1421"/>
                <a:gd name="T3" fmla="*/ 5119 h 5433"/>
                <a:gd name="T4" fmla="*/ 156 w 1421"/>
                <a:gd name="T5" fmla="*/ 4897 h 5433"/>
                <a:gd name="T6" fmla="*/ 841 w 1421"/>
                <a:gd name="T7" fmla="*/ 3529 h 5433"/>
                <a:gd name="T8" fmla="*/ 915 w 1421"/>
                <a:gd name="T9" fmla="*/ 2766 h 5433"/>
                <a:gd name="T10" fmla="*/ 756 w 1421"/>
                <a:gd name="T11" fmla="*/ 1640 h 5433"/>
                <a:gd name="T12" fmla="*/ 158 w 1421"/>
                <a:gd name="T13" fmla="*/ 567 h 5433"/>
                <a:gd name="T14" fmla="*/ 0 w 1421"/>
                <a:gd name="T15" fmla="*/ 341 h 5433"/>
                <a:gd name="T16" fmla="*/ 157 w 1421"/>
                <a:gd name="T17" fmla="*/ 154 h 5433"/>
                <a:gd name="T18" fmla="*/ 314 w 1421"/>
                <a:gd name="T19" fmla="*/ 0 h 5433"/>
                <a:gd name="T20" fmla="*/ 452 w 1421"/>
                <a:gd name="T21" fmla="*/ 155 h 5433"/>
                <a:gd name="T22" fmla="*/ 1184 w 1421"/>
                <a:gd name="T23" fmla="*/ 1378 h 5433"/>
                <a:gd name="T24" fmla="*/ 1380 w 1421"/>
                <a:gd name="T25" fmla="*/ 2110 h 5433"/>
                <a:gd name="T26" fmla="*/ 1385 w 1421"/>
                <a:gd name="T27" fmla="*/ 3313 h 5433"/>
                <a:gd name="T28" fmla="*/ 1311 w 1421"/>
                <a:gd name="T29" fmla="*/ 3641 h 5433"/>
                <a:gd name="T30" fmla="*/ 711 w 1421"/>
                <a:gd name="T31" fmla="*/ 4981 h 5433"/>
                <a:gd name="T32" fmla="*/ 310 w 1421"/>
                <a:gd name="T33" fmla="*/ 5433 h 5433"/>
                <a:gd name="T34" fmla="*/ 144 w 1421"/>
                <a:gd name="T35" fmla="*/ 5290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1" h="5433">
                  <a:moveTo>
                    <a:pt x="144" y="5290"/>
                  </a:moveTo>
                  <a:cubicBezTo>
                    <a:pt x="65" y="5212"/>
                    <a:pt x="0" y="5135"/>
                    <a:pt x="0" y="5119"/>
                  </a:cubicBezTo>
                  <a:cubicBezTo>
                    <a:pt x="0" y="5104"/>
                    <a:pt x="70" y="5004"/>
                    <a:pt x="156" y="4897"/>
                  </a:cubicBezTo>
                  <a:cubicBezTo>
                    <a:pt x="483" y="4492"/>
                    <a:pt x="709" y="4040"/>
                    <a:pt x="841" y="3529"/>
                  </a:cubicBezTo>
                  <a:cubicBezTo>
                    <a:pt x="905" y="3280"/>
                    <a:pt x="914" y="3186"/>
                    <a:pt x="915" y="2766"/>
                  </a:cubicBezTo>
                  <a:cubicBezTo>
                    <a:pt x="917" y="2242"/>
                    <a:pt x="889" y="2047"/>
                    <a:pt x="756" y="1640"/>
                  </a:cubicBezTo>
                  <a:cubicBezTo>
                    <a:pt x="623" y="1234"/>
                    <a:pt x="449" y="922"/>
                    <a:pt x="158" y="567"/>
                  </a:cubicBezTo>
                  <a:cubicBezTo>
                    <a:pt x="71" y="461"/>
                    <a:pt x="0" y="359"/>
                    <a:pt x="0" y="341"/>
                  </a:cubicBezTo>
                  <a:cubicBezTo>
                    <a:pt x="0" y="323"/>
                    <a:pt x="70" y="239"/>
                    <a:pt x="157" y="154"/>
                  </a:cubicBezTo>
                  <a:lnTo>
                    <a:pt x="314" y="0"/>
                  </a:lnTo>
                  <a:lnTo>
                    <a:pt x="452" y="155"/>
                  </a:lnTo>
                  <a:cubicBezTo>
                    <a:pt x="731" y="467"/>
                    <a:pt x="1039" y="981"/>
                    <a:pt x="1184" y="1378"/>
                  </a:cubicBezTo>
                  <a:cubicBezTo>
                    <a:pt x="1233" y="1511"/>
                    <a:pt x="1299" y="1760"/>
                    <a:pt x="1380" y="2110"/>
                  </a:cubicBezTo>
                  <a:cubicBezTo>
                    <a:pt x="1417" y="2273"/>
                    <a:pt x="1421" y="3170"/>
                    <a:pt x="1385" y="3313"/>
                  </a:cubicBezTo>
                  <a:cubicBezTo>
                    <a:pt x="1371" y="3369"/>
                    <a:pt x="1337" y="3516"/>
                    <a:pt x="1311" y="3641"/>
                  </a:cubicBezTo>
                  <a:cubicBezTo>
                    <a:pt x="1220" y="4071"/>
                    <a:pt x="985" y="4596"/>
                    <a:pt x="711" y="4981"/>
                  </a:cubicBezTo>
                  <a:cubicBezTo>
                    <a:pt x="572" y="5176"/>
                    <a:pt x="344" y="5433"/>
                    <a:pt x="310" y="5433"/>
                  </a:cubicBezTo>
                  <a:cubicBezTo>
                    <a:pt x="299" y="5433"/>
                    <a:pt x="224" y="5368"/>
                    <a:pt x="144" y="529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sp>
          <p:nvSpPr>
            <p:cNvPr id="37" name="Freeform 94"/>
            <p:cNvSpPr>
              <a:spLocks/>
            </p:cNvSpPr>
            <p:nvPr/>
          </p:nvSpPr>
          <p:spPr bwMode="auto">
            <a:xfrm>
              <a:off x="35835435" y="13472509"/>
              <a:ext cx="300856" cy="1021974"/>
            </a:xfrm>
            <a:custGeom>
              <a:avLst/>
              <a:gdLst>
                <a:gd name="T0" fmla="*/ 649 w 1133"/>
                <a:gd name="T1" fmla="*/ 3709 h 3850"/>
                <a:gd name="T2" fmla="*/ 64 w 1133"/>
                <a:gd name="T3" fmla="*/ 2517 h 3850"/>
                <a:gd name="T4" fmla="*/ 50 w 1133"/>
                <a:gd name="T5" fmla="*/ 1437 h 3850"/>
                <a:gd name="T6" fmla="*/ 583 w 1133"/>
                <a:gd name="T7" fmla="*/ 253 h 3850"/>
                <a:gd name="T8" fmla="*/ 974 w 1133"/>
                <a:gd name="T9" fmla="*/ 185 h 3850"/>
                <a:gd name="T10" fmla="*/ 1133 w 1133"/>
                <a:gd name="T11" fmla="*/ 344 h 3850"/>
                <a:gd name="T12" fmla="*/ 984 w 1133"/>
                <a:gd name="T13" fmla="*/ 538 h 3850"/>
                <a:gd name="T14" fmla="*/ 561 w 1133"/>
                <a:gd name="T15" fmla="*/ 1412 h 3850"/>
                <a:gd name="T16" fmla="*/ 616 w 1133"/>
                <a:gd name="T17" fmla="*/ 2679 h 3850"/>
                <a:gd name="T18" fmla="*/ 966 w 1133"/>
                <a:gd name="T19" fmla="*/ 3313 h 3850"/>
                <a:gd name="T20" fmla="*/ 1087 w 1133"/>
                <a:gd name="T21" fmla="*/ 3572 h 3850"/>
                <a:gd name="T22" fmla="*/ 780 w 1133"/>
                <a:gd name="T23" fmla="*/ 3850 h 3850"/>
                <a:gd name="T24" fmla="*/ 649 w 1133"/>
                <a:gd name="T25" fmla="*/ 3709 h 3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3" h="3850">
                  <a:moveTo>
                    <a:pt x="649" y="3709"/>
                  </a:moveTo>
                  <a:cubicBezTo>
                    <a:pt x="375" y="3385"/>
                    <a:pt x="157" y="2939"/>
                    <a:pt x="64" y="2517"/>
                  </a:cubicBezTo>
                  <a:cubicBezTo>
                    <a:pt x="8" y="2258"/>
                    <a:pt x="0" y="1696"/>
                    <a:pt x="50" y="1437"/>
                  </a:cubicBezTo>
                  <a:cubicBezTo>
                    <a:pt x="132" y="1013"/>
                    <a:pt x="338" y="555"/>
                    <a:pt x="583" y="253"/>
                  </a:cubicBezTo>
                  <a:cubicBezTo>
                    <a:pt x="788" y="1"/>
                    <a:pt x="789" y="0"/>
                    <a:pt x="974" y="185"/>
                  </a:cubicBezTo>
                  <a:lnTo>
                    <a:pt x="1133" y="344"/>
                  </a:lnTo>
                  <a:lnTo>
                    <a:pt x="984" y="538"/>
                  </a:lnTo>
                  <a:cubicBezTo>
                    <a:pt x="797" y="782"/>
                    <a:pt x="632" y="1122"/>
                    <a:pt x="561" y="1412"/>
                  </a:cubicBezTo>
                  <a:cubicBezTo>
                    <a:pt x="469" y="1785"/>
                    <a:pt x="494" y="2369"/>
                    <a:pt x="616" y="2679"/>
                  </a:cubicBezTo>
                  <a:cubicBezTo>
                    <a:pt x="701" y="2898"/>
                    <a:pt x="831" y="3134"/>
                    <a:pt x="966" y="3313"/>
                  </a:cubicBezTo>
                  <a:cubicBezTo>
                    <a:pt x="1102" y="3494"/>
                    <a:pt x="1118" y="3528"/>
                    <a:pt x="1087" y="3572"/>
                  </a:cubicBezTo>
                  <a:cubicBezTo>
                    <a:pt x="1050" y="3625"/>
                    <a:pt x="802" y="3850"/>
                    <a:pt x="780" y="3850"/>
                  </a:cubicBezTo>
                  <a:cubicBezTo>
                    <a:pt x="774" y="3850"/>
                    <a:pt x="715" y="3787"/>
                    <a:pt x="649" y="37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sp>
          <p:nvSpPr>
            <p:cNvPr id="38" name="Freeform 95"/>
            <p:cNvSpPr>
              <a:spLocks/>
            </p:cNvSpPr>
            <p:nvPr/>
          </p:nvSpPr>
          <p:spPr bwMode="auto">
            <a:xfrm>
              <a:off x="37010764" y="13480709"/>
              <a:ext cx="313734" cy="1013779"/>
            </a:xfrm>
            <a:custGeom>
              <a:avLst/>
              <a:gdLst>
                <a:gd name="T0" fmla="*/ 263 w 1183"/>
                <a:gd name="T1" fmla="*/ 3770 h 3819"/>
                <a:gd name="T2" fmla="*/ 103 w 1183"/>
                <a:gd name="T3" fmla="*/ 3603 h 3819"/>
                <a:gd name="T4" fmla="*/ 0 w 1183"/>
                <a:gd name="T5" fmla="*/ 3485 h 3819"/>
                <a:gd name="T6" fmla="*/ 140 w 1183"/>
                <a:gd name="T7" fmla="*/ 3311 h 3819"/>
                <a:gd name="T8" fmla="*/ 593 w 1183"/>
                <a:gd name="T9" fmla="*/ 2295 h 3819"/>
                <a:gd name="T10" fmla="*/ 620 w 1183"/>
                <a:gd name="T11" fmla="*/ 1689 h 3819"/>
                <a:gd name="T12" fmla="*/ 144 w 1183"/>
                <a:gd name="T13" fmla="*/ 506 h 3819"/>
                <a:gd name="T14" fmla="*/ 0 w 1183"/>
                <a:gd name="T15" fmla="*/ 318 h 3819"/>
                <a:gd name="T16" fmla="*/ 156 w 1183"/>
                <a:gd name="T17" fmla="*/ 157 h 3819"/>
                <a:gd name="T18" fmla="*/ 362 w 1183"/>
                <a:gd name="T19" fmla="*/ 26 h 3819"/>
                <a:gd name="T20" fmla="*/ 836 w 1183"/>
                <a:gd name="T21" fmla="*/ 701 h 3819"/>
                <a:gd name="T22" fmla="*/ 1105 w 1183"/>
                <a:gd name="T23" fmla="*/ 1615 h 3819"/>
                <a:gd name="T24" fmla="*/ 672 w 1183"/>
                <a:gd name="T25" fmla="*/ 3424 h 3819"/>
                <a:gd name="T26" fmla="*/ 342 w 1183"/>
                <a:gd name="T27" fmla="*/ 3819 h 3819"/>
                <a:gd name="T28" fmla="*/ 263 w 1183"/>
                <a:gd name="T29" fmla="*/ 3770 h 3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3" h="3819">
                  <a:moveTo>
                    <a:pt x="263" y="3770"/>
                  </a:moveTo>
                  <a:cubicBezTo>
                    <a:pt x="232" y="3743"/>
                    <a:pt x="160" y="3668"/>
                    <a:pt x="103" y="3603"/>
                  </a:cubicBezTo>
                  <a:lnTo>
                    <a:pt x="0" y="3485"/>
                  </a:lnTo>
                  <a:lnTo>
                    <a:pt x="140" y="3311"/>
                  </a:lnTo>
                  <a:cubicBezTo>
                    <a:pt x="378" y="3015"/>
                    <a:pt x="537" y="2660"/>
                    <a:pt x="593" y="2295"/>
                  </a:cubicBezTo>
                  <a:cubicBezTo>
                    <a:pt x="643" y="1975"/>
                    <a:pt x="645" y="1920"/>
                    <a:pt x="620" y="1689"/>
                  </a:cubicBezTo>
                  <a:cubicBezTo>
                    <a:pt x="573" y="1255"/>
                    <a:pt x="412" y="855"/>
                    <a:pt x="144" y="506"/>
                  </a:cubicBezTo>
                  <a:lnTo>
                    <a:pt x="0" y="318"/>
                  </a:lnTo>
                  <a:lnTo>
                    <a:pt x="156" y="157"/>
                  </a:lnTo>
                  <a:cubicBezTo>
                    <a:pt x="287" y="21"/>
                    <a:pt x="319" y="0"/>
                    <a:pt x="362" y="26"/>
                  </a:cubicBezTo>
                  <a:cubicBezTo>
                    <a:pt x="473" y="94"/>
                    <a:pt x="693" y="407"/>
                    <a:pt x="836" y="701"/>
                  </a:cubicBezTo>
                  <a:cubicBezTo>
                    <a:pt x="1000" y="1038"/>
                    <a:pt x="1051" y="1210"/>
                    <a:pt x="1105" y="1615"/>
                  </a:cubicBezTo>
                  <a:cubicBezTo>
                    <a:pt x="1183" y="2193"/>
                    <a:pt x="1007" y="2927"/>
                    <a:pt x="672" y="3424"/>
                  </a:cubicBezTo>
                  <a:cubicBezTo>
                    <a:pt x="555" y="3597"/>
                    <a:pt x="370" y="3819"/>
                    <a:pt x="342" y="3819"/>
                  </a:cubicBezTo>
                  <a:cubicBezTo>
                    <a:pt x="330" y="3819"/>
                    <a:pt x="294" y="3797"/>
                    <a:pt x="263" y="37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sp>
          <p:nvSpPr>
            <p:cNvPr id="39" name="Freeform 96"/>
            <p:cNvSpPr>
              <a:spLocks/>
            </p:cNvSpPr>
            <p:nvPr/>
          </p:nvSpPr>
          <p:spPr bwMode="auto">
            <a:xfrm>
              <a:off x="36138636" y="13684397"/>
              <a:ext cx="208374" cy="600542"/>
            </a:xfrm>
            <a:custGeom>
              <a:avLst/>
              <a:gdLst>
                <a:gd name="T0" fmla="*/ 317 w 783"/>
                <a:gd name="T1" fmla="*/ 2127 h 2261"/>
                <a:gd name="T2" fmla="*/ 0 w 783"/>
                <a:gd name="T3" fmla="*/ 1146 h 2261"/>
                <a:gd name="T4" fmla="*/ 342 w 783"/>
                <a:gd name="T5" fmla="*/ 122 h 2261"/>
                <a:gd name="T6" fmla="*/ 449 w 783"/>
                <a:gd name="T7" fmla="*/ 0 h 2261"/>
                <a:gd name="T8" fmla="*/ 616 w 783"/>
                <a:gd name="T9" fmla="*/ 170 h 2261"/>
                <a:gd name="T10" fmla="*/ 783 w 783"/>
                <a:gd name="T11" fmla="*/ 339 h 2261"/>
                <a:gd name="T12" fmla="*/ 705 w 783"/>
                <a:gd name="T13" fmla="*/ 451 h 2261"/>
                <a:gd name="T14" fmla="*/ 492 w 783"/>
                <a:gd name="T15" fmla="*/ 1139 h 2261"/>
                <a:gd name="T16" fmla="*/ 685 w 783"/>
                <a:gd name="T17" fmla="*/ 1795 h 2261"/>
                <a:gd name="T18" fmla="*/ 747 w 783"/>
                <a:gd name="T19" fmla="*/ 1975 h 2261"/>
                <a:gd name="T20" fmla="*/ 441 w 783"/>
                <a:gd name="T21" fmla="*/ 2261 h 2261"/>
                <a:gd name="T22" fmla="*/ 317 w 783"/>
                <a:gd name="T23" fmla="*/ 2127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3" h="2261">
                  <a:moveTo>
                    <a:pt x="317" y="2127"/>
                  </a:moveTo>
                  <a:cubicBezTo>
                    <a:pt x="85" y="1820"/>
                    <a:pt x="1" y="1557"/>
                    <a:pt x="0" y="1146"/>
                  </a:cubicBezTo>
                  <a:cubicBezTo>
                    <a:pt x="0" y="720"/>
                    <a:pt x="112" y="384"/>
                    <a:pt x="342" y="122"/>
                  </a:cubicBezTo>
                  <a:lnTo>
                    <a:pt x="449" y="0"/>
                  </a:lnTo>
                  <a:lnTo>
                    <a:pt x="616" y="170"/>
                  </a:lnTo>
                  <a:lnTo>
                    <a:pt x="783" y="339"/>
                  </a:lnTo>
                  <a:lnTo>
                    <a:pt x="705" y="451"/>
                  </a:lnTo>
                  <a:cubicBezTo>
                    <a:pt x="555" y="668"/>
                    <a:pt x="493" y="869"/>
                    <a:pt x="492" y="1139"/>
                  </a:cubicBezTo>
                  <a:cubicBezTo>
                    <a:pt x="491" y="1416"/>
                    <a:pt x="539" y="1578"/>
                    <a:pt x="685" y="1795"/>
                  </a:cubicBezTo>
                  <a:cubicBezTo>
                    <a:pt x="752" y="1893"/>
                    <a:pt x="767" y="1938"/>
                    <a:pt x="747" y="1975"/>
                  </a:cubicBezTo>
                  <a:cubicBezTo>
                    <a:pt x="715" y="2036"/>
                    <a:pt x="473" y="2261"/>
                    <a:pt x="441" y="2261"/>
                  </a:cubicBezTo>
                  <a:cubicBezTo>
                    <a:pt x="428" y="2261"/>
                    <a:pt x="373" y="2201"/>
                    <a:pt x="317" y="212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sp>
          <p:nvSpPr>
            <p:cNvPr id="40" name="Freeform 97"/>
            <p:cNvSpPr>
              <a:spLocks/>
            </p:cNvSpPr>
            <p:nvPr/>
          </p:nvSpPr>
          <p:spPr bwMode="auto">
            <a:xfrm>
              <a:off x="36800046" y="13693762"/>
              <a:ext cx="234129" cy="591177"/>
            </a:xfrm>
            <a:custGeom>
              <a:avLst/>
              <a:gdLst>
                <a:gd name="T0" fmla="*/ 149 w 881"/>
                <a:gd name="T1" fmla="*/ 2074 h 2228"/>
                <a:gd name="T2" fmla="*/ 0 w 881"/>
                <a:gd name="T3" fmla="*/ 1917 h 2228"/>
                <a:gd name="T4" fmla="*/ 50 w 881"/>
                <a:gd name="T5" fmla="*/ 1840 h 2228"/>
                <a:gd name="T6" fmla="*/ 276 w 881"/>
                <a:gd name="T7" fmla="*/ 1323 h 2228"/>
                <a:gd name="T8" fmla="*/ 97 w 881"/>
                <a:gd name="T9" fmla="*/ 454 h 2228"/>
                <a:gd name="T10" fmla="*/ 1 w 881"/>
                <a:gd name="T11" fmla="*/ 302 h 2228"/>
                <a:gd name="T12" fmla="*/ 150 w 881"/>
                <a:gd name="T13" fmla="*/ 151 h 2228"/>
                <a:gd name="T14" fmla="*/ 333 w 881"/>
                <a:gd name="T15" fmla="*/ 0 h 2228"/>
                <a:gd name="T16" fmla="*/ 628 w 881"/>
                <a:gd name="T17" fmla="*/ 389 h 2228"/>
                <a:gd name="T18" fmla="*/ 501 w 881"/>
                <a:gd name="T19" fmla="*/ 2041 h 2228"/>
                <a:gd name="T20" fmla="*/ 340 w 881"/>
                <a:gd name="T21" fmla="*/ 2223 h 2228"/>
                <a:gd name="T22" fmla="*/ 149 w 881"/>
                <a:gd name="T23" fmla="*/ 2074 h 2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1" h="2228">
                  <a:moveTo>
                    <a:pt x="149" y="2074"/>
                  </a:moveTo>
                  <a:lnTo>
                    <a:pt x="0" y="1917"/>
                  </a:lnTo>
                  <a:lnTo>
                    <a:pt x="50" y="1840"/>
                  </a:lnTo>
                  <a:cubicBezTo>
                    <a:pt x="178" y="1647"/>
                    <a:pt x="236" y="1514"/>
                    <a:pt x="276" y="1323"/>
                  </a:cubicBezTo>
                  <a:cubicBezTo>
                    <a:pt x="338" y="1024"/>
                    <a:pt x="280" y="742"/>
                    <a:pt x="97" y="454"/>
                  </a:cubicBezTo>
                  <a:lnTo>
                    <a:pt x="1" y="302"/>
                  </a:lnTo>
                  <a:lnTo>
                    <a:pt x="150" y="151"/>
                  </a:lnTo>
                  <a:cubicBezTo>
                    <a:pt x="232" y="68"/>
                    <a:pt x="315" y="0"/>
                    <a:pt x="333" y="0"/>
                  </a:cubicBezTo>
                  <a:cubicBezTo>
                    <a:pt x="387" y="0"/>
                    <a:pt x="528" y="187"/>
                    <a:pt x="628" y="389"/>
                  </a:cubicBezTo>
                  <a:cubicBezTo>
                    <a:pt x="881" y="903"/>
                    <a:pt x="830" y="1560"/>
                    <a:pt x="501" y="2041"/>
                  </a:cubicBezTo>
                  <a:cubicBezTo>
                    <a:pt x="435" y="2137"/>
                    <a:pt x="363" y="2219"/>
                    <a:pt x="340" y="2223"/>
                  </a:cubicBezTo>
                  <a:cubicBezTo>
                    <a:pt x="316" y="2228"/>
                    <a:pt x="230" y="2161"/>
                    <a:pt x="149" y="207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grpSp>
      <p:sp>
        <p:nvSpPr>
          <p:cNvPr id="17" name="手繪多邊形 16"/>
          <p:cNvSpPr>
            <a:spLocks/>
          </p:cNvSpPr>
          <p:nvPr/>
        </p:nvSpPr>
        <p:spPr bwMode="auto">
          <a:xfrm>
            <a:off x="5726262" y="5487931"/>
            <a:ext cx="524056" cy="386752"/>
          </a:xfrm>
          <a:custGeom>
            <a:avLst/>
            <a:gdLst>
              <a:gd name="connsiteX0" fmla="*/ 2313240 w 4627012"/>
              <a:gd name="connsiteY0" fmla="*/ 2906712 h 3414712"/>
              <a:gd name="connsiteX1" fmla="*/ 1912260 w 4627012"/>
              <a:gd name="connsiteY1" fmla="*/ 2918932 h 3414712"/>
              <a:gd name="connsiteX2" fmla="*/ 1906856 w 4627012"/>
              <a:gd name="connsiteY2" fmla="*/ 3234846 h 3414712"/>
              <a:gd name="connsiteX3" fmla="*/ 2311440 w 4627012"/>
              <a:gd name="connsiteY3" fmla="*/ 3241676 h 3414712"/>
              <a:gd name="connsiteX4" fmla="*/ 2721424 w 4627012"/>
              <a:gd name="connsiteY4" fmla="*/ 3229456 h 3414712"/>
              <a:gd name="connsiteX5" fmla="*/ 2733676 w 4627012"/>
              <a:gd name="connsiteY5" fmla="*/ 3078146 h 3414712"/>
              <a:gd name="connsiteX6" fmla="*/ 2717824 w 4627012"/>
              <a:gd name="connsiteY6" fmla="*/ 2922886 h 3414712"/>
              <a:gd name="connsiteX7" fmla="*/ 2313240 w 4627012"/>
              <a:gd name="connsiteY7" fmla="*/ 2906712 h 3414712"/>
              <a:gd name="connsiteX8" fmla="*/ 1584960 w 4627012"/>
              <a:gd name="connsiteY8" fmla="*/ 286972 h 3414712"/>
              <a:gd name="connsiteX9" fmla="*/ 289164 w 4627012"/>
              <a:gd name="connsiteY9" fmla="*/ 296550 h 3414712"/>
              <a:gd name="connsiteX10" fmla="*/ 287364 w 4627012"/>
              <a:gd name="connsiteY10" fmla="*/ 2620194 h 3414712"/>
              <a:gd name="connsiteX11" fmla="*/ 2319024 w 4627012"/>
              <a:gd name="connsiteY11" fmla="*/ 2632076 h 3414712"/>
              <a:gd name="connsiteX12" fmla="*/ 4338444 w 4627012"/>
              <a:gd name="connsiteY12" fmla="*/ 2632076 h 3414712"/>
              <a:gd name="connsiteX13" fmla="*/ 4343844 w 4627012"/>
              <a:gd name="connsiteY13" fmla="*/ 2609392 h 3414712"/>
              <a:gd name="connsiteX14" fmla="*/ 4346724 w 4627012"/>
              <a:gd name="connsiteY14" fmla="*/ 1438210 h 3414712"/>
              <a:gd name="connsiteX15" fmla="*/ 4343844 w 4627012"/>
              <a:gd name="connsiteY15" fmla="*/ 290070 h 3414712"/>
              <a:gd name="connsiteX16" fmla="*/ 2323344 w 4627012"/>
              <a:gd name="connsiteY16" fmla="*/ 287550 h 3414712"/>
              <a:gd name="connsiteX17" fmla="*/ 1584960 w 4627012"/>
              <a:gd name="connsiteY17" fmla="*/ 286972 h 3414712"/>
              <a:gd name="connsiteX18" fmla="*/ 4623604 w 4627012"/>
              <a:gd name="connsiteY18" fmla="*/ 0 h 3414712"/>
              <a:gd name="connsiteX19" fmla="*/ 4626124 w 4627012"/>
              <a:gd name="connsiteY19" fmla="*/ 1442872 h 3414712"/>
              <a:gd name="connsiteX20" fmla="*/ 4625404 w 4627012"/>
              <a:gd name="connsiteY20" fmla="*/ 2896186 h 3414712"/>
              <a:gd name="connsiteX21" fmla="*/ 3827856 w 4627012"/>
              <a:gd name="connsiteY21" fmla="*/ 2906628 h 3414712"/>
              <a:gd name="connsiteX22" fmla="*/ 3020592 w 4627012"/>
              <a:gd name="connsiteY22" fmla="*/ 2914912 h 3414712"/>
              <a:gd name="connsiteX23" fmla="*/ 3010148 w 4627012"/>
              <a:gd name="connsiteY23" fmla="*/ 3079832 h 3414712"/>
              <a:gd name="connsiteX24" fmla="*/ 3013028 w 4627012"/>
              <a:gd name="connsiteY24" fmla="*/ 3236830 h 3414712"/>
              <a:gd name="connsiteX25" fmla="*/ 3485796 w 4627012"/>
              <a:gd name="connsiteY25" fmla="*/ 3241870 h 3414712"/>
              <a:gd name="connsiteX26" fmla="*/ 3976204 w 4627012"/>
              <a:gd name="connsiteY26" fmla="*/ 3255554 h 3414712"/>
              <a:gd name="connsiteX27" fmla="*/ 4014012 w 4627012"/>
              <a:gd name="connsiteY27" fmla="*/ 3357820 h 3414712"/>
              <a:gd name="connsiteX28" fmla="*/ 4014012 w 4627012"/>
              <a:gd name="connsiteY28" fmla="*/ 3414712 h 3414712"/>
              <a:gd name="connsiteX29" fmla="*/ 2306940 w 4627012"/>
              <a:gd name="connsiteY29" fmla="*/ 3414712 h 3414712"/>
              <a:gd name="connsiteX30" fmla="*/ 599508 w 4627012"/>
              <a:gd name="connsiteY30" fmla="*/ 3414712 h 3414712"/>
              <a:gd name="connsiteX31" fmla="*/ 599508 w 4627012"/>
              <a:gd name="connsiteY31" fmla="*/ 3372942 h 3414712"/>
              <a:gd name="connsiteX32" fmla="*/ 656400 w 4627012"/>
              <a:gd name="connsiteY32" fmla="*/ 3253394 h 3414712"/>
              <a:gd name="connsiteX33" fmla="*/ 1136728 w 4627012"/>
              <a:gd name="connsiteY33" fmla="*/ 3241870 h 3414712"/>
              <a:gd name="connsiteX34" fmla="*/ 1603732 w 4627012"/>
              <a:gd name="connsiteY34" fmla="*/ 3229628 h 3414712"/>
              <a:gd name="connsiteX35" fmla="*/ 1615976 w 4627012"/>
              <a:gd name="connsiteY35" fmla="*/ 3078030 h 3414712"/>
              <a:gd name="connsiteX36" fmla="*/ 1599772 w 4627012"/>
              <a:gd name="connsiteY36" fmla="*/ 2922472 h 3414712"/>
              <a:gd name="connsiteX37" fmla="*/ 792144 w 4627012"/>
              <a:gd name="connsiteY37" fmla="*/ 2906268 h 3414712"/>
              <a:gd name="connsiteX38" fmla="*/ 0 w 4627012"/>
              <a:gd name="connsiteY38" fmla="*/ 2906268 h 3414712"/>
              <a:gd name="connsiteX39" fmla="*/ 2520 w 4627012"/>
              <a:gd name="connsiteY39" fmla="*/ 1455836 h 3414712"/>
              <a:gd name="connsiteX40" fmla="*/ 5040 w 4627012"/>
              <a:gd name="connsiteY40" fmla="*/ 5042 h 3414712"/>
              <a:gd name="connsiteX41" fmla="*/ 2314500 w 4627012"/>
              <a:gd name="connsiteY41" fmla="*/ 2520 h 341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627012" h="3414712">
                <a:moveTo>
                  <a:pt x="2313240" y="2906712"/>
                </a:moveTo>
                <a:cubicBezTo>
                  <a:pt x="2024304" y="2906712"/>
                  <a:pt x="1921268" y="2909946"/>
                  <a:pt x="1912260" y="2918932"/>
                </a:cubicBezTo>
                <a:cubicBezTo>
                  <a:pt x="1898932" y="2932230"/>
                  <a:pt x="1893888" y="3222268"/>
                  <a:pt x="1906856" y="3234846"/>
                </a:cubicBezTo>
                <a:cubicBezTo>
                  <a:pt x="1910460" y="3238440"/>
                  <a:pt x="2092756" y="3241676"/>
                  <a:pt x="2311440" y="3241676"/>
                </a:cubicBezTo>
                <a:cubicBezTo>
                  <a:pt x="2607220" y="3241676"/>
                  <a:pt x="2712420" y="3238440"/>
                  <a:pt x="2721424" y="3229456"/>
                </a:cubicBezTo>
                <a:cubicBezTo>
                  <a:pt x="2729712" y="3221190"/>
                  <a:pt x="2733676" y="3172670"/>
                  <a:pt x="2733676" y="3078146"/>
                </a:cubicBezTo>
                <a:cubicBezTo>
                  <a:pt x="2733676" y="2964936"/>
                  <a:pt x="2730792" y="2935824"/>
                  <a:pt x="2717824" y="2922886"/>
                </a:cubicBezTo>
                <a:cubicBezTo>
                  <a:pt x="2703772" y="2908868"/>
                  <a:pt x="2652976" y="2906712"/>
                  <a:pt x="2313240" y="2906712"/>
                </a:cubicBezTo>
                <a:close/>
                <a:moveTo>
                  <a:pt x="1584960" y="286972"/>
                </a:moveTo>
                <a:cubicBezTo>
                  <a:pt x="654628" y="286788"/>
                  <a:pt x="297356" y="289530"/>
                  <a:pt x="289164" y="296550"/>
                </a:cubicBezTo>
                <a:cubicBezTo>
                  <a:pt x="269728" y="312392"/>
                  <a:pt x="268288" y="2601112"/>
                  <a:pt x="287364" y="2620194"/>
                </a:cubicBezTo>
                <a:cubicBezTo>
                  <a:pt x="296724" y="2629554"/>
                  <a:pt x="761804" y="2632076"/>
                  <a:pt x="2319024" y="2632076"/>
                </a:cubicBezTo>
                <a:lnTo>
                  <a:pt x="4338444" y="2632076"/>
                </a:lnTo>
                <a:lnTo>
                  <a:pt x="4343844" y="2609392"/>
                </a:lnTo>
                <a:cubicBezTo>
                  <a:pt x="4347080" y="2596792"/>
                  <a:pt x="4348160" y="2069706"/>
                  <a:pt x="4346724" y="1438210"/>
                </a:cubicBezTo>
                <a:lnTo>
                  <a:pt x="4343844" y="290070"/>
                </a:lnTo>
                <a:lnTo>
                  <a:pt x="2323344" y="287550"/>
                </a:lnTo>
                <a:cubicBezTo>
                  <a:pt x="2044864" y="287212"/>
                  <a:pt x="1799652" y="287014"/>
                  <a:pt x="1584960" y="286972"/>
                </a:cubicBezTo>
                <a:close/>
                <a:moveTo>
                  <a:pt x="4623604" y="0"/>
                </a:moveTo>
                <a:lnTo>
                  <a:pt x="4626124" y="1442872"/>
                </a:lnTo>
                <a:cubicBezTo>
                  <a:pt x="4627564" y="2236866"/>
                  <a:pt x="4627204" y="2890786"/>
                  <a:pt x="4625404" y="2896186"/>
                </a:cubicBezTo>
                <a:cubicBezTo>
                  <a:pt x="4623240" y="2903028"/>
                  <a:pt x="4347792" y="2906628"/>
                  <a:pt x="3827856" y="2906628"/>
                </a:cubicBezTo>
                <a:cubicBezTo>
                  <a:pt x="3390736" y="2906628"/>
                  <a:pt x="3027432" y="2910590"/>
                  <a:pt x="3020592" y="2914912"/>
                </a:cubicBezTo>
                <a:cubicBezTo>
                  <a:pt x="3010508" y="2921392"/>
                  <a:pt x="3007988" y="2961362"/>
                  <a:pt x="3010148" y="3079832"/>
                </a:cubicBezTo>
                <a:lnTo>
                  <a:pt x="3013028" y="3236830"/>
                </a:lnTo>
                <a:lnTo>
                  <a:pt x="3485796" y="3241870"/>
                </a:lnTo>
                <a:cubicBezTo>
                  <a:pt x="3745404" y="3244752"/>
                  <a:pt x="3966124" y="3250872"/>
                  <a:pt x="3976204" y="3255554"/>
                </a:cubicBezTo>
                <a:cubicBezTo>
                  <a:pt x="4003928" y="3269238"/>
                  <a:pt x="4014012" y="3296244"/>
                  <a:pt x="4014012" y="3357820"/>
                </a:cubicBezTo>
                <a:lnTo>
                  <a:pt x="4014012" y="3414712"/>
                </a:lnTo>
                <a:lnTo>
                  <a:pt x="2306940" y="3414712"/>
                </a:lnTo>
                <a:lnTo>
                  <a:pt x="599508" y="3414712"/>
                </a:lnTo>
                <a:lnTo>
                  <a:pt x="599508" y="3372942"/>
                </a:lnTo>
                <a:cubicBezTo>
                  <a:pt x="599508" y="3319650"/>
                  <a:pt x="623992" y="3268158"/>
                  <a:pt x="656400" y="3253394"/>
                </a:cubicBezTo>
                <a:cubicBezTo>
                  <a:pt x="674404" y="3245112"/>
                  <a:pt x="818428" y="3241870"/>
                  <a:pt x="1136728" y="3241870"/>
                </a:cubicBezTo>
                <a:cubicBezTo>
                  <a:pt x="1476988" y="3241870"/>
                  <a:pt x="1594372" y="3238630"/>
                  <a:pt x="1603732" y="3229628"/>
                </a:cubicBezTo>
                <a:cubicBezTo>
                  <a:pt x="1612012" y="3221346"/>
                  <a:pt x="1615976" y="3172734"/>
                  <a:pt x="1615976" y="3078030"/>
                </a:cubicBezTo>
                <a:cubicBezTo>
                  <a:pt x="1615976" y="2964604"/>
                  <a:pt x="1612732" y="2935436"/>
                  <a:pt x="1599772" y="2922472"/>
                </a:cubicBezTo>
                <a:cubicBezTo>
                  <a:pt x="1585728" y="2908070"/>
                  <a:pt x="1498232" y="2906268"/>
                  <a:pt x="792144" y="2906268"/>
                </a:cubicBezTo>
                <a:lnTo>
                  <a:pt x="0" y="2906268"/>
                </a:lnTo>
                <a:lnTo>
                  <a:pt x="2520" y="1455836"/>
                </a:lnTo>
                <a:lnTo>
                  <a:pt x="5040" y="5042"/>
                </a:lnTo>
                <a:lnTo>
                  <a:pt x="2314500" y="2520"/>
                </a:ln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grpSp>
        <p:nvGrpSpPr>
          <p:cNvPr id="18" name="群組 17"/>
          <p:cNvGrpSpPr/>
          <p:nvPr/>
        </p:nvGrpSpPr>
        <p:grpSpPr>
          <a:xfrm>
            <a:off x="4200724" y="2819571"/>
            <a:ext cx="484452" cy="358548"/>
            <a:chOff x="4120407" y="4174776"/>
            <a:chExt cx="438956" cy="324876"/>
          </a:xfrm>
          <a:solidFill>
            <a:schemeClr val="bg1"/>
          </a:solidFill>
        </p:grpSpPr>
        <p:sp>
          <p:nvSpPr>
            <p:cNvPr id="30" name="Freeform 18"/>
            <p:cNvSpPr>
              <a:spLocks/>
            </p:cNvSpPr>
            <p:nvPr/>
          </p:nvSpPr>
          <p:spPr bwMode="auto">
            <a:xfrm>
              <a:off x="4249786" y="4342529"/>
              <a:ext cx="180198" cy="67672"/>
            </a:xfrm>
            <a:custGeom>
              <a:avLst/>
              <a:gdLst>
                <a:gd name="T0" fmla="*/ 49 w 99"/>
                <a:gd name="T1" fmla="*/ 0 h 37"/>
                <a:gd name="T2" fmla="*/ 4 w 99"/>
                <a:gd name="T3" fmla="*/ 14 h 37"/>
                <a:gd name="T4" fmla="*/ 0 w 99"/>
                <a:gd name="T5" fmla="*/ 21 h 37"/>
                <a:gd name="T6" fmla="*/ 3 w 99"/>
                <a:gd name="T7" fmla="*/ 27 h 37"/>
                <a:gd name="T8" fmla="*/ 9 w 99"/>
                <a:gd name="T9" fmla="*/ 34 h 37"/>
                <a:gd name="T10" fmla="*/ 20 w 99"/>
                <a:gd name="T11" fmla="*/ 35 h 37"/>
                <a:gd name="T12" fmla="*/ 49 w 99"/>
                <a:gd name="T13" fmla="*/ 26 h 37"/>
                <a:gd name="T14" fmla="*/ 79 w 99"/>
                <a:gd name="T15" fmla="*/ 35 h 37"/>
                <a:gd name="T16" fmla="*/ 90 w 99"/>
                <a:gd name="T17" fmla="*/ 34 h 37"/>
                <a:gd name="T18" fmla="*/ 96 w 99"/>
                <a:gd name="T19" fmla="*/ 27 h 37"/>
                <a:gd name="T20" fmla="*/ 99 w 99"/>
                <a:gd name="T21" fmla="*/ 21 h 37"/>
                <a:gd name="T22" fmla="*/ 95 w 99"/>
                <a:gd name="T23" fmla="*/ 14 h 37"/>
                <a:gd name="T24" fmla="*/ 49 w 99"/>
                <a:gd name="T2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37">
                  <a:moveTo>
                    <a:pt x="49" y="0"/>
                  </a:moveTo>
                  <a:cubicBezTo>
                    <a:pt x="32" y="0"/>
                    <a:pt x="17" y="5"/>
                    <a:pt x="4" y="14"/>
                  </a:cubicBezTo>
                  <a:cubicBezTo>
                    <a:pt x="2" y="16"/>
                    <a:pt x="1" y="18"/>
                    <a:pt x="0" y="21"/>
                  </a:cubicBezTo>
                  <a:cubicBezTo>
                    <a:pt x="0" y="23"/>
                    <a:pt x="1" y="26"/>
                    <a:pt x="3" y="27"/>
                  </a:cubicBezTo>
                  <a:lnTo>
                    <a:pt x="9" y="34"/>
                  </a:lnTo>
                  <a:cubicBezTo>
                    <a:pt x="12" y="37"/>
                    <a:pt x="17" y="37"/>
                    <a:pt x="20" y="35"/>
                  </a:cubicBezTo>
                  <a:cubicBezTo>
                    <a:pt x="28" y="29"/>
                    <a:pt x="39" y="26"/>
                    <a:pt x="49" y="26"/>
                  </a:cubicBezTo>
                  <a:cubicBezTo>
                    <a:pt x="60" y="26"/>
                    <a:pt x="71" y="29"/>
                    <a:pt x="79" y="35"/>
                  </a:cubicBezTo>
                  <a:cubicBezTo>
                    <a:pt x="82" y="37"/>
                    <a:pt x="87" y="37"/>
                    <a:pt x="90" y="34"/>
                  </a:cubicBezTo>
                  <a:lnTo>
                    <a:pt x="96" y="27"/>
                  </a:lnTo>
                  <a:cubicBezTo>
                    <a:pt x="98" y="26"/>
                    <a:pt x="99" y="23"/>
                    <a:pt x="99" y="21"/>
                  </a:cubicBezTo>
                  <a:cubicBezTo>
                    <a:pt x="98" y="18"/>
                    <a:pt x="97" y="16"/>
                    <a:pt x="95" y="14"/>
                  </a:cubicBezTo>
                  <a:cubicBezTo>
                    <a:pt x="82" y="5"/>
                    <a:pt x="66" y="0"/>
                    <a:pt x="4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1" name="Freeform 19"/>
            <p:cNvSpPr>
              <a:spLocks/>
            </p:cNvSpPr>
            <p:nvPr/>
          </p:nvSpPr>
          <p:spPr bwMode="auto">
            <a:xfrm>
              <a:off x="4182374" y="4256708"/>
              <a:ext cx="315022" cy="85821"/>
            </a:xfrm>
            <a:custGeom>
              <a:avLst/>
              <a:gdLst>
                <a:gd name="T0" fmla="*/ 86 w 173"/>
                <a:gd name="T1" fmla="*/ 0 h 47"/>
                <a:gd name="T2" fmla="*/ 4 w 173"/>
                <a:gd name="T3" fmla="*/ 24 h 47"/>
                <a:gd name="T4" fmla="*/ 0 w 173"/>
                <a:gd name="T5" fmla="*/ 30 h 47"/>
                <a:gd name="T6" fmla="*/ 3 w 173"/>
                <a:gd name="T7" fmla="*/ 37 h 47"/>
                <a:gd name="T8" fmla="*/ 9 w 173"/>
                <a:gd name="T9" fmla="*/ 44 h 47"/>
                <a:gd name="T10" fmla="*/ 19 w 173"/>
                <a:gd name="T11" fmla="*/ 45 h 47"/>
                <a:gd name="T12" fmla="*/ 86 w 173"/>
                <a:gd name="T13" fmla="*/ 26 h 47"/>
                <a:gd name="T14" fmla="*/ 154 w 173"/>
                <a:gd name="T15" fmla="*/ 45 h 47"/>
                <a:gd name="T16" fmla="*/ 164 w 173"/>
                <a:gd name="T17" fmla="*/ 44 h 47"/>
                <a:gd name="T18" fmla="*/ 170 w 173"/>
                <a:gd name="T19" fmla="*/ 37 h 47"/>
                <a:gd name="T20" fmla="*/ 173 w 173"/>
                <a:gd name="T21" fmla="*/ 30 h 47"/>
                <a:gd name="T22" fmla="*/ 169 w 173"/>
                <a:gd name="T23" fmla="*/ 24 h 47"/>
                <a:gd name="T24" fmla="*/ 86 w 173"/>
                <a:gd name="T25"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3" h="47">
                  <a:moveTo>
                    <a:pt x="86" y="0"/>
                  </a:moveTo>
                  <a:cubicBezTo>
                    <a:pt x="56" y="0"/>
                    <a:pt x="28" y="9"/>
                    <a:pt x="4" y="24"/>
                  </a:cubicBezTo>
                  <a:cubicBezTo>
                    <a:pt x="2" y="25"/>
                    <a:pt x="0" y="28"/>
                    <a:pt x="0" y="30"/>
                  </a:cubicBezTo>
                  <a:cubicBezTo>
                    <a:pt x="0" y="33"/>
                    <a:pt x="1" y="35"/>
                    <a:pt x="3" y="37"/>
                  </a:cubicBezTo>
                  <a:lnTo>
                    <a:pt x="9" y="44"/>
                  </a:lnTo>
                  <a:cubicBezTo>
                    <a:pt x="12" y="46"/>
                    <a:pt x="16" y="47"/>
                    <a:pt x="19" y="45"/>
                  </a:cubicBezTo>
                  <a:cubicBezTo>
                    <a:pt x="39" y="33"/>
                    <a:pt x="62" y="26"/>
                    <a:pt x="86" y="26"/>
                  </a:cubicBezTo>
                  <a:cubicBezTo>
                    <a:pt x="111" y="26"/>
                    <a:pt x="134" y="33"/>
                    <a:pt x="154" y="45"/>
                  </a:cubicBezTo>
                  <a:cubicBezTo>
                    <a:pt x="157" y="47"/>
                    <a:pt x="161" y="46"/>
                    <a:pt x="164" y="44"/>
                  </a:cubicBezTo>
                  <a:lnTo>
                    <a:pt x="170" y="37"/>
                  </a:lnTo>
                  <a:cubicBezTo>
                    <a:pt x="172" y="35"/>
                    <a:pt x="173" y="33"/>
                    <a:pt x="173" y="30"/>
                  </a:cubicBezTo>
                  <a:cubicBezTo>
                    <a:pt x="173" y="28"/>
                    <a:pt x="171" y="25"/>
                    <a:pt x="169" y="24"/>
                  </a:cubicBezTo>
                  <a:cubicBezTo>
                    <a:pt x="145" y="9"/>
                    <a:pt x="117" y="0"/>
                    <a:pt x="8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2" name="Freeform 20"/>
            <p:cNvSpPr>
              <a:spLocks/>
            </p:cNvSpPr>
            <p:nvPr/>
          </p:nvSpPr>
          <p:spPr bwMode="auto">
            <a:xfrm>
              <a:off x="4120407" y="4174776"/>
              <a:ext cx="438956" cy="105786"/>
            </a:xfrm>
            <a:custGeom>
              <a:avLst/>
              <a:gdLst>
                <a:gd name="T0" fmla="*/ 9 w 241"/>
                <a:gd name="T1" fmla="*/ 54 h 58"/>
                <a:gd name="T2" fmla="*/ 19 w 241"/>
                <a:gd name="T3" fmla="*/ 55 h 58"/>
                <a:gd name="T4" fmla="*/ 120 w 241"/>
                <a:gd name="T5" fmla="*/ 26 h 58"/>
                <a:gd name="T6" fmla="*/ 222 w 241"/>
                <a:gd name="T7" fmla="*/ 55 h 58"/>
                <a:gd name="T8" fmla="*/ 232 w 241"/>
                <a:gd name="T9" fmla="*/ 54 h 58"/>
                <a:gd name="T10" fmla="*/ 239 w 241"/>
                <a:gd name="T11" fmla="*/ 48 h 58"/>
                <a:gd name="T12" fmla="*/ 241 w 241"/>
                <a:gd name="T13" fmla="*/ 41 h 58"/>
                <a:gd name="T14" fmla="*/ 237 w 241"/>
                <a:gd name="T15" fmla="*/ 35 h 58"/>
                <a:gd name="T16" fmla="*/ 120 w 241"/>
                <a:gd name="T17" fmla="*/ 0 h 58"/>
                <a:gd name="T18" fmla="*/ 4 w 241"/>
                <a:gd name="T19" fmla="*/ 35 h 58"/>
                <a:gd name="T20" fmla="*/ 0 w 241"/>
                <a:gd name="T21" fmla="*/ 41 h 58"/>
                <a:gd name="T22" fmla="*/ 2 w 241"/>
                <a:gd name="T23" fmla="*/ 48 h 58"/>
                <a:gd name="T24" fmla="*/ 9 w 241"/>
                <a:gd name="T25" fmla="*/ 5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 h="58">
                  <a:moveTo>
                    <a:pt x="9" y="54"/>
                  </a:moveTo>
                  <a:cubicBezTo>
                    <a:pt x="12" y="57"/>
                    <a:pt x="16" y="58"/>
                    <a:pt x="19" y="55"/>
                  </a:cubicBezTo>
                  <a:cubicBezTo>
                    <a:pt x="49" y="37"/>
                    <a:pt x="83" y="26"/>
                    <a:pt x="120" y="26"/>
                  </a:cubicBezTo>
                  <a:cubicBezTo>
                    <a:pt x="158" y="26"/>
                    <a:pt x="192" y="37"/>
                    <a:pt x="222" y="55"/>
                  </a:cubicBezTo>
                  <a:cubicBezTo>
                    <a:pt x="225" y="58"/>
                    <a:pt x="229" y="57"/>
                    <a:pt x="232" y="54"/>
                  </a:cubicBezTo>
                  <a:lnTo>
                    <a:pt x="239" y="48"/>
                  </a:lnTo>
                  <a:cubicBezTo>
                    <a:pt x="241" y="46"/>
                    <a:pt x="241" y="43"/>
                    <a:pt x="241" y="41"/>
                  </a:cubicBezTo>
                  <a:cubicBezTo>
                    <a:pt x="241" y="38"/>
                    <a:pt x="240" y="36"/>
                    <a:pt x="237" y="35"/>
                  </a:cubicBezTo>
                  <a:cubicBezTo>
                    <a:pt x="204" y="13"/>
                    <a:pt x="164" y="0"/>
                    <a:pt x="120" y="0"/>
                  </a:cubicBezTo>
                  <a:cubicBezTo>
                    <a:pt x="77" y="0"/>
                    <a:pt x="37" y="13"/>
                    <a:pt x="4" y="35"/>
                  </a:cubicBezTo>
                  <a:cubicBezTo>
                    <a:pt x="1" y="36"/>
                    <a:pt x="0" y="38"/>
                    <a:pt x="0" y="41"/>
                  </a:cubicBezTo>
                  <a:cubicBezTo>
                    <a:pt x="0" y="43"/>
                    <a:pt x="0" y="46"/>
                    <a:pt x="2" y="48"/>
                  </a:cubicBezTo>
                  <a:lnTo>
                    <a:pt x="9" y="5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3" name="Oval 21"/>
            <p:cNvSpPr>
              <a:spLocks noChangeArrowheads="1"/>
            </p:cNvSpPr>
            <p:nvPr/>
          </p:nvSpPr>
          <p:spPr bwMode="auto">
            <a:xfrm>
              <a:off x="4306049" y="4428350"/>
              <a:ext cx="71042" cy="71302"/>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19" name="群組 18"/>
          <p:cNvGrpSpPr/>
          <p:nvPr/>
        </p:nvGrpSpPr>
        <p:grpSpPr>
          <a:xfrm>
            <a:off x="7337984" y="4459300"/>
            <a:ext cx="475492" cy="566351"/>
            <a:chOff x="4311490" y="5480067"/>
            <a:chExt cx="475492" cy="566351"/>
          </a:xfrm>
          <a:solidFill>
            <a:schemeClr val="bg1"/>
          </a:solidFill>
        </p:grpSpPr>
        <p:sp>
          <p:nvSpPr>
            <p:cNvPr id="26" name="手繪多邊形 25"/>
            <p:cNvSpPr>
              <a:spLocks/>
            </p:cNvSpPr>
            <p:nvPr/>
          </p:nvSpPr>
          <p:spPr bwMode="auto">
            <a:xfrm>
              <a:off x="4311490" y="5713228"/>
              <a:ext cx="475492" cy="333190"/>
            </a:xfrm>
            <a:custGeom>
              <a:avLst/>
              <a:gdLst>
                <a:gd name="connsiteX0" fmla="*/ 476090 w 617148"/>
                <a:gd name="connsiteY0" fmla="*/ 118237 h 432452"/>
                <a:gd name="connsiteX1" fmla="*/ 470749 w 617148"/>
                <a:gd name="connsiteY1" fmla="*/ 140808 h 432452"/>
                <a:gd name="connsiteX2" fmla="*/ 460580 w 617148"/>
                <a:gd name="connsiteY2" fmla="*/ 213179 h 432452"/>
                <a:gd name="connsiteX3" fmla="*/ 440313 w 617148"/>
                <a:gd name="connsiteY3" fmla="*/ 289367 h 432452"/>
                <a:gd name="connsiteX4" fmla="*/ 467148 w 617148"/>
                <a:gd name="connsiteY4" fmla="*/ 302795 h 432452"/>
                <a:gd name="connsiteX5" fmla="*/ 496808 w 617148"/>
                <a:gd name="connsiteY5" fmla="*/ 298837 h 432452"/>
                <a:gd name="connsiteX6" fmla="*/ 561212 w 617148"/>
                <a:gd name="connsiteY6" fmla="*/ 224629 h 432452"/>
                <a:gd name="connsiteX7" fmla="*/ 561212 w 617148"/>
                <a:gd name="connsiteY7" fmla="*/ 193744 h 432452"/>
                <a:gd name="connsiteX8" fmla="*/ 493559 w 617148"/>
                <a:gd name="connsiteY8" fmla="*/ 119465 h 432452"/>
                <a:gd name="connsiteX9" fmla="*/ 476090 w 617148"/>
                <a:gd name="connsiteY9" fmla="*/ 118237 h 432452"/>
                <a:gd name="connsiteX10" fmla="*/ 149082 w 617148"/>
                <a:gd name="connsiteY10" fmla="*/ 33936 h 432452"/>
                <a:gd name="connsiteX11" fmla="*/ 122452 w 617148"/>
                <a:gd name="connsiteY11" fmla="*/ 60251 h 432452"/>
                <a:gd name="connsiteX12" fmla="*/ 95893 w 617148"/>
                <a:gd name="connsiteY12" fmla="*/ 86496 h 432452"/>
                <a:gd name="connsiteX13" fmla="*/ 95893 w 617148"/>
                <a:gd name="connsiteY13" fmla="*/ 160645 h 432452"/>
                <a:gd name="connsiteX14" fmla="*/ 99354 w 617148"/>
                <a:gd name="connsiteY14" fmla="*/ 236839 h 432452"/>
                <a:gd name="connsiteX15" fmla="*/ 244298 w 617148"/>
                <a:gd name="connsiteY15" fmla="*/ 237051 h 432452"/>
                <a:gd name="connsiteX16" fmla="*/ 249384 w 617148"/>
                <a:gd name="connsiteY16" fmla="*/ 235147 h 432452"/>
                <a:gd name="connsiteX17" fmla="*/ 249384 w 617148"/>
                <a:gd name="connsiteY17" fmla="*/ 160857 h 432452"/>
                <a:gd name="connsiteX18" fmla="*/ 249384 w 617148"/>
                <a:gd name="connsiteY18" fmla="*/ 86496 h 432452"/>
                <a:gd name="connsiteX19" fmla="*/ 222825 w 617148"/>
                <a:gd name="connsiteY19" fmla="*/ 60251 h 432452"/>
                <a:gd name="connsiteX20" fmla="*/ 196266 w 617148"/>
                <a:gd name="connsiteY20" fmla="*/ 33936 h 432452"/>
                <a:gd name="connsiteX21" fmla="*/ 172674 w 617148"/>
                <a:gd name="connsiteY21" fmla="*/ 33936 h 432452"/>
                <a:gd name="connsiteX22" fmla="*/ 0 w 617148"/>
                <a:gd name="connsiteY22" fmla="*/ 0 h 432452"/>
                <a:gd name="connsiteX23" fmla="*/ 236316 w 617148"/>
                <a:gd name="connsiteY23" fmla="*/ 0 h 432452"/>
                <a:gd name="connsiteX24" fmla="*/ 472631 w 617148"/>
                <a:gd name="connsiteY24" fmla="*/ 0 h 432452"/>
                <a:gd name="connsiteX25" fmla="*/ 472631 w 617148"/>
                <a:gd name="connsiteY25" fmla="*/ 27395 h 432452"/>
                <a:gd name="connsiteX26" fmla="*/ 474184 w 617148"/>
                <a:gd name="connsiteY26" fmla="*/ 57189 h 432452"/>
                <a:gd name="connsiteX27" fmla="*/ 492966 w 617148"/>
                <a:gd name="connsiteY27" fmla="*/ 62555 h 432452"/>
                <a:gd name="connsiteX28" fmla="*/ 605581 w 617148"/>
                <a:gd name="connsiteY28" fmla="*/ 268367 h 432452"/>
                <a:gd name="connsiteX29" fmla="*/ 518948 w 617148"/>
                <a:gd name="connsiteY29" fmla="*/ 349280 h 432452"/>
                <a:gd name="connsiteX30" fmla="*/ 421372 w 617148"/>
                <a:gd name="connsiteY30" fmla="*/ 351257 h 432452"/>
                <a:gd name="connsiteX31" fmla="*/ 411417 w 617148"/>
                <a:gd name="connsiteY31" fmla="*/ 359588 h 432452"/>
                <a:gd name="connsiteX32" fmla="*/ 372513 w 617148"/>
                <a:gd name="connsiteY32" fmla="*/ 418402 h 432452"/>
                <a:gd name="connsiteX33" fmla="*/ 361004 w 617148"/>
                <a:gd name="connsiteY33" fmla="*/ 432452 h 432452"/>
                <a:gd name="connsiteX34" fmla="*/ 237728 w 617148"/>
                <a:gd name="connsiteY34" fmla="*/ 432452 h 432452"/>
                <a:gd name="connsiteX35" fmla="*/ 114451 w 617148"/>
                <a:gd name="connsiteY35" fmla="*/ 432452 h 432452"/>
                <a:gd name="connsiteX36" fmla="*/ 105555 w 617148"/>
                <a:gd name="connsiteY36" fmla="*/ 421932 h 432452"/>
                <a:gd name="connsiteX37" fmla="*/ 44623 w 617148"/>
                <a:gd name="connsiteY37" fmla="*/ 316873 h 432452"/>
                <a:gd name="connsiteX38" fmla="*/ 22312 w 617148"/>
                <a:gd name="connsiteY38" fmla="*/ 249092 h 432452"/>
                <a:gd name="connsiteX39" fmla="*/ 9179 w 617148"/>
                <a:gd name="connsiteY39" fmla="*/ 183360 h 432452"/>
                <a:gd name="connsiteX40" fmla="*/ 1059 w 617148"/>
                <a:gd name="connsiteY40" fmla="*/ 58319 h 432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17148" h="432452">
                  <a:moveTo>
                    <a:pt x="476090" y="118237"/>
                  </a:moveTo>
                  <a:cubicBezTo>
                    <a:pt x="473150" y="120984"/>
                    <a:pt x="472232" y="127698"/>
                    <a:pt x="470749" y="140808"/>
                  </a:cubicBezTo>
                  <a:cubicBezTo>
                    <a:pt x="468560" y="160668"/>
                    <a:pt x="464252" y="191341"/>
                    <a:pt x="460580" y="213179"/>
                  </a:cubicBezTo>
                  <a:cubicBezTo>
                    <a:pt x="457897" y="229646"/>
                    <a:pt x="446103" y="273889"/>
                    <a:pt x="440313" y="289367"/>
                  </a:cubicBezTo>
                  <a:cubicBezTo>
                    <a:pt x="436499" y="299614"/>
                    <a:pt x="442431" y="302653"/>
                    <a:pt x="467148" y="302795"/>
                  </a:cubicBezTo>
                  <a:cubicBezTo>
                    <a:pt x="479859" y="302936"/>
                    <a:pt x="488051" y="301805"/>
                    <a:pt x="496808" y="298837"/>
                  </a:cubicBezTo>
                  <a:cubicBezTo>
                    <a:pt x="530493" y="287529"/>
                    <a:pt x="553091" y="261450"/>
                    <a:pt x="561212" y="224629"/>
                  </a:cubicBezTo>
                  <a:cubicBezTo>
                    <a:pt x="564460" y="210070"/>
                    <a:pt x="564460" y="208373"/>
                    <a:pt x="561212" y="193744"/>
                  </a:cubicBezTo>
                  <a:cubicBezTo>
                    <a:pt x="552808" y="155579"/>
                    <a:pt x="529151" y="129642"/>
                    <a:pt x="493559" y="119465"/>
                  </a:cubicBezTo>
                  <a:cubicBezTo>
                    <a:pt x="483990" y="116708"/>
                    <a:pt x="479029" y="115489"/>
                    <a:pt x="476090" y="118237"/>
                  </a:cubicBezTo>
                  <a:close/>
                  <a:moveTo>
                    <a:pt x="149082" y="33936"/>
                  </a:moveTo>
                  <a:lnTo>
                    <a:pt x="122452" y="60251"/>
                  </a:lnTo>
                  <a:lnTo>
                    <a:pt x="95893" y="86496"/>
                  </a:lnTo>
                  <a:lnTo>
                    <a:pt x="95893" y="160645"/>
                  </a:lnTo>
                  <a:cubicBezTo>
                    <a:pt x="95893" y="229220"/>
                    <a:pt x="96175" y="235005"/>
                    <a:pt x="99354" y="236839"/>
                  </a:cubicBezTo>
                  <a:cubicBezTo>
                    <a:pt x="103945" y="239520"/>
                    <a:pt x="237305" y="239732"/>
                    <a:pt x="244298" y="237051"/>
                  </a:cubicBezTo>
                  <a:lnTo>
                    <a:pt x="249384" y="235147"/>
                  </a:lnTo>
                  <a:lnTo>
                    <a:pt x="249384" y="160857"/>
                  </a:lnTo>
                  <a:lnTo>
                    <a:pt x="249384" y="86496"/>
                  </a:lnTo>
                  <a:lnTo>
                    <a:pt x="222825" y="60251"/>
                  </a:lnTo>
                  <a:lnTo>
                    <a:pt x="196266" y="33936"/>
                  </a:lnTo>
                  <a:lnTo>
                    <a:pt x="172674" y="33936"/>
                  </a:lnTo>
                  <a:close/>
                  <a:moveTo>
                    <a:pt x="0" y="0"/>
                  </a:moveTo>
                  <a:lnTo>
                    <a:pt x="236316" y="0"/>
                  </a:lnTo>
                  <a:lnTo>
                    <a:pt x="472631" y="0"/>
                  </a:lnTo>
                  <a:lnTo>
                    <a:pt x="472631" y="27395"/>
                  </a:lnTo>
                  <a:cubicBezTo>
                    <a:pt x="472702" y="42504"/>
                    <a:pt x="473337" y="55848"/>
                    <a:pt x="474184" y="57189"/>
                  </a:cubicBezTo>
                  <a:cubicBezTo>
                    <a:pt x="475032" y="58460"/>
                    <a:pt x="483434" y="60861"/>
                    <a:pt x="492966" y="62555"/>
                  </a:cubicBezTo>
                  <a:cubicBezTo>
                    <a:pt x="588071" y="79147"/>
                    <a:pt x="642295" y="178205"/>
                    <a:pt x="605581" y="268367"/>
                  </a:cubicBezTo>
                  <a:cubicBezTo>
                    <a:pt x="590895" y="304376"/>
                    <a:pt x="555027" y="337913"/>
                    <a:pt x="518948" y="349280"/>
                  </a:cubicBezTo>
                  <a:cubicBezTo>
                    <a:pt x="482022" y="361000"/>
                    <a:pt x="465783" y="361283"/>
                    <a:pt x="421372" y="351257"/>
                  </a:cubicBezTo>
                  <a:cubicBezTo>
                    <a:pt x="417771" y="350481"/>
                    <a:pt x="415935" y="352034"/>
                    <a:pt x="411417" y="359588"/>
                  </a:cubicBezTo>
                  <a:cubicBezTo>
                    <a:pt x="393483" y="389596"/>
                    <a:pt x="382680" y="405975"/>
                    <a:pt x="372513" y="418402"/>
                  </a:cubicBezTo>
                  <a:lnTo>
                    <a:pt x="361004" y="432452"/>
                  </a:lnTo>
                  <a:lnTo>
                    <a:pt x="237728" y="432452"/>
                  </a:lnTo>
                  <a:lnTo>
                    <a:pt x="114451" y="432452"/>
                  </a:lnTo>
                  <a:lnTo>
                    <a:pt x="105555" y="421932"/>
                  </a:lnTo>
                  <a:cubicBezTo>
                    <a:pt x="81549" y="393761"/>
                    <a:pt x="60791" y="357823"/>
                    <a:pt x="44623" y="316873"/>
                  </a:cubicBezTo>
                  <a:cubicBezTo>
                    <a:pt x="34950" y="292161"/>
                    <a:pt x="25630" y="263849"/>
                    <a:pt x="22312" y="249092"/>
                  </a:cubicBezTo>
                  <a:cubicBezTo>
                    <a:pt x="14121" y="212166"/>
                    <a:pt x="12003" y="201505"/>
                    <a:pt x="9179" y="183360"/>
                  </a:cubicBezTo>
                  <a:cubicBezTo>
                    <a:pt x="4166" y="150952"/>
                    <a:pt x="2260" y="121581"/>
                    <a:pt x="1059" y="5831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7" name="Freeform 84"/>
            <p:cNvSpPr>
              <a:spLocks/>
            </p:cNvSpPr>
            <p:nvPr/>
          </p:nvSpPr>
          <p:spPr bwMode="auto">
            <a:xfrm>
              <a:off x="4390889" y="5524444"/>
              <a:ext cx="47256" cy="140089"/>
            </a:xfrm>
            <a:custGeom>
              <a:avLst/>
              <a:gdLst>
                <a:gd name="T0" fmla="*/ 269 w 871"/>
                <a:gd name="T1" fmla="*/ 2483 h 2574"/>
                <a:gd name="T2" fmla="*/ 280 w 871"/>
                <a:gd name="T3" fmla="*/ 2103 h 2574"/>
                <a:gd name="T4" fmla="*/ 215 w 871"/>
                <a:gd name="T5" fmla="*/ 1452 h 2574"/>
                <a:gd name="T6" fmla="*/ 1 w 871"/>
                <a:gd name="T7" fmla="*/ 816 h 2574"/>
                <a:gd name="T8" fmla="*/ 80 w 871"/>
                <a:gd name="T9" fmla="*/ 415 h 2574"/>
                <a:gd name="T10" fmla="*/ 590 w 871"/>
                <a:gd name="T11" fmla="*/ 170 h 2574"/>
                <a:gd name="T12" fmla="*/ 611 w 871"/>
                <a:gd name="T13" fmla="*/ 482 h 2574"/>
                <a:gd name="T14" fmla="*/ 653 w 871"/>
                <a:gd name="T15" fmla="*/ 1213 h 2574"/>
                <a:gd name="T16" fmla="*/ 855 w 871"/>
                <a:gd name="T17" fmla="*/ 1884 h 2574"/>
                <a:gd name="T18" fmla="*/ 626 w 871"/>
                <a:gd name="T19" fmla="*/ 2447 h 2574"/>
                <a:gd name="T20" fmla="*/ 269 w 871"/>
                <a:gd name="T21" fmla="*/ 2483 h 2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1" h="2574">
                  <a:moveTo>
                    <a:pt x="269" y="2483"/>
                  </a:moveTo>
                  <a:cubicBezTo>
                    <a:pt x="169" y="2384"/>
                    <a:pt x="171" y="2308"/>
                    <a:pt x="280" y="2103"/>
                  </a:cubicBezTo>
                  <a:cubicBezTo>
                    <a:pt x="425" y="1830"/>
                    <a:pt x="414" y="1718"/>
                    <a:pt x="215" y="1452"/>
                  </a:cubicBezTo>
                  <a:cubicBezTo>
                    <a:pt x="43" y="1224"/>
                    <a:pt x="0" y="1094"/>
                    <a:pt x="1" y="816"/>
                  </a:cubicBezTo>
                  <a:cubicBezTo>
                    <a:pt x="2" y="610"/>
                    <a:pt x="14" y="550"/>
                    <a:pt x="80" y="415"/>
                  </a:cubicBezTo>
                  <a:cubicBezTo>
                    <a:pt x="233" y="103"/>
                    <a:pt x="447" y="0"/>
                    <a:pt x="590" y="170"/>
                  </a:cubicBezTo>
                  <a:cubicBezTo>
                    <a:pt x="676" y="273"/>
                    <a:pt x="684" y="388"/>
                    <a:pt x="611" y="482"/>
                  </a:cubicBezTo>
                  <a:cubicBezTo>
                    <a:pt x="408" y="742"/>
                    <a:pt x="417" y="900"/>
                    <a:pt x="653" y="1213"/>
                  </a:cubicBezTo>
                  <a:cubicBezTo>
                    <a:pt x="816" y="1427"/>
                    <a:pt x="871" y="1611"/>
                    <a:pt x="855" y="1884"/>
                  </a:cubicBezTo>
                  <a:cubicBezTo>
                    <a:pt x="840" y="2126"/>
                    <a:pt x="772" y="2294"/>
                    <a:pt x="626" y="2447"/>
                  </a:cubicBezTo>
                  <a:cubicBezTo>
                    <a:pt x="521" y="2558"/>
                    <a:pt x="360" y="2574"/>
                    <a:pt x="269" y="2483"/>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8" name="Freeform 85"/>
            <p:cNvSpPr>
              <a:spLocks/>
            </p:cNvSpPr>
            <p:nvPr/>
          </p:nvSpPr>
          <p:spPr bwMode="auto">
            <a:xfrm>
              <a:off x="4545371" y="5529001"/>
              <a:ext cx="54452" cy="133612"/>
            </a:xfrm>
            <a:custGeom>
              <a:avLst/>
              <a:gdLst>
                <a:gd name="T0" fmla="*/ 365 w 1003"/>
                <a:gd name="T1" fmla="*/ 2399 h 2455"/>
                <a:gd name="T2" fmla="*/ 393 w 1003"/>
                <a:gd name="T3" fmla="*/ 2007 h 2455"/>
                <a:gd name="T4" fmla="*/ 316 w 1003"/>
                <a:gd name="T5" fmla="*/ 1360 h 2455"/>
                <a:gd name="T6" fmla="*/ 115 w 1003"/>
                <a:gd name="T7" fmla="*/ 957 h 2455"/>
                <a:gd name="T8" fmla="*/ 542 w 1003"/>
                <a:gd name="T9" fmla="*/ 0 h 2455"/>
                <a:gd name="T10" fmla="*/ 685 w 1003"/>
                <a:gd name="T11" fmla="*/ 69 h 2455"/>
                <a:gd name="T12" fmla="*/ 676 w 1003"/>
                <a:gd name="T13" fmla="*/ 454 h 2455"/>
                <a:gd name="T14" fmla="*/ 722 w 1003"/>
                <a:gd name="T15" fmla="*/ 1077 h 2455"/>
                <a:gd name="T16" fmla="*/ 979 w 1003"/>
                <a:gd name="T17" fmla="*/ 1799 h 2455"/>
                <a:gd name="T18" fmla="*/ 749 w 1003"/>
                <a:gd name="T19" fmla="*/ 2351 h 2455"/>
                <a:gd name="T20" fmla="*/ 538 w 1003"/>
                <a:gd name="T21" fmla="*/ 2455 h 2455"/>
                <a:gd name="T22" fmla="*/ 365 w 1003"/>
                <a:gd name="T23" fmla="*/ 2399 h 2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3" h="2455">
                  <a:moveTo>
                    <a:pt x="365" y="2399"/>
                  </a:moveTo>
                  <a:cubicBezTo>
                    <a:pt x="281" y="2314"/>
                    <a:pt x="292" y="2157"/>
                    <a:pt x="393" y="2007"/>
                  </a:cubicBezTo>
                  <a:cubicBezTo>
                    <a:pt x="548" y="1778"/>
                    <a:pt x="531" y="1632"/>
                    <a:pt x="316" y="1360"/>
                  </a:cubicBezTo>
                  <a:cubicBezTo>
                    <a:pt x="210" y="1226"/>
                    <a:pt x="185" y="1176"/>
                    <a:pt x="115" y="957"/>
                  </a:cubicBezTo>
                  <a:cubicBezTo>
                    <a:pt x="0" y="597"/>
                    <a:pt x="266" y="0"/>
                    <a:pt x="542" y="0"/>
                  </a:cubicBezTo>
                  <a:cubicBezTo>
                    <a:pt x="580" y="0"/>
                    <a:pt x="644" y="31"/>
                    <a:pt x="685" y="69"/>
                  </a:cubicBezTo>
                  <a:cubicBezTo>
                    <a:pt x="788" y="164"/>
                    <a:pt x="785" y="294"/>
                    <a:pt x="676" y="454"/>
                  </a:cubicBezTo>
                  <a:cubicBezTo>
                    <a:pt x="523" y="680"/>
                    <a:pt x="536" y="854"/>
                    <a:pt x="722" y="1077"/>
                  </a:cubicBezTo>
                  <a:cubicBezTo>
                    <a:pt x="905" y="1296"/>
                    <a:pt x="1003" y="1571"/>
                    <a:pt x="979" y="1799"/>
                  </a:cubicBezTo>
                  <a:cubicBezTo>
                    <a:pt x="959" y="1992"/>
                    <a:pt x="860" y="2230"/>
                    <a:pt x="749" y="2351"/>
                  </a:cubicBezTo>
                  <a:cubicBezTo>
                    <a:pt x="669" y="2439"/>
                    <a:pt x="635" y="2455"/>
                    <a:pt x="538" y="2455"/>
                  </a:cubicBezTo>
                  <a:cubicBezTo>
                    <a:pt x="459" y="2455"/>
                    <a:pt x="403" y="2437"/>
                    <a:pt x="365" y="239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9" name="Freeform 86"/>
            <p:cNvSpPr>
              <a:spLocks/>
            </p:cNvSpPr>
            <p:nvPr/>
          </p:nvSpPr>
          <p:spPr bwMode="auto">
            <a:xfrm>
              <a:off x="4467650" y="5480067"/>
              <a:ext cx="51094" cy="139609"/>
            </a:xfrm>
            <a:custGeom>
              <a:avLst/>
              <a:gdLst>
                <a:gd name="T0" fmla="*/ 292 w 936"/>
                <a:gd name="T1" fmla="*/ 2500 h 2569"/>
                <a:gd name="T2" fmla="*/ 181 w 936"/>
                <a:gd name="T3" fmla="*/ 2291 h 2569"/>
                <a:gd name="T4" fmla="*/ 266 w 936"/>
                <a:gd name="T5" fmla="*/ 2113 h 2569"/>
                <a:gd name="T6" fmla="*/ 235 w 936"/>
                <a:gd name="T7" fmla="*/ 1475 h 2569"/>
                <a:gd name="T8" fmla="*/ 74 w 936"/>
                <a:gd name="T9" fmla="*/ 1224 h 2569"/>
                <a:gd name="T10" fmla="*/ 0 w 936"/>
                <a:gd name="T11" fmla="*/ 815 h 2569"/>
                <a:gd name="T12" fmla="*/ 74 w 936"/>
                <a:gd name="T13" fmla="*/ 404 h 2569"/>
                <a:gd name="T14" fmla="*/ 587 w 936"/>
                <a:gd name="T15" fmla="*/ 156 h 2569"/>
                <a:gd name="T16" fmla="*/ 562 w 936"/>
                <a:gd name="T17" fmla="*/ 533 h 2569"/>
                <a:gd name="T18" fmla="*/ 652 w 936"/>
                <a:gd name="T19" fmla="*/ 1200 h 2569"/>
                <a:gd name="T20" fmla="*/ 620 w 936"/>
                <a:gd name="T21" fmla="*/ 2434 h 2569"/>
                <a:gd name="T22" fmla="*/ 292 w 936"/>
                <a:gd name="T23" fmla="*/ 2500 h 2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6" h="2569">
                  <a:moveTo>
                    <a:pt x="292" y="2500"/>
                  </a:moveTo>
                  <a:cubicBezTo>
                    <a:pt x="234" y="2456"/>
                    <a:pt x="181" y="2356"/>
                    <a:pt x="181" y="2291"/>
                  </a:cubicBezTo>
                  <a:cubicBezTo>
                    <a:pt x="181" y="2263"/>
                    <a:pt x="220" y="2183"/>
                    <a:pt x="266" y="2113"/>
                  </a:cubicBezTo>
                  <a:cubicBezTo>
                    <a:pt x="417" y="1886"/>
                    <a:pt x="407" y="1691"/>
                    <a:pt x="235" y="1475"/>
                  </a:cubicBezTo>
                  <a:cubicBezTo>
                    <a:pt x="187" y="1415"/>
                    <a:pt x="114" y="1302"/>
                    <a:pt x="74" y="1224"/>
                  </a:cubicBezTo>
                  <a:cubicBezTo>
                    <a:pt x="9" y="1101"/>
                    <a:pt x="0" y="1049"/>
                    <a:pt x="0" y="815"/>
                  </a:cubicBezTo>
                  <a:cubicBezTo>
                    <a:pt x="0" y="580"/>
                    <a:pt x="9" y="529"/>
                    <a:pt x="74" y="404"/>
                  </a:cubicBezTo>
                  <a:cubicBezTo>
                    <a:pt x="235" y="96"/>
                    <a:pt x="432" y="0"/>
                    <a:pt x="587" y="156"/>
                  </a:cubicBezTo>
                  <a:cubicBezTo>
                    <a:pt x="687" y="256"/>
                    <a:pt x="681" y="349"/>
                    <a:pt x="562" y="533"/>
                  </a:cubicBezTo>
                  <a:cubicBezTo>
                    <a:pt x="409" y="771"/>
                    <a:pt x="430" y="929"/>
                    <a:pt x="652" y="1200"/>
                  </a:cubicBezTo>
                  <a:cubicBezTo>
                    <a:pt x="936" y="1548"/>
                    <a:pt x="921" y="2134"/>
                    <a:pt x="620" y="2434"/>
                  </a:cubicBezTo>
                  <a:cubicBezTo>
                    <a:pt x="512" y="2543"/>
                    <a:pt x="382" y="2569"/>
                    <a:pt x="292" y="250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20" name="矩形 19"/>
          <p:cNvSpPr/>
          <p:nvPr/>
        </p:nvSpPr>
        <p:spPr>
          <a:xfrm>
            <a:off x="3246507" y="1406842"/>
            <a:ext cx="2623873"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kumimoji="0" lang="en-US" altLang="zh-TW" sz="1400" b="0" i="0" u="none" strike="noStrike" kern="1200" cap="none" spc="0" normalizeH="0" baseline="0" noProof="0" dirty="0">
                <a:ln>
                  <a:noFill/>
                </a:ln>
                <a:effectLst/>
                <a:uLnTx/>
                <a:uFillTx/>
                <a:latin typeface="Arial"/>
                <a:ea typeface="微軟正黑體"/>
                <a:cs typeface="+mn-cs"/>
              </a:rPr>
              <a:t>The quick brown fox jumps </a:t>
            </a:r>
            <a:r>
              <a:rPr kumimoji="0" lang="en-US" altLang="zh-TW" sz="1400" b="0" i="0" u="none" strike="noStrike" kern="1200" cap="none" spc="0" normalizeH="0" baseline="0" noProof="0" dirty="0" smtClean="0">
                <a:ln>
                  <a:noFill/>
                </a:ln>
                <a:effectLst/>
                <a:uLnTx/>
                <a:uFillTx/>
                <a:latin typeface="Arial"/>
                <a:ea typeface="微軟正黑體"/>
                <a:cs typeface="+mn-cs"/>
              </a:rPr>
              <a:t>over the </a:t>
            </a:r>
            <a:r>
              <a:rPr kumimoji="0" lang="en-US" altLang="zh-TW" sz="1400" b="0" i="0" u="none" strike="noStrike" kern="1200" cap="none" spc="0" normalizeH="0" baseline="0" noProof="0" dirty="0">
                <a:ln>
                  <a:noFill/>
                </a:ln>
                <a:effectLst/>
                <a:uLnTx/>
                <a:uFillTx/>
                <a:latin typeface="Arial"/>
                <a:ea typeface="微軟正黑體"/>
              </a:rPr>
              <a:t>lazy dog. </a:t>
            </a:r>
            <a:endParaRPr lang="zh-TW" altLang="en-US" sz="1400" dirty="0"/>
          </a:p>
        </p:txBody>
      </p:sp>
      <p:sp>
        <p:nvSpPr>
          <p:cNvPr id="21" name="矩形 20"/>
          <p:cNvSpPr/>
          <p:nvPr/>
        </p:nvSpPr>
        <p:spPr>
          <a:xfrm>
            <a:off x="1754650" y="2344328"/>
            <a:ext cx="2623873"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kumimoji="0" lang="en-US" altLang="zh-TW" sz="1400" b="0" i="0" u="none" strike="noStrike" kern="1200" cap="none" spc="0" normalizeH="0" baseline="0" noProof="0" dirty="0">
                <a:ln>
                  <a:noFill/>
                </a:ln>
                <a:effectLst/>
                <a:uLnTx/>
                <a:uFillTx/>
                <a:latin typeface="Arial"/>
                <a:ea typeface="微軟正黑體"/>
                <a:cs typeface="+mn-cs"/>
              </a:rPr>
              <a:t>The quick brown fox jumps </a:t>
            </a:r>
            <a:r>
              <a:rPr kumimoji="0" lang="en-US" altLang="zh-TW" sz="1400" b="0" i="0" u="none" strike="noStrike" kern="1200" cap="none" spc="0" normalizeH="0" baseline="0" noProof="0" dirty="0" smtClean="0">
                <a:ln>
                  <a:noFill/>
                </a:ln>
                <a:effectLst/>
                <a:uLnTx/>
                <a:uFillTx/>
                <a:latin typeface="Arial"/>
                <a:ea typeface="微軟正黑體"/>
                <a:cs typeface="+mn-cs"/>
              </a:rPr>
              <a:t>over the </a:t>
            </a:r>
            <a:r>
              <a:rPr kumimoji="0" lang="en-US" altLang="zh-TW" sz="1400" b="0" i="0" u="none" strike="noStrike" kern="1200" cap="none" spc="0" normalizeH="0" baseline="0" noProof="0" dirty="0">
                <a:ln>
                  <a:noFill/>
                </a:ln>
                <a:effectLst/>
                <a:uLnTx/>
                <a:uFillTx/>
                <a:latin typeface="Arial"/>
                <a:ea typeface="微軟正黑體"/>
              </a:rPr>
              <a:t>lazy dog. </a:t>
            </a:r>
            <a:endParaRPr lang="zh-TW" altLang="en-US" sz="1400" dirty="0"/>
          </a:p>
        </p:txBody>
      </p:sp>
      <p:sp>
        <p:nvSpPr>
          <p:cNvPr id="22" name="矩形 21"/>
          <p:cNvSpPr/>
          <p:nvPr/>
        </p:nvSpPr>
        <p:spPr>
          <a:xfrm>
            <a:off x="1895124" y="5022833"/>
            <a:ext cx="2623873"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kumimoji="0" lang="en-US" altLang="zh-TW" sz="1400" b="0" i="0" u="none" strike="noStrike" kern="1200" cap="none" spc="0" normalizeH="0" baseline="0" noProof="0" dirty="0">
                <a:ln>
                  <a:noFill/>
                </a:ln>
                <a:effectLst/>
                <a:uLnTx/>
                <a:uFillTx/>
                <a:latin typeface="Arial"/>
                <a:ea typeface="微軟正黑體"/>
                <a:cs typeface="+mn-cs"/>
              </a:rPr>
              <a:t>The quick brown fox jumps </a:t>
            </a:r>
            <a:r>
              <a:rPr kumimoji="0" lang="en-US" altLang="zh-TW" sz="1400" b="0" i="0" u="none" strike="noStrike" kern="1200" cap="none" spc="0" normalizeH="0" baseline="0" noProof="0" dirty="0" smtClean="0">
                <a:ln>
                  <a:noFill/>
                </a:ln>
                <a:effectLst/>
                <a:uLnTx/>
                <a:uFillTx/>
                <a:latin typeface="Arial"/>
                <a:ea typeface="微軟正黑體"/>
                <a:cs typeface="+mn-cs"/>
              </a:rPr>
              <a:t>over the </a:t>
            </a:r>
            <a:r>
              <a:rPr kumimoji="0" lang="en-US" altLang="zh-TW" sz="1400" b="0" i="0" u="none" strike="noStrike" kern="1200" cap="none" spc="0" normalizeH="0" baseline="0" noProof="0" dirty="0">
                <a:ln>
                  <a:noFill/>
                </a:ln>
                <a:effectLst/>
                <a:uLnTx/>
                <a:uFillTx/>
                <a:latin typeface="Arial"/>
                <a:ea typeface="微軟正黑體"/>
              </a:rPr>
              <a:t>lazy dog. </a:t>
            </a:r>
            <a:endParaRPr lang="zh-TW" altLang="en-US" sz="1400" dirty="0"/>
          </a:p>
        </p:txBody>
      </p:sp>
      <p:sp>
        <p:nvSpPr>
          <p:cNvPr id="23" name="矩形 22"/>
          <p:cNvSpPr/>
          <p:nvPr/>
        </p:nvSpPr>
        <p:spPr>
          <a:xfrm>
            <a:off x="6105446" y="5947909"/>
            <a:ext cx="2623873"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kumimoji="0" lang="en-US" altLang="zh-TW" sz="1400" b="0" i="0" u="none" strike="noStrike" kern="1200" cap="none" spc="0" normalizeH="0" baseline="0" noProof="0" dirty="0">
                <a:ln>
                  <a:noFill/>
                </a:ln>
                <a:effectLst/>
                <a:uLnTx/>
                <a:uFillTx/>
                <a:latin typeface="Arial"/>
                <a:ea typeface="微軟正黑體"/>
                <a:cs typeface="+mn-cs"/>
              </a:rPr>
              <a:t>The quick brown fox jumps </a:t>
            </a:r>
            <a:r>
              <a:rPr kumimoji="0" lang="en-US" altLang="zh-TW" sz="1400" b="0" i="0" u="none" strike="noStrike" kern="1200" cap="none" spc="0" normalizeH="0" baseline="0" noProof="0" dirty="0" smtClean="0">
                <a:ln>
                  <a:noFill/>
                </a:ln>
                <a:effectLst/>
                <a:uLnTx/>
                <a:uFillTx/>
                <a:latin typeface="Arial"/>
                <a:ea typeface="微軟正黑體"/>
                <a:cs typeface="+mn-cs"/>
              </a:rPr>
              <a:t>over the </a:t>
            </a:r>
            <a:r>
              <a:rPr kumimoji="0" lang="en-US" altLang="zh-TW" sz="1400" b="0" i="0" u="none" strike="noStrike" kern="1200" cap="none" spc="0" normalizeH="0" baseline="0" noProof="0" dirty="0">
                <a:ln>
                  <a:noFill/>
                </a:ln>
                <a:effectLst/>
                <a:uLnTx/>
                <a:uFillTx/>
                <a:latin typeface="Arial"/>
                <a:ea typeface="微軟正黑體"/>
              </a:rPr>
              <a:t>lazy dog. </a:t>
            </a:r>
            <a:endParaRPr lang="zh-TW" altLang="en-US" sz="1400" dirty="0"/>
          </a:p>
        </p:txBody>
      </p:sp>
      <p:sp>
        <p:nvSpPr>
          <p:cNvPr id="24" name="矩形 23"/>
          <p:cNvSpPr/>
          <p:nvPr/>
        </p:nvSpPr>
        <p:spPr>
          <a:xfrm>
            <a:off x="7748841" y="4888823"/>
            <a:ext cx="2623873"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kumimoji="0" lang="en-US" altLang="zh-TW" sz="1400" b="0" i="0" u="none" strike="noStrike" kern="1200" cap="none" spc="0" normalizeH="0" baseline="0" noProof="0" dirty="0">
                <a:ln>
                  <a:noFill/>
                </a:ln>
                <a:effectLst/>
                <a:uLnTx/>
                <a:uFillTx/>
                <a:latin typeface="Arial"/>
                <a:ea typeface="微軟正黑體"/>
                <a:cs typeface="+mn-cs"/>
              </a:rPr>
              <a:t>The quick brown fox jumps </a:t>
            </a:r>
            <a:r>
              <a:rPr kumimoji="0" lang="en-US" altLang="zh-TW" sz="1400" b="0" i="0" u="none" strike="noStrike" kern="1200" cap="none" spc="0" normalizeH="0" baseline="0" noProof="0" dirty="0" smtClean="0">
                <a:ln>
                  <a:noFill/>
                </a:ln>
                <a:effectLst/>
                <a:uLnTx/>
                <a:uFillTx/>
                <a:latin typeface="Arial"/>
                <a:ea typeface="微軟正黑體"/>
                <a:cs typeface="+mn-cs"/>
              </a:rPr>
              <a:t>over the </a:t>
            </a:r>
            <a:r>
              <a:rPr kumimoji="0" lang="en-US" altLang="zh-TW" sz="1400" b="0" i="0" u="none" strike="noStrike" kern="1200" cap="none" spc="0" normalizeH="0" baseline="0" noProof="0" dirty="0">
                <a:ln>
                  <a:noFill/>
                </a:ln>
                <a:effectLst/>
                <a:uLnTx/>
                <a:uFillTx/>
                <a:latin typeface="Arial"/>
                <a:ea typeface="微軟正黑體"/>
              </a:rPr>
              <a:t>lazy dog. </a:t>
            </a:r>
            <a:endParaRPr lang="zh-TW" altLang="en-US" sz="1400" dirty="0"/>
          </a:p>
        </p:txBody>
      </p:sp>
      <p:sp>
        <p:nvSpPr>
          <p:cNvPr id="25" name="矩形 24"/>
          <p:cNvSpPr/>
          <p:nvPr/>
        </p:nvSpPr>
        <p:spPr>
          <a:xfrm>
            <a:off x="7813476" y="2720327"/>
            <a:ext cx="2623873"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kumimoji="0" lang="en-US" altLang="zh-TW" sz="1400" b="0" i="0" u="none" strike="noStrike" kern="1200" cap="none" spc="0" normalizeH="0" baseline="0" noProof="0" dirty="0">
                <a:ln>
                  <a:noFill/>
                </a:ln>
                <a:effectLst/>
                <a:uLnTx/>
                <a:uFillTx/>
                <a:latin typeface="Arial"/>
                <a:ea typeface="微軟正黑體"/>
                <a:cs typeface="+mn-cs"/>
              </a:rPr>
              <a:t>The quick brown fox jumps </a:t>
            </a:r>
            <a:r>
              <a:rPr kumimoji="0" lang="en-US" altLang="zh-TW" sz="1400" b="0" i="0" u="none" strike="noStrike" kern="1200" cap="none" spc="0" normalizeH="0" baseline="0" noProof="0" dirty="0" smtClean="0">
                <a:ln>
                  <a:noFill/>
                </a:ln>
                <a:effectLst/>
                <a:uLnTx/>
                <a:uFillTx/>
                <a:latin typeface="Arial"/>
                <a:ea typeface="微軟正黑體"/>
                <a:cs typeface="+mn-cs"/>
              </a:rPr>
              <a:t>over the </a:t>
            </a:r>
            <a:r>
              <a:rPr kumimoji="0" lang="en-US" altLang="zh-TW" sz="1400" b="0" i="0" u="none" strike="noStrike" kern="1200" cap="none" spc="0" normalizeH="0" baseline="0" noProof="0" dirty="0">
                <a:ln>
                  <a:noFill/>
                </a:ln>
                <a:effectLst/>
                <a:uLnTx/>
                <a:uFillTx/>
                <a:latin typeface="Arial"/>
                <a:ea typeface="微軟正黑體"/>
              </a:rPr>
              <a:t>lazy dog. </a:t>
            </a:r>
            <a:endParaRPr lang="zh-TW" altLang="en-US" sz="1400" dirty="0"/>
          </a:p>
        </p:txBody>
      </p:sp>
      <p:sp>
        <p:nvSpPr>
          <p:cNvPr id="5" name="投影片編號版面配置區 4"/>
          <p:cNvSpPr>
            <a:spLocks noGrp="1"/>
          </p:cNvSpPr>
          <p:nvPr>
            <p:ph type="sldNum" sz="quarter" idx="12"/>
          </p:nvPr>
        </p:nvSpPr>
        <p:spPr/>
        <p:txBody>
          <a:bodyPr/>
          <a:lstStyle/>
          <a:p>
            <a:fld id="{3E5B7E40-2C08-4ABC-92E6-8AE10441B421}" type="slidenum">
              <a:rPr lang="zh-TW" altLang="en-US" smtClean="0"/>
              <a:t>14</a:t>
            </a:fld>
            <a:endParaRPr lang="zh-TW" altLang="en-US"/>
          </a:p>
        </p:txBody>
      </p:sp>
      <p:sp>
        <p:nvSpPr>
          <p:cNvPr id="43" name="矩形 42"/>
          <p:cNvSpPr/>
          <p:nvPr/>
        </p:nvSpPr>
        <p:spPr>
          <a:xfrm>
            <a:off x="515287" y="424800"/>
            <a:ext cx="252267" cy="6981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44" name="矩形 43"/>
          <p:cNvSpPr/>
          <p:nvPr/>
        </p:nvSpPr>
        <p:spPr>
          <a:xfrm>
            <a:off x="821978" y="424800"/>
            <a:ext cx="5417091" cy="69819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TW" altLang="en-US" sz="4800" b="1" dirty="0"/>
              <a:t>動態式簡報</a:t>
            </a:r>
            <a:r>
              <a:rPr lang="zh-TW" altLang="en-US" sz="4800" b="1" dirty="0" smtClean="0"/>
              <a:t>設計 </a:t>
            </a:r>
            <a:r>
              <a:rPr lang="en-US" altLang="zh-TW" sz="4800" b="1" dirty="0" smtClean="0"/>
              <a:t>13</a:t>
            </a:r>
            <a:endParaRPr lang="zh-TW" altLang="en-US" sz="4800" b="1" dirty="0"/>
          </a:p>
        </p:txBody>
      </p:sp>
    </p:spTree>
    <p:extLst>
      <p:ext uri="{BB962C8B-B14F-4D97-AF65-F5344CB8AC3E}">
        <p14:creationId xmlns:p14="http://schemas.microsoft.com/office/powerpoint/2010/main" val="1072843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664"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cTn>
                <p:tgtEl>
                  <p:spTgt spid="47"/>
                </p:tgtEl>
              </p:cMediaNode>
            </p:video>
            <p:seq concurrent="1" nextAc="seek">
              <p:cTn id="8" restart="whenNotActive" fill="hold" evtFilter="cancelBubble" nodeType="interactiveSeq">
                <p:stCondLst>
                  <p:cond evt="onClick" delay="0">
                    <p:tgtEl>
                      <p:spTgt spid="4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7"/>
                                        </p:tgtEl>
                                      </p:cBhvr>
                                    </p:cmd>
                                  </p:childTnLst>
                                </p:cTn>
                              </p:par>
                            </p:childTnLst>
                          </p:cTn>
                        </p:par>
                      </p:childTnLst>
                    </p:cTn>
                  </p:par>
                </p:childTnLst>
              </p:cTn>
              <p:nextCondLst>
                <p:cond evt="onClick" delay="0">
                  <p:tgtEl>
                    <p:spTgt spid="4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圖片 3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7646141" y="3870005"/>
            <a:ext cx="2755995" cy="2375858"/>
          </a:xfrm>
          <a:custGeom>
            <a:avLst/>
            <a:gdLst>
              <a:gd name="connsiteX0" fmla="*/ 1377998 w 2755995"/>
              <a:gd name="connsiteY0" fmla="*/ 0 h 2375858"/>
              <a:gd name="connsiteX1" fmla="*/ 2755995 w 2755995"/>
              <a:gd name="connsiteY1" fmla="*/ 2375858 h 2375858"/>
              <a:gd name="connsiteX2" fmla="*/ 0 w 2755995"/>
              <a:gd name="connsiteY2" fmla="*/ 2375858 h 2375858"/>
            </a:gdLst>
            <a:ahLst/>
            <a:cxnLst>
              <a:cxn ang="0">
                <a:pos x="connsiteX0" y="connsiteY0"/>
              </a:cxn>
              <a:cxn ang="0">
                <a:pos x="connsiteX1" y="connsiteY1"/>
              </a:cxn>
              <a:cxn ang="0">
                <a:pos x="connsiteX2" y="connsiteY2"/>
              </a:cxn>
            </a:cxnLst>
            <a:rect l="l" t="t" r="r" b="b"/>
            <a:pathLst>
              <a:path w="2755995" h="2375858">
                <a:moveTo>
                  <a:pt x="1377998" y="0"/>
                </a:moveTo>
                <a:lnTo>
                  <a:pt x="2755995" y="2375858"/>
                </a:lnTo>
                <a:lnTo>
                  <a:pt x="0" y="2375858"/>
                </a:lnTo>
                <a:close/>
              </a:path>
            </a:pathLst>
          </a:custGeom>
        </p:spPr>
      </p:pic>
      <p:pic>
        <p:nvPicPr>
          <p:cNvPr id="28" name="圖片 2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l="21459" t="4656" r="25845" b="13935"/>
          <a:stretch>
            <a:fillRect/>
          </a:stretch>
        </p:blipFill>
        <p:spPr>
          <a:xfrm>
            <a:off x="6276023" y="1489599"/>
            <a:ext cx="2746552" cy="2386761"/>
          </a:xfrm>
          <a:custGeom>
            <a:avLst/>
            <a:gdLst>
              <a:gd name="connsiteX0" fmla="*/ 1377998 w 2746552"/>
              <a:gd name="connsiteY0" fmla="*/ 0 h 2386761"/>
              <a:gd name="connsiteX1" fmla="*/ 2746552 w 2746552"/>
              <a:gd name="connsiteY1" fmla="*/ 2381310 h 2386761"/>
              <a:gd name="connsiteX2" fmla="*/ 0 w 2746552"/>
              <a:gd name="connsiteY2" fmla="*/ 2386761 h 2386761"/>
            </a:gdLst>
            <a:ahLst/>
            <a:cxnLst>
              <a:cxn ang="0">
                <a:pos x="connsiteX0" y="connsiteY0"/>
              </a:cxn>
              <a:cxn ang="0">
                <a:pos x="connsiteX1" y="connsiteY1"/>
              </a:cxn>
              <a:cxn ang="0">
                <a:pos x="connsiteX2" y="connsiteY2"/>
              </a:cxn>
            </a:cxnLst>
            <a:rect l="l" t="t" r="r" b="b"/>
            <a:pathLst>
              <a:path w="2746552" h="2386761">
                <a:moveTo>
                  <a:pt x="1377998" y="0"/>
                </a:moveTo>
                <a:lnTo>
                  <a:pt x="2746552" y="2381310"/>
                </a:lnTo>
                <a:lnTo>
                  <a:pt x="0" y="2386761"/>
                </a:lnTo>
                <a:close/>
              </a:path>
            </a:pathLst>
          </a:custGeom>
        </p:spPr>
      </p:pic>
      <p:pic>
        <p:nvPicPr>
          <p:cNvPr id="26" name="圖片 25"/>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9022576" y="1487794"/>
            <a:ext cx="2694087" cy="2386657"/>
          </a:xfrm>
          <a:custGeom>
            <a:avLst/>
            <a:gdLst>
              <a:gd name="connsiteX0" fmla="*/ 1368555 w 2694087"/>
              <a:gd name="connsiteY0" fmla="*/ 0 h 2386657"/>
              <a:gd name="connsiteX1" fmla="*/ 2694087 w 2694087"/>
              <a:gd name="connsiteY1" fmla="*/ 2295889 h 2386657"/>
              <a:gd name="connsiteX2" fmla="*/ 2694087 w 2694087"/>
              <a:gd name="connsiteY2" fmla="*/ 2386657 h 2386657"/>
              <a:gd name="connsiteX3" fmla="*/ 0 w 2694087"/>
              <a:gd name="connsiteY3" fmla="*/ 2381309 h 2386657"/>
            </a:gdLst>
            <a:ahLst/>
            <a:cxnLst>
              <a:cxn ang="0">
                <a:pos x="connsiteX0" y="connsiteY0"/>
              </a:cxn>
              <a:cxn ang="0">
                <a:pos x="connsiteX1" y="connsiteY1"/>
              </a:cxn>
              <a:cxn ang="0">
                <a:pos x="connsiteX2" y="connsiteY2"/>
              </a:cxn>
              <a:cxn ang="0">
                <a:pos x="connsiteX3" y="connsiteY3"/>
              </a:cxn>
            </a:cxnLst>
            <a:rect l="l" t="t" r="r" b="b"/>
            <a:pathLst>
              <a:path w="2694087" h="2386657">
                <a:moveTo>
                  <a:pt x="1368555" y="0"/>
                </a:moveTo>
                <a:lnTo>
                  <a:pt x="2694087" y="2295889"/>
                </a:lnTo>
                <a:lnTo>
                  <a:pt x="2694087" y="2386657"/>
                </a:lnTo>
                <a:lnTo>
                  <a:pt x="0" y="2381309"/>
                </a:lnTo>
                <a:close/>
              </a:path>
            </a:pathLst>
          </a:custGeom>
        </p:spPr>
      </p:pic>
      <p:sp>
        <p:nvSpPr>
          <p:cNvPr id="2" name="頁尾版面配置區 1"/>
          <p:cNvSpPr>
            <a:spLocks noGrp="1"/>
          </p:cNvSpPr>
          <p:nvPr>
            <p:ph type="ftr" sz="quarter" idx="11"/>
          </p:nvPr>
        </p:nvSpPr>
        <p:spPr/>
        <p:txBody>
          <a:bodyPr/>
          <a:lstStyle/>
          <a:p>
            <a:r>
              <a:rPr lang="zh-TW" altLang="en-US" smtClean="0"/>
              <a:t>商業簡報網 韓明文 講師 </a:t>
            </a:r>
            <a:r>
              <a:rPr lang="en-US" altLang="zh-TW" smtClean="0"/>
              <a:t>/ www.pook.com.tw</a:t>
            </a:r>
            <a:endParaRPr lang="zh-TW" altLang="en-US"/>
          </a:p>
        </p:txBody>
      </p:sp>
      <p:sp>
        <p:nvSpPr>
          <p:cNvPr id="30" name="手繪多邊形 29"/>
          <p:cNvSpPr/>
          <p:nvPr/>
        </p:nvSpPr>
        <p:spPr>
          <a:xfrm rot="10800000">
            <a:off x="7644057" y="1494147"/>
            <a:ext cx="2755995" cy="2375858"/>
          </a:xfrm>
          <a:custGeom>
            <a:avLst/>
            <a:gdLst>
              <a:gd name="connsiteX0" fmla="*/ 2403929 w 2755995"/>
              <a:gd name="connsiteY0" fmla="*/ 2170617 h 2375858"/>
              <a:gd name="connsiteX1" fmla="*/ 1377998 w 2755995"/>
              <a:gd name="connsiteY1" fmla="*/ 401769 h 2375858"/>
              <a:gd name="connsiteX2" fmla="*/ 352067 w 2755995"/>
              <a:gd name="connsiteY2" fmla="*/ 2170617 h 2375858"/>
              <a:gd name="connsiteX3" fmla="*/ 2755995 w 2755995"/>
              <a:gd name="connsiteY3" fmla="*/ 2375858 h 2375858"/>
              <a:gd name="connsiteX4" fmla="*/ 0 w 2755995"/>
              <a:gd name="connsiteY4" fmla="*/ 2375858 h 2375858"/>
              <a:gd name="connsiteX5" fmla="*/ 1377998 w 2755995"/>
              <a:gd name="connsiteY5" fmla="*/ 0 h 2375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55995" h="2375858">
                <a:moveTo>
                  <a:pt x="2403929" y="2170617"/>
                </a:moveTo>
                <a:lnTo>
                  <a:pt x="1377998" y="401769"/>
                </a:lnTo>
                <a:lnTo>
                  <a:pt x="352067" y="2170617"/>
                </a:lnTo>
                <a:close/>
                <a:moveTo>
                  <a:pt x="2755995" y="2375858"/>
                </a:moveTo>
                <a:lnTo>
                  <a:pt x="0" y="2375858"/>
                </a:lnTo>
                <a:lnTo>
                  <a:pt x="1377998" y="0"/>
                </a:lnTo>
                <a:close/>
              </a:path>
            </a:pathLst>
          </a:custGeom>
          <a:solidFill>
            <a:schemeClr val="accent3"/>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sp>
        <p:nvSpPr>
          <p:cNvPr id="19" name="等腰三角形 18"/>
          <p:cNvSpPr/>
          <p:nvPr/>
        </p:nvSpPr>
        <p:spPr>
          <a:xfrm rot="18000000">
            <a:off x="8674396" y="3275138"/>
            <a:ext cx="2755995" cy="2375858"/>
          </a:xfrm>
          <a:prstGeom prst="triangle">
            <a:avLst/>
          </a:prstGeom>
          <a:solidFill>
            <a:schemeClr val="accent2"/>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sp>
        <p:nvSpPr>
          <p:cNvPr id="22" name="等腰三角形 21"/>
          <p:cNvSpPr/>
          <p:nvPr/>
        </p:nvSpPr>
        <p:spPr>
          <a:xfrm rot="3600000">
            <a:off x="6616843" y="3276943"/>
            <a:ext cx="2755995" cy="2375858"/>
          </a:xfrm>
          <a:prstGeom prst="triangle">
            <a:avLst/>
          </a:prstGeom>
          <a:solidFill>
            <a:schemeClr val="accent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sp>
        <p:nvSpPr>
          <p:cNvPr id="33" name="手繪多邊形 32"/>
          <p:cNvSpPr>
            <a:spLocks/>
          </p:cNvSpPr>
          <p:nvPr/>
        </p:nvSpPr>
        <p:spPr bwMode="auto">
          <a:xfrm flipV="1">
            <a:off x="8889227" y="1866352"/>
            <a:ext cx="300222" cy="554492"/>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chemeClr val="bg1">
              <a:lumMod val="65000"/>
            </a:schemeClr>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sp>
        <p:nvSpPr>
          <p:cNvPr id="34" name="文字方塊 39"/>
          <p:cNvSpPr txBox="1"/>
          <p:nvPr/>
        </p:nvSpPr>
        <p:spPr>
          <a:xfrm>
            <a:off x="8492005" y="2440538"/>
            <a:ext cx="1062182" cy="369332"/>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solidFill>
                  <a:schemeClr val="bg1">
                    <a:lumMod val="50000"/>
                  </a:schemeClr>
                </a:solidFill>
              </a:rPr>
              <a:t>ITEM 1</a:t>
            </a:r>
            <a:endParaRPr lang="en-US" dirty="0">
              <a:solidFill>
                <a:schemeClr val="bg1">
                  <a:lumMod val="50000"/>
                </a:schemeClr>
              </a:solidFill>
            </a:endParaRPr>
          </a:p>
        </p:txBody>
      </p:sp>
      <p:sp>
        <p:nvSpPr>
          <p:cNvPr id="36" name="等腰三角形 35"/>
          <p:cNvSpPr/>
          <p:nvPr/>
        </p:nvSpPr>
        <p:spPr>
          <a:xfrm rot="2700000">
            <a:off x="1093904" y="1286797"/>
            <a:ext cx="863600" cy="8509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 name="文字方塊 7"/>
          <p:cNvSpPr txBox="1"/>
          <p:nvPr/>
        </p:nvSpPr>
        <p:spPr>
          <a:xfrm>
            <a:off x="1030404" y="1088701"/>
            <a:ext cx="711200" cy="101566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0" dirty="0" smtClean="0"/>
              <a:t>1</a:t>
            </a:r>
            <a:endParaRPr lang="en-US" sz="6000" dirty="0"/>
          </a:p>
        </p:txBody>
      </p:sp>
      <p:sp>
        <p:nvSpPr>
          <p:cNvPr id="38" name="文字方塊 8"/>
          <p:cNvSpPr txBox="1"/>
          <p:nvPr/>
        </p:nvSpPr>
        <p:spPr>
          <a:xfrm>
            <a:off x="1823761" y="1559377"/>
            <a:ext cx="4272239"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The quick brown fox jumps over the lazy dog. The quick brown fox jumps over the lazy dog. The quick brown fox jumps over the lazy dog. </a:t>
            </a:r>
          </a:p>
        </p:txBody>
      </p:sp>
      <p:sp>
        <p:nvSpPr>
          <p:cNvPr id="39" name="等腰三角形 38"/>
          <p:cNvSpPr/>
          <p:nvPr/>
        </p:nvSpPr>
        <p:spPr>
          <a:xfrm rot="2700000">
            <a:off x="1093904" y="2556797"/>
            <a:ext cx="863600" cy="8509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0" name="文字方塊 10"/>
          <p:cNvSpPr txBox="1"/>
          <p:nvPr/>
        </p:nvSpPr>
        <p:spPr>
          <a:xfrm>
            <a:off x="1030404" y="2358701"/>
            <a:ext cx="711200" cy="101566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0" dirty="0" smtClean="0"/>
              <a:t>2</a:t>
            </a:r>
            <a:endParaRPr lang="en-US" sz="6000" dirty="0"/>
          </a:p>
        </p:txBody>
      </p:sp>
      <p:sp>
        <p:nvSpPr>
          <p:cNvPr id="41" name="文字方塊 11"/>
          <p:cNvSpPr txBox="1"/>
          <p:nvPr/>
        </p:nvSpPr>
        <p:spPr>
          <a:xfrm>
            <a:off x="1823761" y="2829377"/>
            <a:ext cx="4272239"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The quick brown fox jumps over the lazy dog. The quick brown fox jumps over the lazy dog. The quick brown fox jumps over the lazy dog. </a:t>
            </a:r>
          </a:p>
        </p:txBody>
      </p:sp>
      <p:sp>
        <p:nvSpPr>
          <p:cNvPr id="42" name="等腰三角形 41"/>
          <p:cNvSpPr/>
          <p:nvPr/>
        </p:nvSpPr>
        <p:spPr>
          <a:xfrm rot="2700000">
            <a:off x="1093904" y="3826797"/>
            <a:ext cx="863600" cy="8509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3" name="文字方塊 13"/>
          <p:cNvSpPr txBox="1"/>
          <p:nvPr/>
        </p:nvSpPr>
        <p:spPr>
          <a:xfrm>
            <a:off x="1030404" y="3628701"/>
            <a:ext cx="711200" cy="101566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0" dirty="0" smtClean="0"/>
              <a:t>3</a:t>
            </a:r>
            <a:endParaRPr lang="en-US" sz="6000" dirty="0"/>
          </a:p>
        </p:txBody>
      </p:sp>
      <p:sp>
        <p:nvSpPr>
          <p:cNvPr id="44" name="文字方塊 14"/>
          <p:cNvSpPr txBox="1"/>
          <p:nvPr/>
        </p:nvSpPr>
        <p:spPr>
          <a:xfrm>
            <a:off x="1823761" y="4099377"/>
            <a:ext cx="4272239"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The quick brown fox jumps over the lazy dog. The quick brown fox jumps over the lazy dog. The quick brown fox jumps over the lazy dog. </a:t>
            </a:r>
          </a:p>
        </p:txBody>
      </p:sp>
      <p:sp>
        <p:nvSpPr>
          <p:cNvPr id="45" name="等腰三角形 44"/>
          <p:cNvSpPr/>
          <p:nvPr/>
        </p:nvSpPr>
        <p:spPr>
          <a:xfrm rot="2700000">
            <a:off x="1093904" y="5096797"/>
            <a:ext cx="863600" cy="8509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6" name="文字方塊 16"/>
          <p:cNvSpPr txBox="1"/>
          <p:nvPr/>
        </p:nvSpPr>
        <p:spPr>
          <a:xfrm>
            <a:off x="1030404" y="4898701"/>
            <a:ext cx="711200" cy="101566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0" dirty="0" smtClean="0"/>
              <a:t>4</a:t>
            </a:r>
            <a:endParaRPr lang="en-US" sz="6000" dirty="0"/>
          </a:p>
        </p:txBody>
      </p:sp>
      <p:sp>
        <p:nvSpPr>
          <p:cNvPr id="47" name="文字方塊 17"/>
          <p:cNvSpPr txBox="1"/>
          <p:nvPr/>
        </p:nvSpPr>
        <p:spPr>
          <a:xfrm>
            <a:off x="1823761" y="5369377"/>
            <a:ext cx="4272239"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The quick brown fox jumps over the lazy dog. The quick brown fox jumps over the lazy dog. The quick brown fox jumps over the lazy dog. </a:t>
            </a:r>
          </a:p>
        </p:txBody>
      </p:sp>
      <p:sp>
        <p:nvSpPr>
          <p:cNvPr id="48" name="投影片編號版面配置區 47"/>
          <p:cNvSpPr>
            <a:spLocks noGrp="1"/>
          </p:cNvSpPr>
          <p:nvPr>
            <p:ph type="sldNum" sz="quarter" idx="12"/>
          </p:nvPr>
        </p:nvSpPr>
        <p:spPr/>
        <p:txBody>
          <a:bodyPr/>
          <a:lstStyle/>
          <a:p>
            <a:fld id="{3E5B7E40-2C08-4ABC-92E6-8AE10441B421}" type="slidenum">
              <a:rPr lang="zh-TW" altLang="en-US" smtClean="0"/>
              <a:t>15</a:t>
            </a:fld>
            <a:endParaRPr lang="zh-TW" altLang="en-US"/>
          </a:p>
        </p:txBody>
      </p:sp>
      <p:sp>
        <p:nvSpPr>
          <p:cNvPr id="49" name="文字方塊 48"/>
          <p:cNvSpPr txBox="1"/>
          <p:nvPr/>
        </p:nvSpPr>
        <p:spPr>
          <a:xfrm>
            <a:off x="7004776" y="4256545"/>
            <a:ext cx="1338503" cy="707886"/>
          </a:xfrm>
          <a:prstGeom prst="rect">
            <a:avLst/>
          </a:prstGeom>
          <a:noFill/>
        </p:spPr>
        <p:txBody>
          <a:bodyPr wrap="square" rtlCol="0">
            <a:spAutoFit/>
          </a:bodyPr>
          <a:lstStyle/>
          <a:p>
            <a:pPr algn="ctr"/>
            <a:r>
              <a:rPr lang="en-US" sz="4000" dirty="0" smtClean="0">
                <a:solidFill>
                  <a:schemeClr val="bg1"/>
                </a:solidFill>
              </a:rPr>
              <a:t>2018</a:t>
            </a:r>
            <a:endParaRPr lang="en-US" sz="4000" dirty="0">
              <a:solidFill>
                <a:schemeClr val="bg1"/>
              </a:solidFill>
            </a:endParaRPr>
          </a:p>
        </p:txBody>
      </p:sp>
      <p:sp>
        <p:nvSpPr>
          <p:cNvPr id="50" name="文字方塊 49"/>
          <p:cNvSpPr txBox="1"/>
          <p:nvPr/>
        </p:nvSpPr>
        <p:spPr>
          <a:xfrm>
            <a:off x="9762490" y="4256545"/>
            <a:ext cx="1338503" cy="707886"/>
          </a:xfrm>
          <a:prstGeom prst="rect">
            <a:avLst/>
          </a:prstGeom>
          <a:noFill/>
        </p:spPr>
        <p:txBody>
          <a:bodyPr wrap="square" rtlCol="0">
            <a:spAutoFit/>
          </a:bodyPr>
          <a:lstStyle/>
          <a:p>
            <a:pPr algn="ctr"/>
            <a:r>
              <a:rPr lang="en-US" sz="4000" dirty="0" smtClean="0">
                <a:solidFill>
                  <a:schemeClr val="bg1"/>
                </a:solidFill>
              </a:rPr>
              <a:t>78</a:t>
            </a:r>
            <a:r>
              <a:rPr lang="en-US" dirty="0" smtClean="0">
                <a:solidFill>
                  <a:schemeClr val="bg1"/>
                </a:solidFill>
              </a:rPr>
              <a:t>%</a:t>
            </a:r>
            <a:endParaRPr lang="en-US" dirty="0">
              <a:solidFill>
                <a:schemeClr val="bg1"/>
              </a:solidFill>
            </a:endParaRPr>
          </a:p>
        </p:txBody>
      </p:sp>
      <p:sp>
        <p:nvSpPr>
          <p:cNvPr id="29" name="矩形 28"/>
          <p:cNvSpPr/>
          <p:nvPr/>
        </p:nvSpPr>
        <p:spPr>
          <a:xfrm>
            <a:off x="515287" y="424800"/>
            <a:ext cx="252267" cy="6981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31" name="矩形 30"/>
          <p:cNvSpPr/>
          <p:nvPr/>
        </p:nvSpPr>
        <p:spPr>
          <a:xfrm>
            <a:off x="821978" y="424800"/>
            <a:ext cx="5417091" cy="69819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TW" altLang="en-US" sz="4800" b="1" dirty="0"/>
              <a:t>動態式簡報</a:t>
            </a:r>
            <a:r>
              <a:rPr lang="zh-TW" altLang="en-US" sz="4800" b="1" dirty="0" smtClean="0"/>
              <a:t>設計 </a:t>
            </a:r>
            <a:r>
              <a:rPr lang="en-US" altLang="zh-TW" sz="4800" b="1" dirty="0" smtClean="0"/>
              <a:t>14</a:t>
            </a:r>
            <a:endParaRPr lang="zh-TW" altLang="en-US" sz="4800" b="1" dirty="0"/>
          </a:p>
        </p:txBody>
      </p:sp>
    </p:spTree>
    <p:extLst>
      <p:ext uri="{BB962C8B-B14F-4D97-AF65-F5344CB8AC3E}">
        <p14:creationId xmlns:p14="http://schemas.microsoft.com/office/powerpoint/2010/main" val="397866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90"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cTn>
                <p:tgtEl>
                  <p:spTgt spid="28"/>
                </p:tgtEl>
              </p:cMediaNode>
            </p:video>
            <p:seq concurrent="1" nextAc="seek">
              <p:cTn id="8" restart="whenNotActive" fill="hold" evtFilter="cancelBubble" nodeType="interactiveSeq">
                <p:stCondLst>
                  <p:cond evt="onClick" delay="0">
                    <p:tgtEl>
                      <p:spTgt spid="2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8"/>
                                        </p:tgtEl>
                                      </p:cBhvr>
                                    </p:cmd>
                                  </p:childTnLst>
                                </p:cTn>
                              </p:par>
                            </p:childTnLst>
                          </p:cTn>
                        </p:par>
                      </p:childTnLst>
                    </p:cTn>
                  </p:par>
                </p:childTnLst>
              </p:cTn>
              <p:nextCondLst>
                <p:cond evt="onClick" delay="0">
                  <p:tgtEl>
                    <p:spTgt spid="28"/>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圖片 3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l="52638" t="307" r="13652"/>
          <a:stretch>
            <a:fillRect/>
          </a:stretch>
        </p:blipFill>
        <p:spPr>
          <a:xfrm>
            <a:off x="3773714" y="0"/>
            <a:ext cx="4122516" cy="6858000"/>
          </a:xfrm>
          <a:custGeom>
            <a:avLst/>
            <a:gdLst>
              <a:gd name="connsiteX0" fmla="*/ 0 w 4122516"/>
              <a:gd name="connsiteY0" fmla="*/ 0 h 6858000"/>
              <a:gd name="connsiteX1" fmla="*/ 4122516 w 4122516"/>
              <a:gd name="connsiteY1" fmla="*/ 0 h 6858000"/>
              <a:gd name="connsiteX2" fmla="*/ 4122516 w 4122516"/>
              <a:gd name="connsiteY2" fmla="*/ 6858000 h 6858000"/>
              <a:gd name="connsiteX3" fmla="*/ 0 w 412251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122516" h="6858000">
                <a:moveTo>
                  <a:pt x="0" y="0"/>
                </a:moveTo>
                <a:lnTo>
                  <a:pt x="4122516" y="0"/>
                </a:lnTo>
                <a:lnTo>
                  <a:pt x="4122516" y="6858000"/>
                </a:lnTo>
                <a:lnTo>
                  <a:pt x="0" y="6858000"/>
                </a:lnTo>
                <a:close/>
              </a:path>
            </a:pathLst>
          </a:custGeom>
        </p:spPr>
      </p:pic>
      <p:sp>
        <p:nvSpPr>
          <p:cNvPr id="4" name="矩形 3"/>
          <p:cNvSpPr/>
          <p:nvPr/>
        </p:nvSpPr>
        <p:spPr>
          <a:xfrm>
            <a:off x="0" y="0"/>
            <a:ext cx="3773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16</a:t>
            </a:fld>
            <a:endParaRPr lang="zh-TW" altLang="en-US"/>
          </a:p>
        </p:txBody>
      </p:sp>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13" name="手繪多邊形 12"/>
          <p:cNvSpPr>
            <a:spLocks/>
          </p:cNvSpPr>
          <p:nvPr/>
        </p:nvSpPr>
        <p:spPr bwMode="auto">
          <a:xfrm>
            <a:off x="521624" y="2418827"/>
            <a:ext cx="460008" cy="547506"/>
          </a:xfrm>
          <a:custGeom>
            <a:avLst/>
            <a:gdLst>
              <a:gd name="connsiteX0" fmla="*/ 1026103 w 3397398"/>
              <a:gd name="connsiteY0" fmla="*/ 1309933 h 4043611"/>
              <a:gd name="connsiteX1" fmla="*/ 904043 w 3397398"/>
              <a:gd name="connsiteY1" fmla="*/ 1389191 h 4043611"/>
              <a:gd name="connsiteX2" fmla="*/ 834187 w 3397398"/>
              <a:gd name="connsiteY2" fmla="*/ 1454039 h 4043611"/>
              <a:gd name="connsiteX3" fmla="*/ 740931 w 3397398"/>
              <a:gd name="connsiteY3" fmla="*/ 1462327 h 4043611"/>
              <a:gd name="connsiteX4" fmla="*/ 596907 w 3397398"/>
              <a:gd name="connsiteY4" fmla="*/ 1478899 h 4043611"/>
              <a:gd name="connsiteX5" fmla="*/ 557299 w 3397398"/>
              <a:gd name="connsiteY5" fmla="*/ 1615439 h 4043611"/>
              <a:gd name="connsiteX6" fmla="*/ 577463 w 3397398"/>
              <a:gd name="connsiteY6" fmla="*/ 1677045 h 4043611"/>
              <a:gd name="connsiteX7" fmla="*/ 553339 w 3397398"/>
              <a:gd name="connsiteY7" fmla="*/ 1732167 h 4043611"/>
              <a:gd name="connsiteX8" fmla="*/ 490327 w 3397398"/>
              <a:gd name="connsiteY8" fmla="*/ 1803139 h 4043611"/>
              <a:gd name="connsiteX9" fmla="*/ 410031 w 3397398"/>
              <a:gd name="connsiteY9" fmla="*/ 1956613 h 4043611"/>
              <a:gd name="connsiteX10" fmla="*/ 475563 w 3397398"/>
              <a:gd name="connsiteY10" fmla="*/ 2031189 h 4043611"/>
              <a:gd name="connsiteX11" fmla="*/ 555859 w 3397398"/>
              <a:gd name="connsiteY11" fmla="*/ 2112609 h 4043611"/>
              <a:gd name="connsiteX12" fmla="*/ 557659 w 3397398"/>
              <a:gd name="connsiteY12" fmla="*/ 2222491 h 4043611"/>
              <a:gd name="connsiteX13" fmla="*/ 537855 w 3397398"/>
              <a:gd name="connsiteY13" fmla="*/ 2289139 h 4043611"/>
              <a:gd name="connsiteX14" fmla="*/ 584663 w 3397398"/>
              <a:gd name="connsiteY14" fmla="*/ 2347503 h 4043611"/>
              <a:gd name="connsiteX15" fmla="*/ 729051 w 3397398"/>
              <a:gd name="connsiteY15" fmla="*/ 2383169 h 4043611"/>
              <a:gd name="connsiteX16" fmla="*/ 814027 w 3397398"/>
              <a:gd name="connsiteY16" fmla="*/ 2384971 h 4043611"/>
              <a:gd name="connsiteX17" fmla="*/ 905483 w 3397398"/>
              <a:gd name="connsiteY17" fmla="*/ 2463149 h 4043611"/>
              <a:gd name="connsiteX18" fmla="*/ 1026823 w 3397398"/>
              <a:gd name="connsiteY18" fmla="*/ 2540247 h 4043611"/>
              <a:gd name="connsiteX19" fmla="*/ 1096315 w 3397398"/>
              <a:gd name="connsiteY19" fmla="*/ 2540247 h 4043611"/>
              <a:gd name="connsiteX20" fmla="*/ 1127283 w 3397398"/>
              <a:gd name="connsiteY20" fmla="*/ 2478641 h 4043611"/>
              <a:gd name="connsiteX21" fmla="*/ 1206135 w 3397398"/>
              <a:gd name="connsiteY21" fmla="*/ 2396499 h 4043611"/>
              <a:gd name="connsiteX22" fmla="*/ 1309835 w 3397398"/>
              <a:gd name="connsiteY22" fmla="*/ 2393257 h 4043611"/>
              <a:gd name="connsiteX23" fmla="*/ 1377887 w 3397398"/>
              <a:gd name="connsiteY23" fmla="*/ 2415233 h 4043611"/>
              <a:gd name="connsiteX24" fmla="*/ 1441619 w 3397398"/>
              <a:gd name="connsiteY24" fmla="*/ 2372001 h 4043611"/>
              <a:gd name="connsiteX25" fmla="*/ 1477267 w 3397398"/>
              <a:gd name="connsiteY25" fmla="*/ 2223571 h 4043611"/>
              <a:gd name="connsiteX26" fmla="*/ 1485547 w 3397398"/>
              <a:gd name="connsiteY26" fmla="*/ 2124497 h 4043611"/>
              <a:gd name="connsiteX27" fmla="*/ 1569443 w 3397398"/>
              <a:gd name="connsiteY27" fmla="*/ 2038393 h 4043611"/>
              <a:gd name="connsiteX28" fmla="*/ 1629935 w 3397398"/>
              <a:gd name="connsiteY28" fmla="*/ 2006329 h 4043611"/>
              <a:gd name="connsiteX29" fmla="*/ 1636055 w 3397398"/>
              <a:gd name="connsiteY29" fmla="*/ 1940401 h 4043611"/>
              <a:gd name="connsiteX30" fmla="*/ 1565843 w 3397398"/>
              <a:gd name="connsiteY30" fmla="*/ 1808903 h 4043611"/>
              <a:gd name="connsiteX31" fmla="*/ 1491671 w 3397398"/>
              <a:gd name="connsiteY31" fmla="*/ 1729285 h 4043611"/>
              <a:gd name="connsiteX32" fmla="*/ 1486267 w 3397398"/>
              <a:gd name="connsiteY32" fmla="*/ 1626607 h 4043611"/>
              <a:gd name="connsiteX33" fmla="*/ 1503191 w 3397398"/>
              <a:gd name="connsiteY33" fmla="*/ 1559599 h 4043611"/>
              <a:gd name="connsiteX34" fmla="*/ 1390851 w 3397398"/>
              <a:gd name="connsiteY34" fmla="*/ 1442151 h 4043611"/>
              <a:gd name="connsiteX35" fmla="*/ 1326039 w 3397398"/>
              <a:gd name="connsiteY35" fmla="*/ 1458723 h 4043611"/>
              <a:gd name="connsiteX36" fmla="*/ 1221259 w 3397398"/>
              <a:gd name="connsiteY36" fmla="*/ 1456201 h 4043611"/>
              <a:gd name="connsiteX37" fmla="*/ 1148887 w 3397398"/>
              <a:gd name="connsiteY37" fmla="*/ 1401441 h 4043611"/>
              <a:gd name="connsiteX38" fmla="*/ 1026103 w 3397398"/>
              <a:gd name="connsiteY38" fmla="*/ 1309933 h 4043611"/>
              <a:gd name="connsiteX39" fmla="*/ 1651015 w 3397398"/>
              <a:gd name="connsiteY39" fmla="*/ 284407 h 4043611"/>
              <a:gd name="connsiteX40" fmla="*/ 1539383 w 3397398"/>
              <a:gd name="connsiteY40" fmla="*/ 366083 h 4043611"/>
              <a:gd name="connsiteX41" fmla="*/ 1466283 w 3397398"/>
              <a:gd name="connsiteY41" fmla="*/ 433367 h 4043611"/>
              <a:gd name="connsiteX42" fmla="*/ 1409747 w 3397398"/>
              <a:gd name="connsiteY42" fmla="*/ 458915 h 4043611"/>
              <a:gd name="connsiteX43" fmla="*/ 1349971 w 3397398"/>
              <a:gd name="connsiteY43" fmla="*/ 437323 h 4043611"/>
              <a:gd name="connsiteX44" fmla="*/ 1214935 w 3397398"/>
              <a:gd name="connsiteY44" fmla="*/ 476543 h 4043611"/>
              <a:gd name="connsiteX45" fmla="*/ 1193687 w 3397398"/>
              <a:gd name="connsiteY45" fmla="*/ 608591 h 4043611"/>
              <a:gd name="connsiteX46" fmla="*/ 1194407 w 3397398"/>
              <a:gd name="connsiteY46" fmla="*/ 689907 h 4043611"/>
              <a:gd name="connsiteX47" fmla="*/ 1173523 w 3397398"/>
              <a:gd name="connsiteY47" fmla="*/ 744235 h 4043611"/>
              <a:gd name="connsiteX48" fmla="*/ 1111583 w 3397398"/>
              <a:gd name="connsiteY48" fmla="*/ 788131 h 4043611"/>
              <a:gd name="connsiteX49" fmla="*/ 1044967 w 3397398"/>
              <a:gd name="connsiteY49" fmla="*/ 833827 h 4043611"/>
              <a:gd name="connsiteX50" fmla="*/ 1037403 w 3397398"/>
              <a:gd name="connsiteY50" fmla="*/ 911543 h 4043611"/>
              <a:gd name="connsiteX51" fmla="*/ 1073775 w 3397398"/>
              <a:gd name="connsiteY51" fmla="*/ 989983 h 4043611"/>
              <a:gd name="connsiteX52" fmla="*/ 1188287 w 3397398"/>
              <a:gd name="connsiteY52" fmla="*/ 1097923 h 4043611"/>
              <a:gd name="connsiteX53" fmla="*/ 1187207 w 3397398"/>
              <a:gd name="connsiteY53" fmla="*/ 1207663 h 4043611"/>
              <a:gd name="connsiteX54" fmla="*/ 1228979 w 3397398"/>
              <a:gd name="connsiteY54" fmla="*/ 1344747 h 4043611"/>
              <a:gd name="connsiteX55" fmla="*/ 1367975 w 3397398"/>
              <a:gd name="connsiteY55" fmla="*/ 1359499 h 4043611"/>
              <a:gd name="connsiteX56" fmla="*/ 1459439 w 3397398"/>
              <a:gd name="connsiteY56" fmla="*/ 1366695 h 4043611"/>
              <a:gd name="connsiteX57" fmla="*/ 1533263 w 3397398"/>
              <a:gd name="connsiteY57" fmla="*/ 1433259 h 4043611"/>
              <a:gd name="connsiteX58" fmla="*/ 1650655 w 3397398"/>
              <a:gd name="connsiteY58" fmla="*/ 1513135 h 4043611"/>
              <a:gd name="connsiteX59" fmla="*/ 1731315 w 3397398"/>
              <a:gd name="connsiteY59" fmla="*/ 1496583 h 4043611"/>
              <a:gd name="connsiteX60" fmla="*/ 1767687 w 3397398"/>
              <a:gd name="connsiteY60" fmla="*/ 1437215 h 4043611"/>
              <a:gd name="connsiteX61" fmla="*/ 1842227 w 3397398"/>
              <a:gd name="connsiteY61" fmla="*/ 1372091 h 4043611"/>
              <a:gd name="connsiteX62" fmla="*/ 1940895 w 3397398"/>
              <a:gd name="connsiteY62" fmla="*/ 1365255 h 4043611"/>
              <a:gd name="connsiteX63" fmla="*/ 2086015 w 3397398"/>
              <a:gd name="connsiteY63" fmla="*/ 1330355 h 4043611"/>
              <a:gd name="connsiteX64" fmla="*/ 2107619 w 3397398"/>
              <a:gd name="connsiteY64" fmla="*/ 1191831 h 4043611"/>
              <a:gd name="connsiteX65" fmla="*/ 2110139 w 3397398"/>
              <a:gd name="connsiteY65" fmla="*/ 1111955 h 4043611"/>
              <a:gd name="connsiteX66" fmla="*/ 2204127 w 3397398"/>
              <a:gd name="connsiteY66" fmla="*/ 1015167 h 4043611"/>
              <a:gd name="connsiteX67" fmla="*/ 2262823 w 3397398"/>
              <a:gd name="connsiteY67" fmla="*/ 883119 h 4043611"/>
              <a:gd name="connsiteX68" fmla="*/ 2259943 w 3397398"/>
              <a:gd name="connsiteY68" fmla="*/ 817275 h 4043611"/>
              <a:gd name="connsiteX69" fmla="*/ 2196923 w 3397398"/>
              <a:gd name="connsiteY69" fmla="*/ 784175 h 4043611"/>
              <a:gd name="connsiteX70" fmla="*/ 2116983 w 3397398"/>
              <a:gd name="connsiteY70" fmla="*/ 697463 h 4043611"/>
              <a:gd name="connsiteX71" fmla="*/ 2116623 w 3397398"/>
              <a:gd name="connsiteY71" fmla="*/ 595999 h 4043611"/>
              <a:gd name="connsiteX72" fmla="*/ 2132827 w 3397398"/>
              <a:gd name="connsiteY72" fmla="*/ 529795 h 4043611"/>
              <a:gd name="connsiteX73" fmla="*/ 2082051 w 3397398"/>
              <a:gd name="connsiteY73" fmla="*/ 462151 h 4043611"/>
              <a:gd name="connsiteX74" fmla="*/ 2031279 w 3397398"/>
              <a:gd name="connsiteY74" fmla="*/ 412139 h 4043611"/>
              <a:gd name="connsiteX75" fmla="*/ 1983027 w 3397398"/>
              <a:gd name="connsiteY75" fmla="*/ 425811 h 4043611"/>
              <a:gd name="connsiteX76" fmla="*/ 1837547 w 3397398"/>
              <a:gd name="connsiteY76" fmla="*/ 427611 h 4043611"/>
              <a:gd name="connsiteX77" fmla="*/ 1767687 w 3397398"/>
              <a:gd name="connsiteY77" fmla="*/ 356731 h 4043611"/>
              <a:gd name="connsiteX78" fmla="*/ 1651015 w 3397398"/>
              <a:gd name="connsiteY78" fmla="*/ 284407 h 4043611"/>
              <a:gd name="connsiteX79" fmla="*/ 1463131 w 3397398"/>
              <a:gd name="connsiteY79" fmla="*/ 311 h 4043611"/>
              <a:gd name="connsiteX80" fmla="*/ 1752867 w 3397398"/>
              <a:gd name="connsiteY80" fmla="*/ 17731 h 4043611"/>
              <a:gd name="connsiteX81" fmla="*/ 2798759 w 3397398"/>
              <a:gd name="connsiteY81" fmla="*/ 741883 h 4043611"/>
              <a:gd name="connsiteX82" fmla="*/ 3006859 w 3397398"/>
              <a:gd name="connsiteY82" fmla="*/ 1484043 h 4043611"/>
              <a:gd name="connsiteX83" fmla="*/ 3006859 w 3397398"/>
              <a:gd name="connsiteY83" fmla="*/ 1589911 h 4043611"/>
              <a:gd name="connsiteX84" fmla="*/ 3175715 w 3397398"/>
              <a:gd name="connsiteY84" fmla="*/ 1884471 h 4043611"/>
              <a:gd name="connsiteX85" fmla="*/ 3370131 w 3397398"/>
              <a:gd name="connsiteY85" fmla="*/ 2229443 h 4043611"/>
              <a:gd name="connsiteX86" fmla="*/ 3314687 w 3397398"/>
              <a:gd name="connsiteY86" fmla="*/ 2499155 h 4043611"/>
              <a:gd name="connsiteX87" fmla="*/ 3144751 w 3397398"/>
              <a:gd name="connsiteY87" fmla="*/ 2529403 h 4043611"/>
              <a:gd name="connsiteX88" fmla="*/ 3011899 w 3397398"/>
              <a:gd name="connsiteY88" fmla="*/ 2534443 h 4043611"/>
              <a:gd name="connsiteX89" fmla="*/ 3005779 w 3397398"/>
              <a:gd name="connsiteY89" fmla="*/ 2742579 h 4043611"/>
              <a:gd name="connsiteX90" fmla="*/ 2942055 w 3397398"/>
              <a:gd name="connsiteY90" fmla="*/ 3109879 h 4043611"/>
              <a:gd name="connsiteX91" fmla="*/ 2612623 w 3397398"/>
              <a:gd name="connsiteY91" fmla="*/ 3403359 h 4043611"/>
              <a:gd name="connsiteX92" fmla="*/ 2358079 w 3397398"/>
              <a:gd name="connsiteY92" fmla="*/ 3433967 h 4043611"/>
              <a:gd name="connsiteX93" fmla="*/ 2175903 w 3397398"/>
              <a:gd name="connsiteY93" fmla="*/ 3445851 h 4043611"/>
              <a:gd name="connsiteX94" fmla="*/ 2163663 w 3397398"/>
              <a:gd name="connsiteY94" fmla="*/ 3750851 h 4043611"/>
              <a:gd name="connsiteX95" fmla="*/ 2163663 w 3397398"/>
              <a:gd name="connsiteY95" fmla="*/ 4043611 h 4043611"/>
              <a:gd name="connsiteX96" fmla="*/ 1382751 w 3397398"/>
              <a:gd name="connsiteY96" fmla="*/ 4043611 h 4043611"/>
              <a:gd name="connsiteX97" fmla="*/ 595359 w 3397398"/>
              <a:gd name="connsiteY97" fmla="*/ 4036767 h 4043611"/>
              <a:gd name="connsiteX98" fmla="*/ 588519 w 3397398"/>
              <a:gd name="connsiteY98" fmla="*/ 3400479 h 4043611"/>
              <a:gd name="connsiteX99" fmla="*/ 588519 w 3397398"/>
              <a:gd name="connsiteY99" fmla="*/ 2771027 h 4043611"/>
              <a:gd name="connsiteX100" fmla="*/ 530555 w 3397398"/>
              <a:gd name="connsiteY100" fmla="*/ 2718815 h 4043611"/>
              <a:gd name="connsiteX101" fmla="*/ 14267 w 3397398"/>
              <a:gd name="connsiteY101" fmla="*/ 1749075 h 4043611"/>
              <a:gd name="connsiteX102" fmla="*/ 81955 w 3397398"/>
              <a:gd name="connsiteY102" fmla="*/ 1010155 h 4043611"/>
              <a:gd name="connsiteX103" fmla="*/ 167279 w 3397398"/>
              <a:gd name="connsiteY103" fmla="*/ 816783 h 4043611"/>
              <a:gd name="connsiteX104" fmla="*/ 1187975 w 3397398"/>
              <a:gd name="connsiteY104" fmla="*/ 27451 h 4043611"/>
              <a:gd name="connsiteX105" fmla="*/ 1463131 w 3397398"/>
              <a:gd name="connsiteY105" fmla="*/ 311 h 404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97398" h="4043611">
                <a:moveTo>
                  <a:pt x="1026103" y="1309933"/>
                </a:moveTo>
                <a:cubicBezTo>
                  <a:pt x="949411" y="1309933"/>
                  <a:pt x="941487" y="1314977"/>
                  <a:pt x="904043" y="1389191"/>
                </a:cubicBezTo>
                <a:cubicBezTo>
                  <a:pt x="887119" y="1423417"/>
                  <a:pt x="871275" y="1437827"/>
                  <a:pt x="834187" y="1454039"/>
                </a:cubicBezTo>
                <a:cubicBezTo>
                  <a:pt x="791703" y="1472413"/>
                  <a:pt x="781619" y="1473495"/>
                  <a:pt x="740931" y="1462327"/>
                </a:cubicBezTo>
                <a:cubicBezTo>
                  <a:pt x="645875" y="1436027"/>
                  <a:pt x="640835" y="1436387"/>
                  <a:pt x="596907" y="1478899"/>
                </a:cubicBezTo>
                <a:cubicBezTo>
                  <a:pt x="536415" y="1537983"/>
                  <a:pt x="534255" y="1545187"/>
                  <a:pt x="557299" y="1615439"/>
                </a:cubicBezTo>
                <a:lnTo>
                  <a:pt x="577463" y="1677045"/>
                </a:lnTo>
                <a:lnTo>
                  <a:pt x="553339" y="1732167"/>
                </a:lnTo>
                <a:cubicBezTo>
                  <a:pt x="533535" y="1776479"/>
                  <a:pt x="521651" y="1790169"/>
                  <a:pt x="490327" y="1803139"/>
                </a:cubicBezTo>
                <a:cubicBezTo>
                  <a:pt x="416871" y="1833761"/>
                  <a:pt x="397431" y="1871229"/>
                  <a:pt x="410031" y="1956613"/>
                </a:cubicBezTo>
                <a:cubicBezTo>
                  <a:pt x="416511" y="1999125"/>
                  <a:pt x="420115" y="2003447"/>
                  <a:pt x="475563" y="2031189"/>
                </a:cubicBezTo>
                <a:cubicBezTo>
                  <a:pt x="527051" y="2057487"/>
                  <a:pt x="537135" y="2067215"/>
                  <a:pt x="555859" y="2112609"/>
                </a:cubicBezTo>
                <a:cubicBezTo>
                  <a:pt x="577103" y="2164127"/>
                  <a:pt x="577103" y="2164127"/>
                  <a:pt x="557659" y="2222491"/>
                </a:cubicBezTo>
                <a:cubicBezTo>
                  <a:pt x="546855" y="2254555"/>
                  <a:pt x="537855" y="2284457"/>
                  <a:pt x="537855" y="2289139"/>
                </a:cubicBezTo>
                <a:cubicBezTo>
                  <a:pt x="537855" y="2293463"/>
                  <a:pt x="558739" y="2319763"/>
                  <a:pt x="584663" y="2347503"/>
                </a:cubicBezTo>
                <a:cubicBezTo>
                  <a:pt x="636871" y="2403345"/>
                  <a:pt x="657755" y="2408389"/>
                  <a:pt x="729051" y="2383169"/>
                </a:cubicBezTo>
                <a:cubicBezTo>
                  <a:pt x="765775" y="2370199"/>
                  <a:pt x="775139" y="2370561"/>
                  <a:pt x="814027" y="2384971"/>
                </a:cubicBezTo>
                <a:cubicBezTo>
                  <a:pt x="871995" y="2406947"/>
                  <a:pt x="880999" y="2414513"/>
                  <a:pt x="905483" y="2463149"/>
                </a:cubicBezTo>
                <a:cubicBezTo>
                  <a:pt x="941127" y="2534843"/>
                  <a:pt x="949771" y="2540247"/>
                  <a:pt x="1026823" y="2540247"/>
                </a:cubicBezTo>
                <a:lnTo>
                  <a:pt x="1096315" y="2540247"/>
                </a:lnTo>
                <a:lnTo>
                  <a:pt x="1127283" y="2478641"/>
                </a:lnTo>
                <a:cubicBezTo>
                  <a:pt x="1153927" y="2425681"/>
                  <a:pt x="1165091" y="2414153"/>
                  <a:pt x="1206135" y="2396499"/>
                </a:cubicBezTo>
                <a:cubicBezTo>
                  <a:pt x="1252587" y="2376325"/>
                  <a:pt x="1255827" y="2376325"/>
                  <a:pt x="1309835" y="2393257"/>
                </a:cubicBezTo>
                <a:cubicBezTo>
                  <a:pt x="1340803" y="2402985"/>
                  <a:pt x="1371407" y="2412711"/>
                  <a:pt x="1377887" y="2415233"/>
                </a:cubicBezTo>
                <a:cubicBezTo>
                  <a:pt x="1384731" y="2417755"/>
                  <a:pt x="1413175" y="2398301"/>
                  <a:pt x="1441619" y="2372001"/>
                </a:cubicBezTo>
                <a:cubicBezTo>
                  <a:pt x="1498511" y="2318681"/>
                  <a:pt x="1503191" y="2299587"/>
                  <a:pt x="1477267" y="2223571"/>
                </a:cubicBezTo>
                <a:cubicBezTo>
                  <a:pt x="1462503" y="2180339"/>
                  <a:pt x="1462863" y="2175655"/>
                  <a:pt x="1485547" y="2124497"/>
                </a:cubicBezTo>
                <a:cubicBezTo>
                  <a:pt x="1506071" y="2077663"/>
                  <a:pt x="1516875" y="2066495"/>
                  <a:pt x="1569443" y="2038393"/>
                </a:cubicBezTo>
                <a:lnTo>
                  <a:pt x="1629935" y="2006329"/>
                </a:lnTo>
                <a:lnTo>
                  <a:pt x="1636055" y="1940401"/>
                </a:lnTo>
                <a:cubicBezTo>
                  <a:pt x="1643615" y="1858621"/>
                  <a:pt x="1633895" y="1840967"/>
                  <a:pt x="1565843" y="1808903"/>
                </a:cubicBezTo>
                <a:cubicBezTo>
                  <a:pt x="1520115" y="1787647"/>
                  <a:pt x="1511831" y="1778641"/>
                  <a:pt x="1491671" y="1729285"/>
                </a:cubicBezTo>
                <a:cubicBezTo>
                  <a:pt x="1470067" y="1675605"/>
                  <a:pt x="1469707" y="1672361"/>
                  <a:pt x="1486267" y="1626607"/>
                </a:cubicBezTo>
                <a:cubicBezTo>
                  <a:pt x="1495631" y="1600669"/>
                  <a:pt x="1503191" y="1570407"/>
                  <a:pt x="1503191" y="1559599"/>
                </a:cubicBezTo>
                <a:cubicBezTo>
                  <a:pt x="1502831" y="1535461"/>
                  <a:pt x="1413895" y="1442151"/>
                  <a:pt x="1390851" y="1442151"/>
                </a:cubicBezTo>
                <a:cubicBezTo>
                  <a:pt x="1381851" y="1442151"/>
                  <a:pt x="1352683" y="1449717"/>
                  <a:pt x="1326039" y="1458723"/>
                </a:cubicBezTo>
                <a:cubicBezTo>
                  <a:pt x="1280311" y="1474215"/>
                  <a:pt x="1274191" y="1474215"/>
                  <a:pt x="1221259" y="1456201"/>
                </a:cubicBezTo>
                <a:cubicBezTo>
                  <a:pt x="1174811" y="1440349"/>
                  <a:pt x="1162207" y="1430983"/>
                  <a:pt x="1148887" y="1401441"/>
                </a:cubicBezTo>
                <a:cubicBezTo>
                  <a:pt x="1110359" y="1316417"/>
                  <a:pt x="1101719" y="1309933"/>
                  <a:pt x="1026103" y="1309933"/>
                </a:cubicBezTo>
                <a:close/>
                <a:moveTo>
                  <a:pt x="1651015" y="284407"/>
                </a:moveTo>
                <a:cubicBezTo>
                  <a:pt x="1596639" y="284407"/>
                  <a:pt x="1562071" y="309595"/>
                  <a:pt x="1539383" y="366083"/>
                </a:cubicBezTo>
                <a:cubicBezTo>
                  <a:pt x="1525339" y="400627"/>
                  <a:pt x="1513455" y="411779"/>
                  <a:pt x="1466283" y="433367"/>
                </a:cubicBezTo>
                <a:lnTo>
                  <a:pt x="1409747" y="458915"/>
                </a:lnTo>
                <a:lnTo>
                  <a:pt x="1349971" y="437323"/>
                </a:lnTo>
                <a:cubicBezTo>
                  <a:pt x="1280471" y="412139"/>
                  <a:pt x="1270747" y="414659"/>
                  <a:pt x="1214935" y="476543"/>
                </a:cubicBezTo>
                <a:cubicBezTo>
                  <a:pt x="1173523" y="522239"/>
                  <a:pt x="1170283" y="542027"/>
                  <a:pt x="1193687" y="608591"/>
                </a:cubicBezTo>
                <a:cubicBezTo>
                  <a:pt x="1207731" y="648887"/>
                  <a:pt x="1207731" y="657883"/>
                  <a:pt x="1194407" y="689907"/>
                </a:cubicBezTo>
                <a:cubicBezTo>
                  <a:pt x="1186127" y="709695"/>
                  <a:pt x="1176763" y="734163"/>
                  <a:pt x="1173523" y="744235"/>
                </a:cubicBezTo>
                <a:cubicBezTo>
                  <a:pt x="1170283" y="754311"/>
                  <a:pt x="1142555" y="774099"/>
                  <a:pt x="1111583" y="788131"/>
                </a:cubicBezTo>
                <a:cubicBezTo>
                  <a:pt x="1080615" y="802163"/>
                  <a:pt x="1050727" y="822675"/>
                  <a:pt x="1044967" y="833827"/>
                </a:cubicBezTo>
                <a:cubicBezTo>
                  <a:pt x="1039203" y="844623"/>
                  <a:pt x="1035603" y="879523"/>
                  <a:pt x="1037403" y="911543"/>
                </a:cubicBezTo>
                <a:cubicBezTo>
                  <a:pt x="1040287" y="964795"/>
                  <a:pt x="1043167" y="970911"/>
                  <a:pt x="1073775" y="989983"/>
                </a:cubicBezTo>
                <a:cubicBezTo>
                  <a:pt x="1161279" y="1043591"/>
                  <a:pt x="1170643" y="1052587"/>
                  <a:pt x="1188287" y="1097923"/>
                </a:cubicBezTo>
                <a:cubicBezTo>
                  <a:pt x="1206291" y="1143259"/>
                  <a:pt x="1206291" y="1146855"/>
                  <a:pt x="1187207" y="1207663"/>
                </a:cubicBezTo>
                <a:cubicBezTo>
                  <a:pt x="1164519" y="1280343"/>
                  <a:pt x="1167039" y="1288979"/>
                  <a:pt x="1228979" y="1344747"/>
                </a:cubicBezTo>
                <a:cubicBezTo>
                  <a:pt x="1274351" y="1385763"/>
                  <a:pt x="1279031" y="1386123"/>
                  <a:pt x="1367975" y="1359499"/>
                </a:cubicBezTo>
                <a:cubicBezTo>
                  <a:pt x="1405787" y="1347983"/>
                  <a:pt x="1416231" y="1348703"/>
                  <a:pt x="1459439" y="1366695"/>
                </a:cubicBezTo>
                <a:cubicBezTo>
                  <a:pt x="1497611" y="1382527"/>
                  <a:pt x="1513095" y="1396559"/>
                  <a:pt x="1533263" y="1433259"/>
                </a:cubicBezTo>
                <a:cubicBezTo>
                  <a:pt x="1575391" y="1509895"/>
                  <a:pt x="1579715" y="1513135"/>
                  <a:pt x="1650655" y="1513135"/>
                </a:cubicBezTo>
                <a:cubicBezTo>
                  <a:pt x="1696387" y="1513135"/>
                  <a:pt x="1719431" y="1508095"/>
                  <a:pt x="1731315" y="1496583"/>
                </a:cubicBezTo>
                <a:cubicBezTo>
                  <a:pt x="1740319" y="1487227"/>
                  <a:pt x="1756883" y="1460603"/>
                  <a:pt x="1767687" y="1437215"/>
                </a:cubicBezTo>
                <a:cubicBezTo>
                  <a:pt x="1784611" y="1401955"/>
                  <a:pt x="1797215" y="1390803"/>
                  <a:pt x="1842227" y="1372091"/>
                </a:cubicBezTo>
                <a:cubicBezTo>
                  <a:pt x="1893359" y="1350863"/>
                  <a:pt x="1898763" y="1350503"/>
                  <a:pt x="1940895" y="1365255"/>
                </a:cubicBezTo>
                <a:cubicBezTo>
                  <a:pt x="2015075" y="1390803"/>
                  <a:pt x="2033439" y="1386483"/>
                  <a:pt x="2086015" y="1330355"/>
                </a:cubicBezTo>
                <a:cubicBezTo>
                  <a:pt x="2136787" y="1276383"/>
                  <a:pt x="2136787" y="1276023"/>
                  <a:pt x="2107619" y="1191831"/>
                </a:cubicBezTo>
                <a:cubicBezTo>
                  <a:pt x="2096095" y="1158727"/>
                  <a:pt x="2096455" y="1146855"/>
                  <a:pt x="2110139" y="1111955"/>
                </a:cubicBezTo>
                <a:cubicBezTo>
                  <a:pt x="2131387" y="1056903"/>
                  <a:pt x="2144711" y="1043231"/>
                  <a:pt x="2204127" y="1015167"/>
                </a:cubicBezTo>
                <a:cubicBezTo>
                  <a:pt x="2262463" y="987823"/>
                  <a:pt x="2267503" y="977027"/>
                  <a:pt x="2262823" y="883119"/>
                </a:cubicBezTo>
                <a:lnTo>
                  <a:pt x="2259943" y="817275"/>
                </a:lnTo>
                <a:lnTo>
                  <a:pt x="2196923" y="784175"/>
                </a:lnTo>
                <a:cubicBezTo>
                  <a:pt x="2138227" y="752871"/>
                  <a:pt x="2132467" y="747115"/>
                  <a:pt x="2116983" y="697463"/>
                </a:cubicBezTo>
                <a:cubicBezTo>
                  <a:pt x="2101499" y="648171"/>
                  <a:pt x="2101499" y="640255"/>
                  <a:pt x="2116623" y="595999"/>
                </a:cubicBezTo>
                <a:cubicBezTo>
                  <a:pt x="2125623" y="569371"/>
                  <a:pt x="2132827" y="539507"/>
                  <a:pt x="2132827" y="529795"/>
                </a:cubicBezTo>
                <a:cubicBezTo>
                  <a:pt x="2132827" y="520079"/>
                  <a:pt x="2110139" y="489495"/>
                  <a:pt x="2082051" y="462151"/>
                </a:cubicBezTo>
                <a:lnTo>
                  <a:pt x="2031279" y="412139"/>
                </a:lnTo>
                <a:lnTo>
                  <a:pt x="1983027" y="425811"/>
                </a:lnTo>
                <a:cubicBezTo>
                  <a:pt x="1902003" y="448839"/>
                  <a:pt x="1885799" y="448839"/>
                  <a:pt x="1837547" y="427611"/>
                </a:cubicBezTo>
                <a:cubicBezTo>
                  <a:pt x="1799735" y="410699"/>
                  <a:pt x="1786771" y="397747"/>
                  <a:pt x="1767687" y="356731"/>
                </a:cubicBezTo>
                <a:cubicBezTo>
                  <a:pt x="1741399" y="300239"/>
                  <a:pt x="1715471" y="284407"/>
                  <a:pt x="1651015" y="284407"/>
                </a:cubicBezTo>
                <a:close/>
                <a:moveTo>
                  <a:pt x="1463131" y="311"/>
                </a:moveTo>
                <a:cubicBezTo>
                  <a:pt x="1567451" y="-1445"/>
                  <a:pt x="1674199" y="4227"/>
                  <a:pt x="1752867" y="17731"/>
                </a:cubicBezTo>
                <a:cubicBezTo>
                  <a:pt x="2200387" y="95511"/>
                  <a:pt x="2566539" y="349019"/>
                  <a:pt x="2798759" y="741883"/>
                </a:cubicBezTo>
                <a:cubicBezTo>
                  <a:pt x="2922251" y="950379"/>
                  <a:pt x="3006859" y="1253219"/>
                  <a:pt x="3006859" y="1484043"/>
                </a:cubicBezTo>
                <a:lnTo>
                  <a:pt x="3006859" y="1589911"/>
                </a:lnTo>
                <a:lnTo>
                  <a:pt x="3175715" y="1884471"/>
                </a:lnTo>
                <a:cubicBezTo>
                  <a:pt x="3268243" y="2046155"/>
                  <a:pt x="3356091" y="2201715"/>
                  <a:pt x="3370131" y="2229443"/>
                </a:cubicBezTo>
                <a:cubicBezTo>
                  <a:pt x="3421615" y="2329911"/>
                  <a:pt x="3398575" y="2441539"/>
                  <a:pt x="3314687" y="2499155"/>
                </a:cubicBezTo>
                <a:cubicBezTo>
                  <a:pt x="3281203" y="2521843"/>
                  <a:pt x="3265003" y="2524723"/>
                  <a:pt x="3144751" y="2529403"/>
                </a:cubicBezTo>
                <a:lnTo>
                  <a:pt x="3011899" y="2534443"/>
                </a:lnTo>
                <a:lnTo>
                  <a:pt x="3005779" y="2742579"/>
                </a:lnTo>
                <a:cubicBezTo>
                  <a:pt x="2998939" y="2962239"/>
                  <a:pt x="2991379" y="3006531"/>
                  <a:pt x="2942055" y="3109879"/>
                </a:cubicBezTo>
                <a:cubicBezTo>
                  <a:pt x="2877967" y="3243835"/>
                  <a:pt x="2758075" y="3350783"/>
                  <a:pt x="2612623" y="3403359"/>
                </a:cubicBezTo>
                <a:cubicBezTo>
                  <a:pt x="2531615" y="3432527"/>
                  <a:pt x="2521895" y="3433967"/>
                  <a:pt x="2358079" y="3433967"/>
                </a:cubicBezTo>
                <a:cubicBezTo>
                  <a:pt x="2239271" y="3433967"/>
                  <a:pt x="2184183" y="3437567"/>
                  <a:pt x="2175903" y="3445851"/>
                </a:cubicBezTo>
                <a:cubicBezTo>
                  <a:pt x="2166903" y="3454851"/>
                  <a:pt x="2163663" y="3536955"/>
                  <a:pt x="2163663" y="3750851"/>
                </a:cubicBezTo>
                <a:lnTo>
                  <a:pt x="2163663" y="4043611"/>
                </a:lnTo>
                <a:lnTo>
                  <a:pt x="1382751" y="4043611"/>
                </a:lnTo>
                <a:cubicBezTo>
                  <a:pt x="953591" y="4043611"/>
                  <a:pt x="599319" y="4040371"/>
                  <a:pt x="595359" y="4036767"/>
                </a:cubicBezTo>
                <a:cubicBezTo>
                  <a:pt x="591759" y="4033167"/>
                  <a:pt x="588519" y="3746891"/>
                  <a:pt x="588519" y="3400479"/>
                </a:cubicBezTo>
                <a:lnTo>
                  <a:pt x="588519" y="2771027"/>
                </a:lnTo>
                <a:lnTo>
                  <a:pt x="530555" y="2718815"/>
                </a:lnTo>
                <a:cubicBezTo>
                  <a:pt x="236047" y="2454863"/>
                  <a:pt x="65391" y="2134019"/>
                  <a:pt x="14267" y="1749075"/>
                </a:cubicBezTo>
                <a:cubicBezTo>
                  <a:pt x="-18497" y="1502407"/>
                  <a:pt x="5627" y="1238095"/>
                  <a:pt x="81955" y="1010155"/>
                </a:cubicBezTo>
                <a:cubicBezTo>
                  <a:pt x="93115" y="976307"/>
                  <a:pt x="131639" y="889523"/>
                  <a:pt x="167279" y="816783"/>
                </a:cubicBezTo>
                <a:cubicBezTo>
                  <a:pt x="364219" y="416715"/>
                  <a:pt x="728211" y="135479"/>
                  <a:pt x="1187975" y="27451"/>
                </a:cubicBezTo>
                <a:cubicBezTo>
                  <a:pt x="1256923" y="11247"/>
                  <a:pt x="1358811" y="2067"/>
                  <a:pt x="1463131" y="31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nvGrpSpPr>
          <p:cNvPr id="14" name="群組 13"/>
          <p:cNvGrpSpPr>
            <a:grpSpLocks noChangeAspect="1"/>
          </p:cNvGrpSpPr>
          <p:nvPr/>
        </p:nvGrpSpPr>
        <p:grpSpPr>
          <a:xfrm>
            <a:off x="501770" y="3854483"/>
            <a:ext cx="499716" cy="501530"/>
            <a:chOff x="5583600" y="7359116"/>
            <a:chExt cx="2941833" cy="2952515"/>
          </a:xfrm>
          <a:solidFill>
            <a:schemeClr val="bg1"/>
          </a:solidFill>
        </p:grpSpPr>
        <p:sp>
          <p:nvSpPr>
            <p:cNvPr id="20" name="Freeform 51"/>
            <p:cNvSpPr>
              <a:spLocks/>
            </p:cNvSpPr>
            <p:nvPr/>
          </p:nvSpPr>
          <p:spPr bwMode="auto">
            <a:xfrm>
              <a:off x="5583600" y="7457653"/>
              <a:ext cx="2852791" cy="2853978"/>
            </a:xfrm>
            <a:custGeom>
              <a:avLst/>
              <a:gdLst>
                <a:gd name="T0" fmla="*/ 5177 w 10595"/>
                <a:gd name="T1" fmla="*/ 10589 h 10598"/>
                <a:gd name="T2" fmla="*/ 3018 w 10595"/>
                <a:gd name="T3" fmla="*/ 10068 h 10598"/>
                <a:gd name="T4" fmla="*/ 482 w 10595"/>
                <a:gd name="T5" fmla="*/ 7488 h 10598"/>
                <a:gd name="T6" fmla="*/ 49 w 10595"/>
                <a:gd name="T7" fmla="*/ 6053 h 10598"/>
                <a:gd name="T8" fmla="*/ 52 w 10595"/>
                <a:gd name="T9" fmla="*/ 4529 h 10598"/>
                <a:gd name="T10" fmla="*/ 2432 w 10595"/>
                <a:gd name="T11" fmla="*/ 835 h 10598"/>
                <a:gd name="T12" fmla="*/ 4345 w 10595"/>
                <a:gd name="T13" fmla="*/ 82 h 10598"/>
                <a:gd name="T14" fmla="*/ 4683 w 10595"/>
                <a:gd name="T15" fmla="*/ 29 h 10598"/>
                <a:gd name="T16" fmla="*/ 5290 w 10595"/>
                <a:gd name="T17" fmla="*/ 0 h 10598"/>
                <a:gd name="T18" fmla="*/ 5897 w 10595"/>
                <a:gd name="T19" fmla="*/ 29 h 10598"/>
                <a:gd name="T20" fmla="*/ 6518 w 10595"/>
                <a:gd name="T21" fmla="*/ 137 h 10598"/>
                <a:gd name="T22" fmla="*/ 7703 w 10595"/>
                <a:gd name="T23" fmla="*/ 599 h 10598"/>
                <a:gd name="T24" fmla="*/ 7616 w 10595"/>
                <a:gd name="T25" fmla="*/ 720 h 10598"/>
                <a:gd name="T26" fmla="*/ 7508 w 10595"/>
                <a:gd name="T27" fmla="*/ 1116 h 10598"/>
                <a:gd name="T28" fmla="*/ 7528 w 10595"/>
                <a:gd name="T29" fmla="*/ 1341 h 10598"/>
                <a:gd name="T30" fmla="*/ 7263 w 10595"/>
                <a:gd name="T31" fmla="*/ 1230 h 10598"/>
                <a:gd name="T32" fmla="*/ 5317 w 10595"/>
                <a:gd name="T33" fmla="*/ 761 h 10598"/>
                <a:gd name="T34" fmla="*/ 4262 w 10595"/>
                <a:gd name="T35" fmla="*/ 890 h 10598"/>
                <a:gd name="T36" fmla="*/ 2074 w 10595"/>
                <a:gd name="T37" fmla="*/ 2132 h 10598"/>
                <a:gd name="T38" fmla="*/ 900 w 10595"/>
                <a:gd name="T39" fmla="*/ 4218 h 10598"/>
                <a:gd name="T40" fmla="*/ 842 w 10595"/>
                <a:gd name="T41" fmla="*/ 6053 h 10598"/>
                <a:gd name="T42" fmla="*/ 1050 w 10595"/>
                <a:gd name="T43" fmla="*/ 6830 h 10598"/>
                <a:gd name="T44" fmla="*/ 4683 w 10595"/>
                <a:gd name="T45" fmla="*/ 9765 h 10598"/>
                <a:gd name="T46" fmla="*/ 5897 w 10595"/>
                <a:gd name="T47" fmla="*/ 9765 h 10598"/>
                <a:gd name="T48" fmla="*/ 9512 w 10595"/>
                <a:gd name="T49" fmla="*/ 6889 h 10598"/>
                <a:gd name="T50" fmla="*/ 9621 w 10595"/>
                <a:gd name="T51" fmla="*/ 6575 h 10598"/>
                <a:gd name="T52" fmla="*/ 9791 w 10595"/>
                <a:gd name="T53" fmla="*/ 5271 h 10598"/>
                <a:gd name="T54" fmla="*/ 9367 w 10595"/>
                <a:gd name="T55" fmla="*/ 3365 h 10598"/>
                <a:gd name="T56" fmla="*/ 9316 w 10595"/>
                <a:gd name="T57" fmla="*/ 3059 h 10598"/>
                <a:gd name="T58" fmla="*/ 9530 w 10595"/>
                <a:gd name="T59" fmla="*/ 3088 h 10598"/>
                <a:gd name="T60" fmla="*/ 9705 w 10595"/>
                <a:gd name="T61" fmla="*/ 3106 h 10598"/>
                <a:gd name="T62" fmla="*/ 9832 w 10595"/>
                <a:gd name="T63" fmla="*/ 2989 h 10598"/>
                <a:gd name="T64" fmla="*/ 9988 w 10595"/>
                <a:gd name="T65" fmla="*/ 2891 h 10598"/>
                <a:gd name="T66" fmla="*/ 10091 w 10595"/>
                <a:gd name="T67" fmla="*/ 3070 h 10598"/>
                <a:gd name="T68" fmla="*/ 10526 w 10595"/>
                <a:gd name="T69" fmla="*/ 4571 h 10598"/>
                <a:gd name="T70" fmla="*/ 10568 w 10595"/>
                <a:gd name="T71" fmla="*/ 4875 h 10598"/>
                <a:gd name="T72" fmla="*/ 10555 w 10595"/>
                <a:gd name="T73" fmla="*/ 5813 h 10598"/>
                <a:gd name="T74" fmla="*/ 9799 w 10595"/>
                <a:gd name="T75" fmla="*/ 8056 h 10598"/>
                <a:gd name="T76" fmla="*/ 5897 w 10595"/>
                <a:gd name="T77" fmla="*/ 10538 h 10598"/>
                <a:gd name="T78" fmla="*/ 5177 w 10595"/>
                <a:gd name="T79" fmla="*/ 10589 h 10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95" h="10598">
                  <a:moveTo>
                    <a:pt x="5177" y="10589"/>
                  </a:moveTo>
                  <a:cubicBezTo>
                    <a:pt x="4328" y="10531"/>
                    <a:pt x="3681" y="10375"/>
                    <a:pt x="3018" y="10068"/>
                  </a:cubicBezTo>
                  <a:cubicBezTo>
                    <a:pt x="1941" y="9569"/>
                    <a:pt x="964" y="8576"/>
                    <a:pt x="482" y="7488"/>
                  </a:cubicBezTo>
                  <a:cubicBezTo>
                    <a:pt x="264" y="6998"/>
                    <a:pt x="163" y="6664"/>
                    <a:pt x="49" y="6053"/>
                  </a:cubicBezTo>
                  <a:cubicBezTo>
                    <a:pt x="0" y="5786"/>
                    <a:pt x="1" y="4856"/>
                    <a:pt x="52" y="4529"/>
                  </a:cubicBezTo>
                  <a:cubicBezTo>
                    <a:pt x="288" y="2991"/>
                    <a:pt x="1141" y="1668"/>
                    <a:pt x="2432" y="835"/>
                  </a:cubicBezTo>
                  <a:cubicBezTo>
                    <a:pt x="2995" y="472"/>
                    <a:pt x="3755" y="173"/>
                    <a:pt x="4345" y="82"/>
                  </a:cubicBezTo>
                  <a:cubicBezTo>
                    <a:pt x="4430" y="69"/>
                    <a:pt x="4582" y="45"/>
                    <a:pt x="4683" y="29"/>
                  </a:cubicBezTo>
                  <a:cubicBezTo>
                    <a:pt x="4784" y="13"/>
                    <a:pt x="5057" y="0"/>
                    <a:pt x="5290" y="0"/>
                  </a:cubicBezTo>
                  <a:cubicBezTo>
                    <a:pt x="5523" y="0"/>
                    <a:pt x="5796" y="13"/>
                    <a:pt x="5897" y="29"/>
                  </a:cubicBezTo>
                  <a:cubicBezTo>
                    <a:pt x="6321" y="96"/>
                    <a:pt x="6397" y="109"/>
                    <a:pt x="6518" y="137"/>
                  </a:cubicBezTo>
                  <a:cubicBezTo>
                    <a:pt x="6985" y="244"/>
                    <a:pt x="7703" y="523"/>
                    <a:pt x="7703" y="599"/>
                  </a:cubicBezTo>
                  <a:cubicBezTo>
                    <a:pt x="7703" y="620"/>
                    <a:pt x="7664" y="675"/>
                    <a:pt x="7616" y="720"/>
                  </a:cubicBezTo>
                  <a:cubicBezTo>
                    <a:pt x="7479" y="851"/>
                    <a:pt x="7470" y="882"/>
                    <a:pt x="7508" y="1116"/>
                  </a:cubicBezTo>
                  <a:cubicBezTo>
                    <a:pt x="7526" y="1232"/>
                    <a:pt x="7535" y="1333"/>
                    <a:pt x="7528" y="1341"/>
                  </a:cubicBezTo>
                  <a:cubicBezTo>
                    <a:pt x="7520" y="1348"/>
                    <a:pt x="7401" y="1299"/>
                    <a:pt x="7263" y="1230"/>
                  </a:cubicBezTo>
                  <a:cubicBezTo>
                    <a:pt x="6700" y="950"/>
                    <a:pt x="5913" y="760"/>
                    <a:pt x="5317" y="761"/>
                  </a:cubicBezTo>
                  <a:cubicBezTo>
                    <a:pt x="5073" y="761"/>
                    <a:pt x="4510" y="830"/>
                    <a:pt x="4262" y="890"/>
                  </a:cubicBezTo>
                  <a:cubicBezTo>
                    <a:pt x="3428" y="1091"/>
                    <a:pt x="2687" y="1512"/>
                    <a:pt x="2074" y="2132"/>
                  </a:cubicBezTo>
                  <a:cubicBezTo>
                    <a:pt x="1516" y="2696"/>
                    <a:pt x="1160" y="3329"/>
                    <a:pt x="900" y="4218"/>
                  </a:cubicBezTo>
                  <a:cubicBezTo>
                    <a:pt x="770" y="4662"/>
                    <a:pt x="742" y="5545"/>
                    <a:pt x="842" y="6053"/>
                  </a:cubicBezTo>
                  <a:cubicBezTo>
                    <a:pt x="923" y="6466"/>
                    <a:pt x="941" y="6534"/>
                    <a:pt x="1050" y="6830"/>
                  </a:cubicBezTo>
                  <a:cubicBezTo>
                    <a:pt x="1628" y="8401"/>
                    <a:pt x="3037" y="9540"/>
                    <a:pt x="4683" y="9765"/>
                  </a:cubicBezTo>
                  <a:cubicBezTo>
                    <a:pt x="4955" y="9803"/>
                    <a:pt x="5624" y="9802"/>
                    <a:pt x="5897" y="9765"/>
                  </a:cubicBezTo>
                  <a:cubicBezTo>
                    <a:pt x="7516" y="9544"/>
                    <a:pt x="8913" y="8432"/>
                    <a:pt x="9512" y="6889"/>
                  </a:cubicBezTo>
                  <a:cubicBezTo>
                    <a:pt x="9558" y="6771"/>
                    <a:pt x="9607" y="6629"/>
                    <a:pt x="9621" y="6575"/>
                  </a:cubicBezTo>
                  <a:cubicBezTo>
                    <a:pt x="9763" y="6033"/>
                    <a:pt x="9790" y="5821"/>
                    <a:pt x="9791" y="5271"/>
                  </a:cubicBezTo>
                  <a:cubicBezTo>
                    <a:pt x="9792" y="4534"/>
                    <a:pt x="9678" y="4023"/>
                    <a:pt x="9367" y="3365"/>
                  </a:cubicBezTo>
                  <a:cubicBezTo>
                    <a:pt x="9238" y="3092"/>
                    <a:pt x="9228" y="3031"/>
                    <a:pt x="9316" y="3059"/>
                  </a:cubicBezTo>
                  <a:cubicBezTo>
                    <a:pt x="9337" y="3065"/>
                    <a:pt x="9433" y="3079"/>
                    <a:pt x="9530" y="3088"/>
                  </a:cubicBezTo>
                  <a:lnTo>
                    <a:pt x="9705" y="3106"/>
                  </a:lnTo>
                  <a:lnTo>
                    <a:pt x="9832" y="2989"/>
                  </a:lnTo>
                  <a:cubicBezTo>
                    <a:pt x="9901" y="2925"/>
                    <a:pt x="9972" y="2881"/>
                    <a:pt x="9988" y="2891"/>
                  </a:cubicBezTo>
                  <a:cubicBezTo>
                    <a:pt x="10004" y="2901"/>
                    <a:pt x="10050" y="2981"/>
                    <a:pt x="10091" y="3070"/>
                  </a:cubicBezTo>
                  <a:cubicBezTo>
                    <a:pt x="10331" y="3594"/>
                    <a:pt x="10474" y="4085"/>
                    <a:pt x="10526" y="4571"/>
                  </a:cubicBezTo>
                  <a:cubicBezTo>
                    <a:pt x="10541" y="4703"/>
                    <a:pt x="10559" y="4840"/>
                    <a:pt x="10568" y="4875"/>
                  </a:cubicBezTo>
                  <a:cubicBezTo>
                    <a:pt x="10595" y="4989"/>
                    <a:pt x="10588" y="5509"/>
                    <a:pt x="10555" y="5813"/>
                  </a:cubicBezTo>
                  <a:cubicBezTo>
                    <a:pt x="10464" y="6650"/>
                    <a:pt x="10222" y="7367"/>
                    <a:pt x="9799" y="8056"/>
                  </a:cubicBezTo>
                  <a:cubicBezTo>
                    <a:pt x="8946" y="9444"/>
                    <a:pt x="7502" y="10362"/>
                    <a:pt x="5897" y="10538"/>
                  </a:cubicBezTo>
                  <a:cubicBezTo>
                    <a:pt x="5406" y="10592"/>
                    <a:pt x="5314" y="10598"/>
                    <a:pt x="5177" y="1058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1" name="Freeform 62"/>
            <p:cNvSpPr>
              <a:spLocks/>
            </p:cNvSpPr>
            <p:nvPr/>
          </p:nvSpPr>
          <p:spPr bwMode="auto">
            <a:xfrm>
              <a:off x="6115456" y="7987134"/>
              <a:ext cx="1800951" cy="1796202"/>
            </a:xfrm>
            <a:custGeom>
              <a:avLst/>
              <a:gdLst>
                <a:gd name="T0" fmla="*/ 3035 w 6690"/>
                <a:gd name="T1" fmla="*/ 6640 h 6674"/>
                <a:gd name="T2" fmla="*/ 2399 w 6690"/>
                <a:gd name="T3" fmla="*/ 6524 h 6674"/>
                <a:gd name="T4" fmla="*/ 322 w 6690"/>
                <a:gd name="T5" fmla="*/ 4766 h 6674"/>
                <a:gd name="T6" fmla="*/ 30 w 6690"/>
                <a:gd name="T7" fmla="*/ 3871 h 6674"/>
                <a:gd name="T8" fmla="*/ 0 w 6690"/>
                <a:gd name="T9" fmla="*/ 3327 h 6674"/>
                <a:gd name="T10" fmla="*/ 30 w 6690"/>
                <a:gd name="T11" fmla="*/ 2782 h 6674"/>
                <a:gd name="T12" fmla="*/ 339 w 6690"/>
                <a:gd name="T13" fmla="*/ 1855 h 6674"/>
                <a:gd name="T14" fmla="*/ 1044 w 6690"/>
                <a:gd name="T15" fmla="*/ 905 h 6674"/>
                <a:gd name="T16" fmla="*/ 2766 w 6690"/>
                <a:gd name="T17" fmla="*/ 40 h 6674"/>
                <a:gd name="T18" fmla="*/ 3993 w 6690"/>
                <a:gd name="T19" fmla="*/ 61 h 6674"/>
                <a:gd name="T20" fmla="*/ 4826 w 6690"/>
                <a:gd name="T21" fmla="*/ 364 h 6674"/>
                <a:gd name="T22" fmla="*/ 4561 w 6690"/>
                <a:gd name="T23" fmla="*/ 648 h 6674"/>
                <a:gd name="T24" fmla="*/ 3936 w 6690"/>
                <a:gd name="T25" fmla="*/ 848 h 6674"/>
                <a:gd name="T26" fmla="*/ 1890 w 6690"/>
                <a:gd name="T27" fmla="*/ 1211 h 6674"/>
                <a:gd name="T28" fmla="*/ 1137 w 6690"/>
                <a:gd name="T29" fmla="*/ 2000 h 6674"/>
                <a:gd name="T30" fmla="*/ 776 w 6690"/>
                <a:gd name="T31" fmla="*/ 3341 h 6674"/>
                <a:gd name="T32" fmla="*/ 960 w 6690"/>
                <a:gd name="T33" fmla="*/ 4302 h 6674"/>
                <a:gd name="T34" fmla="*/ 2667 w 6690"/>
                <a:gd name="T35" fmla="*/ 5791 h 6674"/>
                <a:gd name="T36" fmla="*/ 2940 w 6690"/>
                <a:gd name="T37" fmla="*/ 5852 h 6674"/>
                <a:gd name="T38" fmla="*/ 3316 w 6690"/>
                <a:gd name="T39" fmla="*/ 5881 h 6674"/>
                <a:gd name="T40" fmla="*/ 3692 w 6690"/>
                <a:gd name="T41" fmla="*/ 5852 h 6674"/>
                <a:gd name="T42" fmla="*/ 3965 w 6690"/>
                <a:gd name="T43" fmla="*/ 5791 h 6674"/>
                <a:gd name="T44" fmla="*/ 5644 w 6690"/>
                <a:gd name="T45" fmla="*/ 4375 h 6674"/>
                <a:gd name="T46" fmla="*/ 5853 w 6690"/>
                <a:gd name="T47" fmla="*/ 3312 h 6674"/>
                <a:gd name="T48" fmla="*/ 5715 w 6690"/>
                <a:gd name="T49" fmla="*/ 2429 h 6674"/>
                <a:gd name="T50" fmla="*/ 5982 w 6690"/>
                <a:gd name="T51" fmla="*/ 2090 h 6674"/>
                <a:gd name="T52" fmla="*/ 6270 w 6690"/>
                <a:gd name="T53" fmla="*/ 1803 h 6674"/>
                <a:gd name="T54" fmla="*/ 6340 w 6690"/>
                <a:gd name="T55" fmla="*/ 1940 h 6674"/>
                <a:gd name="T56" fmla="*/ 6631 w 6690"/>
                <a:gd name="T57" fmla="*/ 3058 h 6674"/>
                <a:gd name="T58" fmla="*/ 6307 w 6690"/>
                <a:gd name="T59" fmla="*/ 4782 h 6674"/>
                <a:gd name="T60" fmla="*/ 4233 w 6690"/>
                <a:gd name="T61" fmla="*/ 6525 h 6674"/>
                <a:gd name="T62" fmla="*/ 3035 w 6690"/>
                <a:gd name="T63" fmla="*/ 6640 h 6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90" h="6674">
                  <a:moveTo>
                    <a:pt x="3035" y="6640"/>
                  </a:moveTo>
                  <a:cubicBezTo>
                    <a:pt x="2791" y="6614"/>
                    <a:pt x="2553" y="6571"/>
                    <a:pt x="2399" y="6524"/>
                  </a:cubicBezTo>
                  <a:cubicBezTo>
                    <a:pt x="1476" y="6243"/>
                    <a:pt x="722" y="5604"/>
                    <a:pt x="322" y="4766"/>
                  </a:cubicBezTo>
                  <a:cubicBezTo>
                    <a:pt x="169" y="4444"/>
                    <a:pt x="138" y="4350"/>
                    <a:pt x="30" y="3871"/>
                  </a:cubicBezTo>
                  <a:cubicBezTo>
                    <a:pt x="13" y="3799"/>
                    <a:pt x="0" y="3553"/>
                    <a:pt x="0" y="3327"/>
                  </a:cubicBezTo>
                  <a:cubicBezTo>
                    <a:pt x="0" y="3100"/>
                    <a:pt x="13" y="2854"/>
                    <a:pt x="30" y="2782"/>
                  </a:cubicBezTo>
                  <a:cubicBezTo>
                    <a:pt x="142" y="2288"/>
                    <a:pt x="170" y="2203"/>
                    <a:pt x="339" y="1855"/>
                  </a:cubicBezTo>
                  <a:cubicBezTo>
                    <a:pt x="509" y="1504"/>
                    <a:pt x="745" y="1186"/>
                    <a:pt x="1044" y="905"/>
                  </a:cubicBezTo>
                  <a:cubicBezTo>
                    <a:pt x="1528" y="449"/>
                    <a:pt x="2019" y="202"/>
                    <a:pt x="2766" y="40"/>
                  </a:cubicBezTo>
                  <a:cubicBezTo>
                    <a:pt x="2947" y="0"/>
                    <a:pt x="3773" y="15"/>
                    <a:pt x="3993" y="61"/>
                  </a:cubicBezTo>
                  <a:cubicBezTo>
                    <a:pt x="4257" y="117"/>
                    <a:pt x="4826" y="324"/>
                    <a:pt x="4826" y="364"/>
                  </a:cubicBezTo>
                  <a:cubicBezTo>
                    <a:pt x="4826" y="371"/>
                    <a:pt x="4707" y="499"/>
                    <a:pt x="4561" y="648"/>
                  </a:cubicBezTo>
                  <a:cubicBezTo>
                    <a:pt x="4265" y="953"/>
                    <a:pt x="4302" y="941"/>
                    <a:pt x="3936" y="848"/>
                  </a:cubicBezTo>
                  <a:cubicBezTo>
                    <a:pt x="3239" y="670"/>
                    <a:pt x="2508" y="799"/>
                    <a:pt x="1890" y="1211"/>
                  </a:cubicBezTo>
                  <a:cubicBezTo>
                    <a:pt x="1648" y="1371"/>
                    <a:pt x="1287" y="1750"/>
                    <a:pt x="1137" y="2000"/>
                  </a:cubicBezTo>
                  <a:cubicBezTo>
                    <a:pt x="874" y="2439"/>
                    <a:pt x="776" y="2803"/>
                    <a:pt x="776" y="3341"/>
                  </a:cubicBezTo>
                  <a:cubicBezTo>
                    <a:pt x="777" y="3757"/>
                    <a:pt x="812" y="3943"/>
                    <a:pt x="960" y="4302"/>
                  </a:cubicBezTo>
                  <a:cubicBezTo>
                    <a:pt x="1252" y="5010"/>
                    <a:pt x="1968" y="5635"/>
                    <a:pt x="2667" y="5791"/>
                  </a:cubicBezTo>
                  <a:cubicBezTo>
                    <a:pt x="2745" y="5808"/>
                    <a:pt x="2868" y="5836"/>
                    <a:pt x="2940" y="5852"/>
                  </a:cubicBezTo>
                  <a:cubicBezTo>
                    <a:pt x="3013" y="5868"/>
                    <a:pt x="3182" y="5881"/>
                    <a:pt x="3316" y="5881"/>
                  </a:cubicBezTo>
                  <a:cubicBezTo>
                    <a:pt x="3450" y="5881"/>
                    <a:pt x="3619" y="5868"/>
                    <a:pt x="3692" y="5852"/>
                  </a:cubicBezTo>
                  <a:cubicBezTo>
                    <a:pt x="3764" y="5836"/>
                    <a:pt x="3888" y="5808"/>
                    <a:pt x="3965" y="5791"/>
                  </a:cubicBezTo>
                  <a:cubicBezTo>
                    <a:pt x="4635" y="5641"/>
                    <a:pt x="5342" y="5045"/>
                    <a:pt x="5644" y="4375"/>
                  </a:cubicBezTo>
                  <a:cubicBezTo>
                    <a:pt x="5813" y="4000"/>
                    <a:pt x="5855" y="3789"/>
                    <a:pt x="5853" y="3312"/>
                  </a:cubicBezTo>
                  <a:cubicBezTo>
                    <a:pt x="5852" y="2890"/>
                    <a:pt x="5819" y="2679"/>
                    <a:pt x="5715" y="2429"/>
                  </a:cubicBezTo>
                  <a:cubicBezTo>
                    <a:pt x="5698" y="2388"/>
                    <a:pt x="5755" y="2317"/>
                    <a:pt x="5982" y="2090"/>
                  </a:cubicBezTo>
                  <a:lnTo>
                    <a:pt x="6270" y="1803"/>
                  </a:lnTo>
                  <a:lnTo>
                    <a:pt x="6340" y="1940"/>
                  </a:lnTo>
                  <a:cubicBezTo>
                    <a:pt x="6482" y="2216"/>
                    <a:pt x="6582" y="2600"/>
                    <a:pt x="6631" y="3058"/>
                  </a:cubicBezTo>
                  <a:cubicBezTo>
                    <a:pt x="6690" y="3598"/>
                    <a:pt x="6563" y="4274"/>
                    <a:pt x="6307" y="4782"/>
                  </a:cubicBezTo>
                  <a:cubicBezTo>
                    <a:pt x="5880" y="5630"/>
                    <a:pt x="5168" y="6229"/>
                    <a:pt x="4233" y="6525"/>
                  </a:cubicBezTo>
                  <a:cubicBezTo>
                    <a:pt x="3937" y="6618"/>
                    <a:pt x="3359" y="6674"/>
                    <a:pt x="3035" y="664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2" name="Freeform 69"/>
            <p:cNvSpPr>
              <a:spLocks/>
            </p:cNvSpPr>
            <p:nvPr/>
          </p:nvSpPr>
          <p:spPr bwMode="auto">
            <a:xfrm>
              <a:off x="6637819" y="7359116"/>
              <a:ext cx="1887614" cy="1894738"/>
            </a:xfrm>
            <a:custGeom>
              <a:avLst/>
              <a:gdLst>
                <a:gd name="T0" fmla="*/ 1147 w 7008"/>
                <a:gd name="T1" fmla="*/ 7009 h 7039"/>
                <a:gd name="T2" fmla="*/ 121 w 7008"/>
                <a:gd name="T3" fmla="*/ 6209 h 7039"/>
                <a:gd name="T4" fmla="*/ 9 w 7008"/>
                <a:gd name="T5" fmla="*/ 5715 h 7039"/>
                <a:gd name="T6" fmla="*/ 59 w 7008"/>
                <a:gd name="T7" fmla="*/ 5253 h 7039"/>
                <a:gd name="T8" fmla="*/ 1810 w 7008"/>
                <a:gd name="T9" fmla="*/ 4372 h 7039"/>
                <a:gd name="T10" fmla="*/ 2008 w 7008"/>
                <a:gd name="T11" fmla="*/ 4431 h 7039"/>
                <a:gd name="T12" fmla="*/ 3175 w 7008"/>
                <a:gd name="T13" fmla="*/ 3306 h 7039"/>
                <a:gd name="T14" fmla="*/ 4300 w 7008"/>
                <a:gd name="T15" fmla="*/ 2181 h 7039"/>
                <a:gd name="T16" fmla="*/ 4283 w 7008"/>
                <a:gd name="T17" fmla="*/ 2043 h 7039"/>
                <a:gd name="T18" fmla="*/ 4248 w 7008"/>
                <a:gd name="T19" fmla="*/ 1669 h 7039"/>
                <a:gd name="T20" fmla="*/ 4230 w 7008"/>
                <a:gd name="T21" fmla="*/ 1433 h 7039"/>
                <a:gd name="T22" fmla="*/ 4946 w 7008"/>
                <a:gd name="T23" fmla="*/ 717 h 7039"/>
                <a:gd name="T24" fmla="*/ 5680 w 7008"/>
                <a:gd name="T25" fmla="*/ 0 h 7039"/>
                <a:gd name="T26" fmla="*/ 5713 w 7008"/>
                <a:gd name="T27" fmla="*/ 176 h 7039"/>
                <a:gd name="T28" fmla="*/ 5834 w 7008"/>
                <a:gd name="T29" fmla="*/ 1133 h 7039"/>
                <a:gd name="T30" fmla="*/ 6462 w 7008"/>
                <a:gd name="T31" fmla="*/ 1270 h 7039"/>
                <a:gd name="T32" fmla="*/ 6999 w 7008"/>
                <a:gd name="T33" fmla="*/ 1341 h 7039"/>
                <a:gd name="T34" fmla="*/ 6281 w 7008"/>
                <a:gd name="T35" fmla="*/ 2091 h 7039"/>
                <a:gd name="T36" fmla="*/ 5548 w 7008"/>
                <a:gd name="T37" fmla="*/ 2824 h 7039"/>
                <a:gd name="T38" fmla="*/ 5408 w 7008"/>
                <a:gd name="T39" fmla="*/ 2797 h 7039"/>
                <a:gd name="T40" fmla="*/ 5056 w 7008"/>
                <a:gd name="T41" fmla="*/ 2756 h 7039"/>
                <a:gd name="T42" fmla="*/ 4844 w 7008"/>
                <a:gd name="T43" fmla="*/ 2742 h 7039"/>
                <a:gd name="T44" fmla="*/ 3721 w 7008"/>
                <a:gd name="T45" fmla="*/ 3862 h 7039"/>
                <a:gd name="T46" fmla="*/ 2611 w 7008"/>
                <a:gd name="T47" fmla="*/ 5052 h 7039"/>
                <a:gd name="T48" fmla="*/ 2668 w 7008"/>
                <a:gd name="T49" fmla="*/ 5278 h 7039"/>
                <a:gd name="T50" fmla="*/ 2669 w 7008"/>
                <a:gd name="T51" fmla="*/ 6041 h 7039"/>
                <a:gd name="T52" fmla="*/ 1334 w 7008"/>
                <a:gd name="T53" fmla="*/ 7024 h 7039"/>
                <a:gd name="T54" fmla="*/ 1147 w 7008"/>
                <a:gd name="T55" fmla="*/ 7009 h 7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08" h="7039">
                  <a:moveTo>
                    <a:pt x="1147" y="7009"/>
                  </a:moveTo>
                  <a:cubicBezTo>
                    <a:pt x="673" y="6910"/>
                    <a:pt x="328" y="6640"/>
                    <a:pt x="121" y="6209"/>
                  </a:cubicBezTo>
                  <a:cubicBezTo>
                    <a:pt x="29" y="6018"/>
                    <a:pt x="18" y="5970"/>
                    <a:pt x="9" y="5715"/>
                  </a:cubicBezTo>
                  <a:cubicBezTo>
                    <a:pt x="0" y="5482"/>
                    <a:pt x="9" y="5402"/>
                    <a:pt x="59" y="5253"/>
                  </a:cubicBezTo>
                  <a:cubicBezTo>
                    <a:pt x="310" y="4512"/>
                    <a:pt x="1116" y="4106"/>
                    <a:pt x="1810" y="4372"/>
                  </a:cubicBezTo>
                  <a:cubicBezTo>
                    <a:pt x="1896" y="4404"/>
                    <a:pt x="1985" y="4431"/>
                    <a:pt x="2008" y="4431"/>
                  </a:cubicBezTo>
                  <a:cubicBezTo>
                    <a:pt x="2032" y="4431"/>
                    <a:pt x="2557" y="3925"/>
                    <a:pt x="3175" y="3306"/>
                  </a:cubicBezTo>
                  <a:lnTo>
                    <a:pt x="4300" y="2181"/>
                  </a:lnTo>
                  <a:lnTo>
                    <a:pt x="4283" y="2043"/>
                  </a:lnTo>
                  <a:cubicBezTo>
                    <a:pt x="4274" y="1967"/>
                    <a:pt x="4258" y="1799"/>
                    <a:pt x="4248" y="1669"/>
                  </a:cubicBezTo>
                  <a:lnTo>
                    <a:pt x="4230" y="1433"/>
                  </a:lnTo>
                  <a:lnTo>
                    <a:pt x="4946" y="717"/>
                  </a:lnTo>
                  <a:cubicBezTo>
                    <a:pt x="5340" y="322"/>
                    <a:pt x="5670" y="0"/>
                    <a:pt x="5680" y="0"/>
                  </a:cubicBezTo>
                  <a:cubicBezTo>
                    <a:pt x="5690" y="0"/>
                    <a:pt x="5705" y="79"/>
                    <a:pt x="5713" y="176"/>
                  </a:cubicBezTo>
                  <a:cubicBezTo>
                    <a:pt x="5739" y="457"/>
                    <a:pt x="5818" y="1082"/>
                    <a:pt x="5834" y="1133"/>
                  </a:cubicBezTo>
                  <a:cubicBezTo>
                    <a:pt x="5856" y="1203"/>
                    <a:pt x="5895" y="1211"/>
                    <a:pt x="6462" y="1270"/>
                  </a:cubicBezTo>
                  <a:cubicBezTo>
                    <a:pt x="6748" y="1300"/>
                    <a:pt x="6990" y="1332"/>
                    <a:pt x="6999" y="1341"/>
                  </a:cubicBezTo>
                  <a:cubicBezTo>
                    <a:pt x="7008" y="1350"/>
                    <a:pt x="6685" y="1687"/>
                    <a:pt x="6281" y="2091"/>
                  </a:cubicBezTo>
                  <a:lnTo>
                    <a:pt x="5548" y="2824"/>
                  </a:lnTo>
                  <a:lnTo>
                    <a:pt x="5408" y="2797"/>
                  </a:lnTo>
                  <a:cubicBezTo>
                    <a:pt x="5331" y="2782"/>
                    <a:pt x="5172" y="2763"/>
                    <a:pt x="5056" y="2756"/>
                  </a:cubicBezTo>
                  <a:lnTo>
                    <a:pt x="4844" y="2742"/>
                  </a:lnTo>
                  <a:lnTo>
                    <a:pt x="3721" y="3862"/>
                  </a:lnTo>
                  <a:cubicBezTo>
                    <a:pt x="2741" y="4838"/>
                    <a:pt x="2599" y="4990"/>
                    <a:pt x="2611" y="5052"/>
                  </a:cubicBezTo>
                  <a:cubicBezTo>
                    <a:pt x="2618" y="5091"/>
                    <a:pt x="2644" y="5192"/>
                    <a:pt x="2668" y="5278"/>
                  </a:cubicBezTo>
                  <a:cubicBezTo>
                    <a:pt x="2726" y="5478"/>
                    <a:pt x="2726" y="5846"/>
                    <a:pt x="2669" y="6041"/>
                  </a:cubicBezTo>
                  <a:cubicBezTo>
                    <a:pt x="2502" y="6609"/>
                    <a:pt x="1918" y="7039"/>
                    <a:pt x="1334" y="7024"/>
                  </a:cubicBezTo>
                  <a:cubicBezTo>
                    <a:pt x="1262" y="7022"/>
                    <a:pt x="1178" y="7015"/>
                    <a:pt x="1147" y="70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18" name="手繪多邊形 17"/>
          <p:cNvSpPr>
            <a:spLocks noChangeAspect="1"/>
          </p:cNvSpPr>
          <p:nvPr/>
        </p:nvSpPr>
        <p:spPr bwMode="auto">
          <a:xfrm>
            <a:off x="387149" y="1092183"/>
            <a:ext cx="728958" cy="345848"/>
          </a:xfrm>
          <a:custGeom>
            <a:avLst/>
            <a:gdLst>
              <a:gd name="connsiteX0" fmla="*/ 576282 w 4410958"/>
              <a:gd name="connsiteY0" fmla="*/ 734204 h 2092753"/>
              <a:gd name="connsiteX1" fmla="*/ 275518 w 4410958"/>
              <a:gd name="connsiteY1" fmla="*/ 1053302 h 2092753"/>
              <a:gd name="connsiteX2" fmla="*/ 496450 w 4410958"/>
              <a:gd name="connsiteY2" fmla="*/ 1350250 h 2092753"/>
              <a:gd name="connsiteX3" fmla="*/ 729614 w 4410958"/>
              <a:gd name="connsiteY3" fmla="*/ 1330814 h 2092753"/>
              <a:gd name="connsiteX4" fmla="*/ 902328 w 4410958"/>
              <a:gd name="connsiteY4" fmla="*/ 1071658 h 2092753"/>
              <a:gd name="connsiteX5" fmla="*/ 642896 w 4410958"/>
              <a:gd name="connsiteY5" fmla="*/ 739438 h 2092753"/>
              <a:gd name="connsiteX6" fmla="*/ 576282 w 4410958"/>
              <a:gd name="connsiteY6" fmla="*/ 734204 h 2092753"/>
              <a:gd name="connsiteX7" fmla="*/ 1063830 w 4410958"/>
              <a:gd name="connsiteY7" fmla="*/ 196 h 2092753"/>
              <a:gd name="connsiteX8" fmla="*/ 1520868 w 4410958"/>
              <a:gd name="connsiteY8" fmla="*/ 112710 h 2092753"/>
              <a:gd name="connsiteX9" fmla="*/ 1928698 w 4410958"/>
              <a:gd name="connsiteY9" fmla="*/ 478556 h 2092753"/>
              <a:gd name="connsiteX10" fmla="*/ 1972972 w 4410958"/>
              <a:gd name="connsiteY10" fmla="*/ 546972 h 2092753"/>
              <a:gd name="connsiteX11" fmla="*/ 2992010 w 4410958"/>
              <a:gd name="connsiteY11" fmla="*/ 546972 h 2092753"/>
              <a:gd name="connsiteX12" fmla="*/ 4026524 w 4410958"/>
              <a:gd name="connsiteY12" fmla="*/ 559936 h 2092753"/>
              <a:gd name="connsiteX13" fmla="*/ 4308730 w 4410958"/>
              <a:gd name="connsiteY13" fmla="*/ 906698 h 2092753"/>
              <a:gd name="connsiteX14" fmla="*/ 4372082 w 4410958"/>
              <a:gd name="connsiteY14" fmla="*/ 985916 h 2092753"/>
              <a:gd name="connsiteX15" fmla="*/ 4410958 w 4410958"/>
              <a:gd name="connsiteY15" fmla="*/ 1048570 h 2092753"/>
              <a:gd name="connsiteX16" fmla="*/ 4029404 w 4410958"/>
              <a:gd name="connsiteY16" fmla="*/ 1532884 h 2092753"/>
              <a:gd name="connsiteX17" fmla="*/ 3871022 w 4410958"/>
              <a:gd name="connsiteY17" fmla="*/ 1380208 h 2092753"/>
              <a:gd name="connsiteX18" fmla="*/ 3701122 w 4410958"/>
              <a:gd name="connsiteY18" fmla="*/ 1227892 h 2092753"/>
              <a:gd name="connsiteX19" fmla="*/ 3529784 w 4410958"/>
              <a:gd name="connsiteY19" fmla="*/ 1382730 h 2092753"/>
              <a:gd name="connsiteX20" fmla="*/ 3375002 w 4410958"/>
              <a:gd name="connsiteY20" fmla="*/ 1537566 h 2092753"/>
              <a:gd name="connsiteX21" fmla="*/ 3219862 w 4410958"/>
              <a:gd name="connsiteY21" fmla="*/ 1382730 h 2092753"/>
              <a:gd name="connsiteX22" fmla="*/ 3044562 w 4410958"/>
              <a:gd name="connsiteY22" fmla="*/ 1227892 h 2092753"/>
              <a:gd name="connsiteX23" fmla="*/ 2869624 w 4410958"/>
              <a:gd name="connsiteY23" fmla="*/ 1382730 h 2092753"/>
              <a:gd name="connsiteX24" fmla="*/ 2714482 w 4410958"/>
              <a:gd name="connsiteY24" fmla="*/ 1537566 h 2092753"/>
              <a:gd name="connsiteX25" fmla="*/ 2620534 w 4410958"/>
              <a:gd name="connsiteY25" fmla="*/ 1443584 h 2092753"/>
              <a:gd name="connsiteX26" fmla="*/ 2512186 w 4410958"/>
              <a:gd name="connsiteY26" fmla="*/ 1349962 h 2092753"/>
              <a:gd name="connsiteX27" fmla="*/ 2400240 w 4410958"/>
              <a:gd name="connsiteY27" fmla="*/ 1446104 h 2092753"/>
              <a:gd name="connsiteX28" fmla="*/ 2302332 w 4410958"/>
              <a:gd name="connsiteY28" fmla="*/ 1542608 h 2092753"/>
              <a:gd name="connsiteX29" fmla="*/ 2140352 w 4410958"/>
              <a:gd name="connsiteY29" fmla="*/ 1545128 h 2092753"/>
              <a:gd name="connsiteX30" fmla="*/ 1978372 w 4410958"/>
              <a:gd name="connsiteY30" fmla="*/ 1548008 h 2092753"/>
              <a:gd name="connsiteX31" fmla="*/ 1929778 w 4410958"/>
              <a:gd name="connsiteY31" fmla="*/ 1619306 h 2092753"/>
              <a:gd name="connsiteX32" fmla="*/ 1284736 w 4410958"/>
              <a:gd name="connsiteY32" fmla="*/ 2071932 h 2092753"/>
              <a:gd name="connsiteX33" fmla="*/ 794476 w 4410958"/>
              <a:gd name="connsiteY33" fmla="*/ 2067250 h 2092753"/>
              <a:gd name="connsiteX34" fmla="*/ 311414 w 4410958"/>
              <a:gd name="connsiteY34" fmla="*/ 1792506 h 2092753"/>
              <a:gd name="connsiteX35" fmla="*/ 49726 w 4410958"/>
              <a:gd name="connsiteY35" fmla="*/ 1370126 h 2092753"/>
              <a:gd name="connsiteX36" fmla="*/ 171030 w 4410958"/>
              <a:gd name="connsiteY36" fmla="*/ 474956 h 2092753"/>
              <a:gd name="connsiteX37" fmla="*/ 913980 w 4410958"/>
              <a:gd name="connsiteY37" fmla="*/ 9366 h 2092753"/>
              <a:gd name="connsiteX38" fmla="*/ 1063830 w 4410958"/>
              <a:gd name="connsiteY38" fmla="*/ 196 h 2092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10958" h="2092753">
                <a:moveTo>
                  <a:pt x="576282" y="734204"/>
                </a:moveTo>
                <a:cubicBezTo>
                  <a:pt x="421252" y="742374"/>
                  <a:pt x="275518" y="887642"/>
                  <a:pt x="275518" y="1053302"/>
                </a:cubicBezTo>
                <a:cubicBezTo>
                  <a:pt x="275518" y="1171362"/>
                  <a:pt x="380586" y="1312816"/>
                  <a:pt x="496450" y="1350250"/>
                </a:cubicBezTo>
                <a:cubicBezTo>
                  <a:pt x="547184" y="1366448"/>
                  <a:pt x="682478" y="1355288"/>
                  <a:pt x="729614" y="1330814"/>
                </a:cubicBezTo>
                <a:cubicBezTo>
                  <a:pt x="833242" y="1277542"/>
                  <a:pt x="892974" y="1187198"/>
                  <a:pt x="902328" y="1071658"/>
                </a:cubicBezTo>
                <a:cubicBezTo>
                  <a:pt x="915282" y="912926"/>
                  <a:pt x="806976" y="774712"/>
                  <a:pt x="642896" y="739438"/>
                </a:cubicBezTo>
                <a:cubicBezTo>
                  <a:pt x="620768" y="734668"/>
                  <a:pt x="598430" y="733038"/>
                  <a:pt x="576282" y="734204"/>
                </a:cubicBezTo>
                <a:close/>
                <a:moveTo>
                  <a:pt x="1063830" y="196"/>
                </a:moveTo>
                <a:cubicBezTo>
                  <a:pt x="1217694" y="3268"/>
                  <a:pt x="1380214" y="42494"/>
                  <a:pt x="1520868" y="112710"/>
                </a:cubicBezTo>
                <a:cubicBezTo>
                  <a:pt x="1673848" y="189048"/>
                  <a:pt x="1836548" y="334882"/>
                  <a:pt x="1928698" y="478556"/>
                </a:cubicBezTo>
                <a:lnTo>
                  <a:pt x="1972972" y="546972"/>
                </a:lnTo>
                <a:lnTo>
                  <a:pt x="2992010" y="546972"/>
                </a:lnTo>
                <a:cubicBezTo>
                  <a:pt x="3792192" y="546972"/>
                  <a:pt x="4014286" y="549854"/>
                  <a:pt x="4026524" y="559936"/>
                </a:cubicBezTo>
                <a:cubicBezTo>
                  <a:pt x="4039482" y="570378"/>
                  <a:pt x="4219460" y="791830"/>
                  <a:pt x="4308730" y="906698"/>
                </a:cubicBezTo>
                <a:cubicBezTo>
                  <a:pt x="4322048" y="923982"/>
                  <a:pt x="4350484" y="959630"/>
                  <a:pt x="4372082" y="985916"/>
                </a:cubicBezTo>
                <a:cubicBezTo>
                  <a:pt x="4393678" y="1012202"/>
                  <a:pt x="4410958" y="1040288"/>
                  <a:pt x="4410958" y="1048570"/>
                </a:cubicBezTo>
                <a:cubicBezTo>
                  <a:pt x="4410958" y="1062974"/>
                  <a:pt x="4040562" y="1532884"/>
                  <a:pt x="4029404" y="1532884"/>
                </a:cubicBezTo>
                <a:cubicBezTo>
                  <a:pt x="4026524" y="1532884"/>
                  <a:pt x="3955252" y="1464108"/>
                  <a:pt x="3871022" y="1380208"/>
                </a:cubicBezTo>
                <a:cubicBezTo>
                  <a:pt x="3786432" y="1296670"/>
                  <a:pt x="3710122" y="1227892"/>
                  <a:pt x="3701122" y="1227892"/>
                </a:cubicBezTo>
                <a:cubicBezTo>
                  <a:pt x="3692124" y="1227892"/>
                  <a:pt x="3615094" y="1297750"/>
                  <a:pt x="3529784" y="1382730"/>
                </a:cubicBezTo>
                <a:lnTo>
                  <a:pt x="3375002" y="1537566"/>
                </a:lnTo>
                <a:lnTo>
                  <a:pt x="3219862" y="1382730"/>
                </a:lnTo>
                <a:cubicBezTo>
                  <a:pt x="3124472" y="1287668"/>
                  <a:pt x="3057162" y="1227892"/>
                  <a:pt x="3044562" y="1227892"/>
                </a:cubicBezTo>
                <a:cubicBezTo>
                  <a:pt x="3032324" y="1227892"/>
                  <a:pt x="2965012" y="1287668"/>
                  <a:pt x="2869624" y="1382730"/>
                </a:cubicBezTo>
                <a:lnTo>
                  <a:pt x="2714482" y="1537566"/>
                </a:lnTo>
                <a:lnTo>
                  <a:pt x="2620534" y="1443584"/>
                </a:lnTo>
                <a:cubicBezTo>
                  <a:pt x="2568700" y="1392092"/>
                  <a:pt x="2520106" y="1349962"/>
                  <a:pt x="2512186" y="1349962"/>
                </a:cubicBezTo>
                <a:cubicBezTo>
                  <a:pt x="2504628" y="1349962"/>
                  <a:pt x="2454234" y="1393172"/>
                  <a:pt x="2400240" y="1446104"/>
                </a:cubicBezTo>
                <a:lnTo>
                  <a:pt x="2302332" y="1542608"/>
                </a:lnTo>
                <a:lnTo>
                  <a:pt x="2140352" y="1545128"/>
                </a:lnTo>
                <a:lnTo>
                  <a:pt x="1978372" y="1548008"/>
                </a:lnTo>
                <a:lnTo>
                  <a:pt x="1929778" y="1619306"/>
                </a:lnTo>
                <a:cubicBezTo>
                  <a:pt x="1764918" y="1860922"/>
                  <a:pt x="1576300" y="1993074"/>
                  <a:pt x="1284736" y="2071932"/>
                </a:cubicBezTo>
                <a:cubicBezTo>
                  <a:pt x="1174950" y="2101460"/>
                  <a:pt x="915060" y="2099298"/>
                  <a:pt x="794476" y="2067250"/>
                </a:cubicBezTo>
                <a:cubicBezTo>
                  <a:pt x="600098" y="2016118"/>
                  <a:pt x="449636" y="1930058"/>
                  <a:pt x="311414" y="1792506"/>
                </a:cubicBezTo>
                <a:cubicBezTo>
                  <a:pt x="184350" y="1665756"/>
                  <a:pt x="103358" y="1535046"/>
                  <a:pt x="49726" y="1370126"/>
                </a:cubicBezTo>
                <a:cubicBezTo>
                  <a:pt x="-46742" y="1074496"/>
                  <a:pt x="-1028" y="736738"/>
                  <a:pt x="171030" y="474956"/>
                </a:cubicBezTo>
                <a:cubicBezTo>
                  <a:pt x="338050" y="220736"/>
                  <a:pt x="600818" y="56176"/>
                  <a:pt x="913980" y="9366"/>
                </a:cubicBezTo>
                <a:cubicBezTo>
                  <a:pt x="962214" y="2164"/>
                  <a:pt x="1012542" y="-828"/>
                  <a:pt x="1063830" y="196"/>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9" name="文字方塊 41"/>
          <p:cNvSpPr txBox="1"/>
          <p:nvPr/>
        </p:nvSpPr>
        <p:spPr>
          <a:xfrm>
            <a:off x="1293840" y="788053"/>
            <a:ext cx="2203126" cy="954107"/>
          </a:xfrm>
          <a:prstGeom prst="rect">
            <a:avLst/>
          </a:prstGeom>
          <a:noFill/>
          <a:ln>
            <a:noFill/>
          </a:ln>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solidFill>
              </a:rPr>
              <a:t>The quick brown fox jumps over the lazy dog</a:t>
            </a:r>
            <a:r>
              <a:rPr lang="en-US" sz="1400" dirty="0">
                <a:solidFill>
                  <a:schemeClr val="bg1"/>
                </a:solidFill>
              </a:rPr>
              <a:t>. The quick brown fox jumps over the lazy dog. </a:t>
            </a:r>
            <a:endParaRPr lang="en-US" sz="1400" dirty="0" smtClean="0">
              <a:solidFill>
                <a:schemeClr val="bg1"/>
              </a:solidFill>
            </a:endParaRPr>
          </a:p>
        </p:txBody>
      </p:sp>
      <p:sp>
        <p:nvSpPr>
          <p:cNvPr id="23" name="文字方塊 41"/>
          <p:cNvSpPr txBox="1"/>
          <p:nvPr/>
        </p:nvSpPr>
        <p:spPr>
          <a:xfrm>
            <a:off x="1293840" y="2208124"/>
            <a:ext cx="2203126" cy="954107"/>
          </a:xfrm>
          <a:prstGeom prst="rect">
            <a:avLst/>
          </a:prstGeom>
          <a:noFill/>
          <a:ln>
            <a:noFill/>
          </a:ln>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solidFill>
              </a:rPr>
              <a:t>The quick brown fox jumps over the lazy dog</a:t>
            </a:r>
            <a:r>
              <a:rPr lang="en-US" sz="1400" dirty="0">
                <a:solidFill>
                  <a:schemeClr val="bg1"/>
                </a:solidFill>
              </a:rPr>
              <a:t>. The quick brown fox jumps over the lazy dog. </a:t>
            </a:r>
            <a:endParaRPr lang="en-US" sz="1400" dirty="0" smtClean="0">
              <a:solidFill>
                <a:schemeClr val="bg1"/>
              </a:solidFill>
            </a:endParaRPr>
          </a:p>
        </p:txBody>
      </p:sp>
      <p:sp>
        <p:nvSpPr>
          <p:cNvPr id="24" name="文字方塊 41"/>
          <p:cNvSpPr txBox="1"/>
          <p:nvPr/>
        </p:nvSpPr>
        <p:spPr>
          <a:xfrm>
            <a:off x="1293840" y="3628195"/>
            <a:ext cx="2203126" cy="954107"/>
          </a:xfrm>
          <a:prstGeom prst="rect">
            <a:avLst/>
          </a:prstGeom>
          <a:noFill/>
          <a:ln>
            <a:noFill/>
          </a:ln>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solidFill>
              </a:rPr>
              <a:t>The quick brown fox jumps over the lazy dog</a:t>
            </a:r>
            <a:r>
              <a:rPr lang="en-US" sz="1400" dirty="0">
                <a:solidFill>
                  <a:schemeClr val="bg1"/>
                </a:solidFill>
              </a:rPr>
              <a:t>. The quick brown fox jumps over the lazy dog. </a:t>
            </a:r>
            <a:endParaRPr lang="en-US" sz="1400" dirty="0" smtClean="0">
              <a:solidFill>
                <a:schemeClr val="bg1"/>
              </a:solidFill>
            </a:endParaRPr>
          </a:p>
        </p:txBody>
      </p:sp>
      <p:sp>
        <p:nvSpPr>
          <p:cNvPr id="27" name="文字方塊 26"/>
          <p:cNvSpPr txBox="1"/>
          <p:nvPr/>
        </p:nvSpPr>
        <p:spPr>
          <a:xfrm>
            <a:off x="8584505" y="2412463"/>
            <a:ext cx="3157554" cy="2062103"/>
          </a:xfrm>
          <a:prstGeom prst="rect">
            <a:avLst/>
          </a:prstGeom>
          <a:noFill/>
        </p:spPr>
        <p:txBody>
          <a:bodyPr wrap="square" rtlCol="0" anchor="ctr">
            <a:spAutoFit/>
          </a:bodyPr>
          <a:lstStyle/>
          <a:p>
            <a:r>
              <a:rPr lang="en-US" altLang="zh-TW" sz="1600" dirty="0"/>
              <a:t>The quick brown fox jumps over the lazy dog. The quick brown fox jumps over the lazy dog. The quick brown fox jumps over the lazy dog. The quick brown fox jumps over the lazy dog. The quick brown fox jumps over the lazy dog. </a:t>
            </a:r>
          </a:p>
        </p:txBody>
      </p:sp>
      <p:sp>
        <p:nvSpPr>
          <p:cNvPr id="29" name="手繪多邊形 28"/>
          <p:cNvSpPr>
            <a:spLocks noChangeAspect="1"/>
          </p:cNvSpPr>
          <p:nvPr/>
        </p:nvSpPr>
        <p:spPr bwMode="auto">
          <a:xfrm>
            <a:off x="570765" y="5281059"/>
            <a:ext cx="361726" cy="427489"/>
          </a:xfrm>
          <a:custGeom>
            <a:avLst/>
            <a:gdLst>
              <a:gd name="connsiteX0" fmla="*/ 1384291 w 3382902"/>
              <a:gd name="connsiteY0" fmla="*/ 2952997 h 3997939"/>
              <a:gd name="connsiteX1" fmla="*/ 1228635 w 3382902"/>
              <a:gd name="connsiteY1" fmla="*/ 2967769 h 3997939"/>
              <a:gd name="connsiteX2" fmla="*/ 837588 w 3382902"/>
              <a:gd name="connsiteY2" fmla="*/ 3038281 h 3997939"/>
              <a:gd name="connsiteX3" fmla="*/ 450141 w 3382902"/>
              <a:gd name="connsiteY3" fmla="*/ 3181823 h 3997939"/>
              <a:gd name="connsiteX4" fmla="*/ 267940 w 3382902"/>
              <a:gd name="connsiteY4" fmla="*/ 3329323 h 3997939"/>
              <a:gd name="connsiteX5" fmla="*/ 398649 w 3382902"/>
              <a:gd name="connsiteY5" fmla="*/ 3452719 h 3997939"/>
              <a:gd name="connsiteX6" fmla="*/ 893040 w 3382902"/>
              <a:gd name="connsiteY6" fmla="*/ 3635833 h 3997939"/>
              <a:gd name="connsiteX7" fmla="*/ 1015107 w 3382902"/>
              <a:gd name="connsiteY7" fmla="*/ 3661737 h 3997939"/>
              <a:gd name="connsiteX8" fmla="*/ 1391032 w 3382902"/>
              <a:gd name="connsiteY8" fmla="*/ 3712101 h 3997939"/>
              <a:gd name="connsiteX9" fmla="*/ 2158363 w 3382902"/>
              <a:gd name="connsiteY9" fmla="*/ 3694115 h 3997939"/>
              <a:gd name="connsiteX10" fmla="*/ 2964584 w 3382902"/>
              <a:gd name="connsiteY10" fmla="*/ 3455597 h 3997939"/>
              <a:gd name="connsiteX11" fmla="*/ 3103215 w 3382902"/>
              <a:gd name="connsiteY11" fmla="*/ 3327883 h 3997939"/>
              <a:gd name="connsiteX12" fmla="*/ 2912732 w 3382902"/>
              <a:gd name="connsiteY12" fmla="*/ 3177147 h 3997939"/>
              <a:gd name="connsiteX13" fmla="*/ 2533928 w 3382902"/>
              <a:gd name="connsiteY13" fmla="*/ 3038281 h 3997939"/>
              <a:gd name="connsiteX14" fmla="*/ 2140719 w 3382902"/>
              <a:gd name="connsiteY14" fmla="*/ 2967409 h 3997939"/>
              <a:gd name="connsiteX15" fmla="*/ 1966080 w 3382902"/>
              <a:gd name="connsiteY15" fmla="*/ 2961653 h 3997939"/>
              <a:gd name="connsiteX16" fmla="*/ 1963560 w 3382902"/>
              <a:gd name="connsiteY16" fmla="*/ 3015976 h 3997939"/>
              <a:gd name="connsiteX17" fmla="*/ 1817727 w 3382902"/>
              <a:gd name="connsiteY17" fmla="*/ 3360981 h 3997939"/>
              <a:gd name="connsiteX18" fmla="*/ 1685578 w 3382902"/>
              <a:gd name="connsiteY18" fmla="*/ 3387963 h 3997939"/>
              <a:gd name="connsiteX19" fmla="*/ 1553068 w 3382902"/>
              <a:gd name="connsiteY19" fmla="*/ 3360981 h 3997939"/>
              <a:gd name="connsiteX20" fmla="*/ 1411556 w 3382902"/>
              <a:gd name="connsiteY20" fmla="*/ 3207365 h 3997939"/>
              <a:gd name="connsiteX21" fmla="*/ 1411556 w 3382902"/>
              <a:gd name="connsiteY21" fmla="*/ 2991153 h 3997939"/>
              <a:gd name="connsiteX22" fmla="*/ 1402914 w 3382902"/>
              <a:gd name="connsiteY22" fmla="*/ 2953739 h 3997939"/>
              <a:gd name="connsiteX23" fmla="*/ 1384291 w 3382902"/>
              <a:gd name="connsiteY23" fmla="*/ 2952997 h 3997939"/>
              <a:gd name="connsiteX24" fmla="*/ 1685364 w 3382902"/>
              <a:gd name="connsiteY24" fmla="*/ 172524 h 3997939"/>
              <a:gd name="connsiteX25" fmla="*/ 1451218 w 3382902"/>
              <a:gd name="connsiteY25" fmla="*/ 315009 h 3997939"/>
              <a:gd name="connsiteX26" fmla="*/ 1461665 w 3382902"/>
              <a:gd name="connsiteY26" fmla="*/ 472965 h 3997939"/>
              <a:gd name="connsiteX27" fmla="*/ 1581619 w 3382902"/>
              <a:gd name="connsiteY27" fmla="*/ 455694 h 3997939"/>
              <a:gd name="connsiteX28" fmla="*/ 1810362 w 3382902"/>
              <a:gd name="connsiteY28" fmla="*/ 458573 h 3997939"/>
              <a:gd name="connsiteX29" fmla="*/ 1950489 w 3382902"/>
              <a:gd name="connsiteY29" fmla="*/ 412157 h 3997939"/>
              <a:gd name="connsiteX30" fmla="*/ 1685364 w 3382902"/>
              <a:gd name="connsiteY30" fmla="*/ 172524 h 3997939"/>
              <a:gd name="connsiteX31" fmla="*/ 1690774 w 3382902"/>
              <a:gd name="connsiteY31" fmla="*/ 0 h 3997939"/>
              <a:gd name="connsiteX32" fmla="*/ 2002486 w 3382902"/>
              <a:gd name="connsiteY32" fmla="*/ 130126 h 3997939"/>
              <a:gd name="connsiteX33" fmla="*/ 2127764 w 3382902"/>
              <a:gd name="connsiteY33" fmla="*/ 454813 h 3997939"/>
              <a:gd name="connsiteX34" fmla="*/ 2127044 w 3382902"/>
              <a:gd name="connsiteY34" fmla="*/ 544803 h 3997939"/>
              <a:gd name="connsiteX35" fmla="*/ 2191123 w 3382902"/>
              <a:gd name="connsiteY35" fmla="*/ 594838 h 3997939"/>
              <a:gd name="connsiteX36" fmla="*/ 2356361 w 3382902"/>
              <a:gd name="connsiteY36" fmla="*/ 735224 h 3997939"/>
              <a:gd name="connsiteX37" fmla="*/ 2575959 w 3382902"/>
              <a:gd name="connsiteY37" fmla="*/ 1079709 h 3997939"/>
              <a:gd name="connsiteX38" fmla="*/ 2635358 w 3382902"/>
              <a:gd name="connsiteY38" fmla="*/ 1467389 h 3997939"/>
              <a:gd name="connsiteX39" fmla="*/ 2716357 w 3382902"/>
              <a:gd name="connsiteY39" fmla="*/ 2056648 h 3997939"/>
              <a:gd name="connsiteX40" fmla="*/ 3077433 w 3382902"/>
              <a:gd name="connsiteY40" fmla="*/ 2782333 h 3997939"/>
              <a:gd name="connsiteX41" fmla="*/ 3353909 w 3382902"/>
              <a:gd name="connsiteY41" fmla="*/ 3209609 h 3997939"/>
              <a:gd name="connsiteX42" fmla="*/ 2891315 w 3382902"/>
              <a:gd name="connsiteY42" fmla="*/ 3798509 h 3997939"/>
              <a:gd name="connsiteX43" fmla="*/ 2467960 w 3382902"/>
              <a:gd name="connsiteY43" fmla="*/ 3920177 h 3997939"/>
              <a:gd name="connsiteX44" fmla="*/ 1421453 w 3382902"/>
              <a:gd name="connsiteY44" fmla="*/ 3990729 h 3997939"/>
              <a:gd name="connsiteX45" fmla="*/ 801900 w 3382902"/>
              <a:gd name="connsiteY45" fmla="*/ 3898939 h 3997939"/>
              <a:gd name="connsiteX46" fmla="*/ 558183 w 3382902"/>
              <a:gd name="connsiteY46" fmla="*/ 3826945 h 3997939"/>
              <a:gd name="connsiteX47" fmla="*/ 35469 w 3382902"/>
              <a:gd name="connsiteY47" fmla="*/ 3474903 h 3997939"/>
              <a:gd name="connsiteX48" fmla="*/ 56709 w 3382902"/>
              <a:gd name="connsiteY48" fmla="*/ 3154175 h 3997939"/>
              <a:gd name="connsiteX49" fmla="*/ 130148 w 3382902"/>
              <a:gd name="connsiteY49" fmla="*/ 3028548 h 3997939"/>
              <a:gd name="connsiteX50" fmla="*/ 286746 w 3382902"/>
              <a:gd name="connsiteY50" fmla="*/ 2806091 h 3997939"/>
              <a:gd name="connsiteX51" fmla="*/ 572583 w 3382902"/>
              <a:gd name="connsiteY51" fmla="*/ 2330220 h 3997939"/>
              <a:gd name="connsiteX52" fmla="*/ 699661 w 3382902"/>
              <a:gd name="connsiteY52" fmla="*/ 1873787 h 3997939"/>
              <a:gd name="connsiteX53" fmla="*/ 746101 w 3382902"/>
              <a:gd name="connsiteY53" fmla="*/ 1446871 h 3997939"/>
              <a:gd name="connsiteX54" fmla="*/ 942298 w 3382902"/>
              <a:gd name="connsiteY54" fmla="*/ 824855 h 3997939"/>
              <a:gd name="connsiteX55" fmla="*/ 1188535 w 3382902"/>
              <a:gd name="connsiteY55" fmla="*/ 597358 h 3997939"/>
              <a:gd name="connsiteX56" fmla="*/ 1254055 w 3382902"/>
              <a:gd name="connsiteY56" fmla="*/ 556322 h 3997939"/>
              <a:gd name="connsiteX57" fmla="*/ 1254055 w 3382902"/>
              <a:gd name="connsiteY57" fmla="*/ 458772 h 3997939"/>
              <a:gd name="connsiteX58" fmla="*/ 1379333 w 3382902"/>
              <a:gd name="connsiteY58" fmla="*/ 130126 h 3997939"/>
              <a:gd name="connsiteX59" fmla="*/ 1690774 w 3382902"/>
              <a:gd name="connsiteY59" fmla="*/ 0 h 399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382902" h="3997939">
                <a:moveTo>
                  <a:pt x="1384291" y="2952997"/>
                </a:moveTo>
                <a:cubicBezTo>
                  <a:pt x="1354483" y="2953874"/>
                  <a:pt x="1293990" y="2959405"/>
                  <a:pt x="1228635" y="2967769"/>
                </a:cubicBezTo>
                <a:cubicBezTo>
                  <a:pt x="1088924" y="2985397"/>
                  <a:pt x="1021229" y="2997629"/>
                  <a:pt x="837588" y="3038281"/>
                </a:cubicBezTo>
                <a:cubicBezTo>
                  <a:pt x="743246" y="3059147"/>
                  <a:pt x="543762" y="3132897"/>
                  <a:pt x="450141" y="3181823"/>
                </a:cubicBezTo>
                <a:cubicBezTo>
                  <a:pt x="343917" y="3236865"/>
                  <a:pt x="267940" y="3298383"/>
                  <a:pt x="267940" y="3329323"/>
                </a:cubicBezTo>
                <a:cubicBezTo>
                  <a:pt x="267940" y="3354145"/>
                  <a:pt x="316911" y="3400555"/>
                  <a:pt x="398649" y="3452719"/>
                </a:cubicBezTo>
                <a:cubicBezTo>
                  <a:pt x="496951" y="3515675"/>
                  <a:pt x="720561" y="3598419"/>
                  <a:pt x="893040" y="3635833"/>
                </a:cubicBezTo>
                <a:cubicBezTo>
                  <a:pt x="921126" y="3641589"/>
                  <a:pt x="975859" y="3653461"/>
                  <a:pt x="1015107" y="3661737"/>
                </a:cubicBezTo>
                <a:cubicBezTo>
                  <a:pt x="1075601" y="3674687"/>
                  <a:pt x="1245559" y="3697351"/>
                  <a:pt x="1391032" y="3712101"/>
                </a:cubicBezTo>
                <a:cubicBezTo>
                  <a:pt x="1492214" y="3722175"/>
                  <a:pt x="2047099" y="3708865"/>
                  <a:pt x="2158363" y="3694115"/>
                </a:cubicBezTo>
                <a:cubicBezTo>
                  <a:pt x="2499720" y="3647705"/>
                  <a:pt x="2777702" y="3565681"/>
                  <a:pt x="2964584" y="3455597"/>
                </a:cubicBezTo>
                <a:cubicBezTo>
                  <a:pt x="3044162" y="3408469"/>
                  <a:pt x="3103215" y="3354145"/>
                  <a:pt x="3103215" y="3327883"/>
                </a:cubicBezTo>
                <a:cubicBezTo>
                  <a:pt x="3103215" y="3302701"/>
                  <a:pt x="3003473" y="3223555"/>
                  <a:pt x="2912732" y="3177147"/>
                </a:cubicBezTo>
                <a:cubicBezTo>
                  <a:pt x="2825593" y="3132177"/>
                  <a:pt x="2623228" y="3058068"/>
                  <a:pt x="2533928" y="3038281"/>
                </a:cubicBezTo>
                <a:cubicBezTo>
                  <a:pt x="2349926" y="2997629"/>
                  <a:pt x="2282231" y="2985397"/>
                  <a:pt x="2140719" y="2967409"/>
                </a:cubicBezTo>
                <a:cubicBezTo>
                  <a:pt x="2002088" y="2950141"/>
                  <a:pt x="1978323" y="2949062"/>
                  <a:pt x="1966080" y="2961653"/>
                </a:cubicBezTo>
                <a:cubicBezTo>
                  <a:pt x="1954198" y="2973525"/>
                  <a:pt x="1953478" y="2983239"/>
                  <a:pt x="1963560" y="3015976"/>
                </a:cubicBezTo>
                <a:cubicBezTo>
                  <a:pt x="2004969" y="3154481"/>
                  <a:pt x="1946636" y="3292987"/>
                  <a:pt x="1817727" y="3360981"/>
                </a:cubicBezTo>
                <a:cubicBezTo>
                  <a:pt x="1775238" y="3383645"/>
                  <a:pt x="1753993" y="3387963"/>
                  <a:pt x="1685578" y="3387963"/>
                </a:cubicBezTo>
                <a:cubicBezTo>
                  <a:pt x="1617522" y="3387963"/>
                  <a:pt x="1596278" y="3383645"/>
                  <a:pt x="1553068" y="3360981"/>
                </a:cubicBezTo>
                <a:cubicBezTo>
                  <a:pt x="1488974" y="3327525"/>
                  <a:pt x="1434961" y="3268885"/>
                  <a:pt x="1411556" y="3207365"/>
                </a:cubicBezTo>
                <a:cubicBezTo>
                  <a:pt x="1393912" y="3161317"/>
                  <a:pt x="1393912" y="3077135"/>
                  <a:pt x="1411556" y="2991153"/>
                </a:cubicBezTo>
                <a:cubicBezTo>
                  <a:pt x="1416597" y="2967769"/>
                  <a:pt x="1414077" y="2958056"/>
                  <a:pt x="1402914" y="2953739"/>
                </a:cubicBezTo>
                <a:cubicBezTo>
                  <a:pt x="1400754" y="2952929"/>
                  <a:pt x="1394227" y="2952705"/>
                  <a:pt x="1384291" y="2952997"/>
                </a:cubicBezTo>
                <a:close/>
                <a:moveTo>
                  <a:pt x="1685364" y="172524"/>
                </a:moveTo>
                <a:cubicBezTo>
                  <a:pt x="1583420" y="172524"/>
                  <a:pt x="1496606" y="225056"/>
                  <a:pt x="1451218" y="315009"/>
                </a:cubicBezTo>
                <a:cubicBezTo>
                  <a:pt x="1414115" y="387690"/>
                  <a:pt x="1420959" y="488437"/>
                  <a:pt x="1461665" y="472965"/>
                </a:cubicBezTo>
                <a:cubicBezTo>
                  <a:pt x="1467428" y="470806"/>
                  <a:pt x="1521462" y="462891"/>
                  <a:pt x="1581619" y="455694"/>
                </a:cubicBezTo>
                <a:cubicBezTo>
                  <a:pt x="1677079" y="443821"/>
                  <a:pt x="1706617" y="444180"/>
                  <a:pt x="1810362" y="458573"/>
                </a:cubicBezTo>
                <a:cubicBezTo>
                  <a:pt x="1949408" y="477643"/>
                  <a:pt x="1960215" y="474045"/>
                  <a:pt x="1950489" y="412157"/>
                </a:cubicBezTo>
                <a:cubicBezTo>
                  <a:pt x="1927074" y="267514"/>
                  <a:pt x="1822249" y="172524"/>
                  <a:pt x="1685364" y="172524"/>
                </a:cubicBezTo>
                <a:close/>
                <a:moveTo>
                  <a:pt x="1690774" y="0"/>
                </a:moveTo>
                <a:cubicBezTo>
                  <a:pt x="1804038" y="0"/>
                  <a:pt x="1917347" y="43375"/>
                  <a:pt x="2002486" y="130126"/>
                </a:cubicBezTo>
                <a:cubicBezTo>
                  <a:pt x="2088165" y="217237"/>
                  <a:pt x="2129924" y="325586"/>
                  <a:pt x="2127764" y="454813"/>
                </a:cubicBezTo>
                <a:cubicBezTo>
                  <a:pt x="2127044" y="497648"/>
                  <a:pt x="2126684" y="537964"/>
                  <a:pt x="2127044" y="544803"/>
                </a:cubicBezTo>
                <a:cubicBezTo>
                  <a:pt x="2127404" y="551283"/>
                  <a:pt x="2156204" y="573961"/>
                  <a:pt x="2191123" y="594838"/>
                </a:cubicBezTo>
                <a:cubicBezTo>
                  <a:pt x="2226043" y="615716"/>
                  <a:pt x="2300562" y="679070"/>
                  <a:pt x="2356361" y="735224"/>
                </a:cubicBezTo>
                <a:cubicBezTo>
                  <a:pt x="2470120" y="849692"/>
                  <a:pt x="2528079" y="940403"/>
                  <a:pt x="2575959" y="1079709"/>
                </a:cubicBezTo>
                <a:cubicBezTo>
                  <a:pt x="2614118" y="1190937"/>
                  <a:pt x="2624918" y="1260050"/>
                  <a:pt x="2635358" y="1467389"/>
                </a:cubicBezTo>
                <a:cubicBezTo>
                  <a:pt x="2646158" y="1676527"/>
                  <a:pt x="2682877" y="1943260"/>
                  <a:pt x="2716357" y="2056648"/>
                </a:cubicBezTo>
                <a:cubicBezTo>
                  <a:pt x="2815716" y="2389254"/>
                  <a:pt x="2878355" y="2515241"/>
                  <a:pt x="3077433" y="2782333"/>
                </a:cubicBezTo>
                <a:cubicBezTo>
                  <a:pt x="3234031" y="2992192"/>
                  <a:pt x="3286230" y="3073183"/>
                  <a:pt x="3353909" y="3209609"/>
                </a:cubicBezTo>
                <a:cubicBezTo>
                  <a:pt x="3457228" y="3418749"/>
                  <a:pt x="3280110" y="3644445"/>
                  <a:pt x="2891315" y="3798509"/>
                </a:cubicBezTo>
                <a:cubicBezTo>
                  <a:pt x="2752357" y="3853583"/>
                  <a:pt x="2668118" y="3878061"/>
                  <a:pt x="2467960" y="3920177"/>
                </a:cubicBezTo>
                <a:cubicBezTo>
                  <a:pt x="2169524" y="3983169"/>
                  <a:pt x="1733209" y="4012687"/>
                  <a:pt x="1421453" y="3990729"/>
                </a:cubicBezTo>
                <a:cubicBezTo>
                  <a:pt x="1225975" y="3976691"/>
                  <a:pt x="931859" y="3933135"/>
                  <a:pt x="801900" y="3898939"/>
                </a:cubicBezTo>
                <a:cubicBezTo>
                  <a:pt x="679862" y="3866901"/>
                  <a:pt x="641342" y="3855743"/>
                  <a:pt x="558183" y="3826945"/>
                </a:cubicBezTo>
                <a:cubicBezTo>
                  <a:pt x="301866" y="3739115"/>
                  <a:pt x="101349" y="3604129"/>
                  <a:pt x="35469" y="3474903"/>
                </a:cubicBezTo>
                <a:cubicBezTo>
                  <a:pt x="-17810" y="3370513"/>
                  <a:pt x="-11330" y="3269723"/>
                  <a:pt x="56709" y="3154175"/>
                </a:cubicBezTo>
                <a:cubicBezTo>
                  <a:pt x="79749" y="3114579"/>
                  <a:pt x="112869" y="3058065"/>
                  <a:pt x="130148" y="3028548"/>
                </a:cubicBezTo>
                <a:cubicBezTo>
                  <a:pt x="147428" y="2998671"/>
                  <a:pt x="217987" y="2898601"/>
                  <a:pt x="286746" y="2806091"/>
                </a:cubicBezTo>
                <a:cubicBezTo>
                  <a:pt x="441545" y="2597313"/>
                  <a:pt x="508504" y="2486084"/>
                  <a:pt x="572583" y="2330220"/>
                </a:cubicBezTo>
                <a:cubicBezTo>
                  <a:pt x="634502" y="2179755"/>
                  <a:pt x="668702" y="2057008"/>
                  <a:pt x="699661" y="1873787"/>
                </a:cubicBezTo>
                <a:cubicBezTo>
                  <a:pt x="736381" y="1654569"/>
                  <a:pt x="746101" y="1567098"/>
                  <a:pt x="746101" y="1446871"/>
                </a:cubicBezTo>
                <a:cubicBezTo>
                  <a:pt x="746101" y="1212535"/>
                  <a:pt x="817020" y="987558"/>
                  <a:pt x="942298" y="824855"/>
                </a:cubicBezTo>
                <a:cubicBezTo>
                  <a:pt x="1003498" y="744943"/>
                  <a:pt x="1108976" y="647753"/>
                  <a:pt x="1188535" y="597358"/>
                </a:cubicBezTo>
                <a:lnTo>
                  <a:pt x="1254055" y="556322"/>
                </a:lnTo>
                <a:lnTo>
                  <a:pt x="1254055" y="458772"/>
                </a:lnTo>
                <a:cubicBezTo>
                  <a:pt x="1254055" y="316947"/>
                  <a:pt x="1290774" y="220117"/>
                  <a:pt x="1379333" y="130126"/>
                </a:cubicBezTo>
                <a:cubicBezTo>
                  <a:pt x="1464292" y="43375"/>
                  <a:pt x="1577511" y="0"/>
                  <a:pt x="1690774" y="0"/>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0" name="文字方塊 41"/>
          <p:cNvSpPr txBox="1"/>
          <p:nvPr/>
        </p:nvSpPr>
        <p:spPr>
          <a:xfrm>
            <a:off x="1293840" y="5048265"/>
            <a:ext cx="2203126" cy="954107"/>
          </a:xfrm>
          <a:prstGeom prst="rect">
            <a:avLst/>
          </a:prstGeom>
          <a:noFill/>
          <a:ln>
            <a:noFill/>
          </a:ln>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solidFill>
              </a:rPr>
              <a:t>The quick brown fox jumps over the lazy dog</a:t>
            </a:r>
            <a:r>
              <a:rPr lang="en-US" sz="1400" dirty="0">
                <a:solidFill>
                  <a:schemeClr val="bg1"/>
                </a:solidFill>
              </a:rPr>
              <a:t>. The quick brown fox jumps over the lazy dog. </a:t>
            </a:r>
            <a:endParaRPr lang="en-US" sz="1400" dirty="0" smtClean="0">
              <a:solidFill>
                <a:schemeClr val="bg1"/>
              </a:solidFill>
            </a:endParaRPr>
          </a:p>
        </p:txBody>
      </p:sp>
      <p:cxnSp>
        <p:nvCxnSpPr>
          <p:cNvPr id="7" name="直線接點 6"/>
          <p:cNvCxnSpPr/>
          <p:nvPr/>
        </p:nvCxnSpPr>
        <p:spPr>
          <a:xfrm>
            <a:off x="0" y="1975142"/>
            <a:ext cx="373779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直線接點 30"/>
          <p:cNvCxnSpPr/>
          <p:nvPr/>
        </p:nvCxnSpPr>
        <p:spPr>
          <a:xfrm>
            <a:off x="0" y="3395213"/>
            <a:ext cx="373779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直線接點 31"/>
          <p:cNvCxnSpPr/>
          <p:nvPr/>
        </p:nvCxnSpPr>
        <p:spPr>
          <a:xfrm>
            <a:off x="0" y="4815284"/>
            <a:ext cx="373779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6468218" y="424800"/>
            <a:ext cx="252267" cy="6981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6" name="矩形 25"/>
          <p:cNvSpPr/>
          <p:nvPr/>
        </p:nvSpPr>
        <p:spPr>
          <a:xfrm>
            <a:off x="6774909" y="424800"/>
            <a:ext cx="5417091" cy="69819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TW" altLang="en-US" sz="4800" b="1" dirty="0"/>
              <a:t>動態式簡報</a:t>
            </a:r>
            <a:r>
              <a:rPr lang="zh-TW" altLang="en-US" sz="4800" b="1" dirty="0" smtClean="0"/>
              <a:t>設計 </a:t>
            </a:r>
            <a:r>
              <a:rPr lang="en-US" altLang="zh-TW" sz="4800" b="1" dirty="0" smtClean="0"/>
              <a:t>15</a:t>
            </a:r>
            <a:endParaRPr lang="zh-TW" altLang="en-US" sz="4800" b="1" dirty="0"/>
          </a:p>
        </p:txBody>
      </p:sp>
    </p:spTree>
    <p:extLst>
      <p:ext uri="{BB962C8B-B14F-4D97-AF65-F5344CB8AC3E}">
        <p14:creationId xmlns:p14="http://schemas.microsoft.com/office/powerpoint/2010/main" val="337597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943"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cTn>
                <p:tgtEl>
                  <p:spTgt spid="35"/>
                </p:tgtEl>
              </p:cMediaNode>
            </p:video>
            <p:seq concurrent="1" nextAc="seek">
              <p:cTn id="8" restart="whenNotActive" fill="hold" evtFilter="cancelBubble" nodeType="interactiveSeq">
                <p:stCondLst>
                  <p:cond evt="onClick" delay="0">
                    <p:tgtEl>
                      <p:spTgt spid="3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5"/>
                                        </p:tgtEl>
                                      </p:cBhvr>
                                    </p:cmd>
                                  </p:childTnLst>
                                </p:cTn>
                              </p:par>
                            </p:childTnLst>
                          </p:cTn>
                        </p:par>
                      </p:childTnLst>
                    </p:cTn>
                  </p:par>
                </p:childTnLst>
              </p:cTn>
              <p:nextCondLst>
                <p:cond evt="onClick" delay="0">
                  <p:tgtEl>
                    <p:spTgt spid="3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圖片 2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l="8622" t="744" r="7364"/>
          <a:stretch>
            <a:fillRect/>
          </a:stretch>
        </p:blipFill>
        <p:spPr>
          <a:xfrm>
            <a:off x="6907779" y="171708"/>
            <a:ext cx="3067710" cy="2038638"/>
          </a:xfrm>
          <a:custGeom>
            <a:avLst/>
            <a:gdLst>
              <a:gd name="connsiteX0" fmla="*/ 0 w 3067710"/>
              <a:gd name="connsiteY0" fmla="*/ 0 h 2038638"/>
              <a:gd name="connsiteX1" fmla="*/ 3067710 w 3067710"/>
              <a:gd name="connsiteY1" fmla="*/ 0 h 2038638"/>
              <a:gd name="connsiteX2" fmla="*/ 3067710 w 3067710"/>
              <a:gd name="connsiteY2" fmla="*/ 2038638 h 2038638"/>
              <a:gd name="connsiteX3" fmla="*/ 0 w 3067710"/>
              <a:gd name="connsiteY3" fmla="*/ 2038638 h 2038638"/>
            </a:gdLst>
            <a:ahLst/>
            <a:cxnLst>
              <a:cxn ang="0">
                <a:pos x="connsiteX0" y="connsiteY0"/>
              </a:cxn>
              <a:cxn ang="0">
                <a:pos x="connsiteX1" y="connsiteY1"/>
              </a:cxn>
              <a:cxn ang="0">
                <a:pos x="connsiteX2" y="connsiteY2"/>
              </a:cxn>
              <a:cxn ang="0">
                <a:pos x="connsiteX3" y="connsiteY3"/>
              </a:cxn>
            </a:cxnLst>
            <a:rect l="l" t="t" r="r" b="b"/>
            <a:pathLst>
              <a:path w="3067710" h="2038638">
                <a:moveTo>
                  <a:pt x="0" y="0"/>
                </a:moveTo>
                <a:lnTo>
                  <a:pt x="3067710" y="0"/>
                </a:lnTo>
                <a:lnTo>
                  <a:pt x="3067710" y="2038638"/>
                </a:lnTo>
                <a:lnTo>
                  <a:pt x="0" y="2038638"/>
                </a:lnTo>
                <a:close/>
              </a:path>
            </a:pathLst>
          </a:custGeom>
        </p:spPr>
      </p:pic>
      <p:pic>
        <p:nvPicPr>
          <p:cNvPr id="20" name="圖片 1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07779" y="2385181"/>
            <a:ext cx="3067710" cy="2056544"/>
          </a:xfrm>
          <a:prstGeom prst="rect">
            <a:avLst/>
          </a:prstGeom>
        </p:spPr>
      </p:pic>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17</a:t>
            </a:fld>
            <a:endParaRPr lang="zh-TW" altLang="en-US"/>
          </a:p>
        </p:txBody>
      </p:sp>
      <p:sp>
        <p:nvSpPr>
          <p:cNvPr id="14" name="矩形 13"/>
          <p:cNvSpPr/>
          <p:nvPr/>
        </p:nvSpPr>
        <p:spPr>
          <a:xfrm flipH="1">
            <a:off x="10188734" y="0"/>
            <a:ext cx="200326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矩形 7"/>
          <p:cNvSpPr/>
          <p:nvPr/>
        </p:nvSpPr>
        <p:spPr>
          <a:xfrm flipH="1">
            <a:off x="6907779" y="4616560"/>
            <a:ext cx="3067710" cy="2046868"/>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群組 8"/>
          <p:cNvGrpSpPr/>
          <p:nvPr/>
        </p:nvGrpSpPr>
        <p:grpSpPr>
          <a:xfrm flipH="1">
            <a:off x="8144452" y="4709161"/>
            <a:ext cx="594364" cy="594360"/>
            <a:chOff x="27940389" y="2372400"/>
            <a:chExt cx="2858016" cy="2857995"/>
          </a:xfrm>
          <a:solidFill>
            <a:schemeClr val="bg1">
              <a:lumMod val="50000"/>
            </a:schemeClr>
          </a:solidFill>
        </p:grpSpPr>
        <p:sp>
          <p:nvSpPr>
            <p:cNvPr id="10" name="手繪多邊形 9"/>
            <p:cNvSpPr>
              <a:spLocks/>
            </p:cNvSpPr>
            <p:nvPr/>
          </p:nvSpPr>
          <p:spPr bwMode="auto">
            <a:xfrm>
              <a:off x="27940389" y="2372400"/>
              <a:ext cx="2858016" cy="2857995"/>
            </a:xfrm>
            <a:custGeom>
              <a:avLst/>
              <a:gdLst>
                <a:gd name="connsiteX0" fmla="*/ 644380 w 3817859"/>
                <a:gd name="connsiteY0" fmla="*/ 749777 h 3817832"/>
                <a:gd name="connsiteX1" fmla="*/ 589186 w 3817859"/>
                <a:gd name="connsiteY1" fmla="*/ 795341 h 3817832"/>
                <a:gd name="connsiteX2" fmla="*/ 190850 w 3817859"/>
                <a:gd name="connsiteY2" fmla="*/ 2093847 h 3817832"/>
                <a:gd name="connsiteX3" fmla="*/ 293854 w 3817859"/>
                <a:gd name="connsiteY3" fmla="*/ 2526083 h 3817832"/>
                <a:gd name="connsiteX4" fmla="*/ 763862 w 3817859"/>
                <a:gd name="connsiteY4" fmla="*/ 3198929 h 3817832"/>
                <a:gd name="connsiteX5" fmla="*/ 1465092 w 3817859"/>
                <a:gd name="connsiteY5" fmla="*/ 3573893 h 3817832"/>
                <a:gd name="connsiteX6" fmla="*/ 2124544 w 3817859"/>
                <a:gd name="connsiteY6" fmla="*/ 3612793 h 3817832"/>
                <a:gd name="connsiteX7" fmla="*/ 2329474 w 3817859"/>
                <a:gd name="connsiteY7" fmla="*/ 3558763 h 3817832"/>
                <a:gd name="connsiteX8" fmla="*/ 2355046 w 3817859"/>
                <a:gd name="connsiteY8" fmla="*/ 3424771 h 3817832"/>
                <a:gd name="connsiteX9" fmla="*/ 2375214 w 3817859"/>
                <a:gd name="connsiteY9" fmla="*/ 3220541 h 3817832"/>
                <a:gd name="connsiteX10" fmla="*/ 2384938 w 3817859"/>
                <a:gd name="connsiteY10" fmla="*/ 3033959 h 3817832"/>
                <a:gd name="connsiteX11" fmla="*/ 2384938 w 3817859"/>
                <a:gd name="connsiteY11" fmla="*/ 2940667 h 3817832"/>
                <a:gd name="connsiteX12" fmla="*/ 2274730 w 3817859"/>
                <a:gd name="connsiteY12" fmla="*/ 2832249 h 3817832"/>
                <a:gd name="connsiteX13" fmla="*/ 2126344 w 3817859"/>
                <a:gd name="connsiteY13" fmla="*/ 2646387 h 3817832"/>
                <a:gd name="connsiteX14" fmla="*/ 2087808 w 3817859"/>
                <a:gd name="connsiteY14" fmla="*/ 2473855 h 3817832"/>
                <a:gd name="connsiteX15" fmla="*/ 2142552 w 3817859"/>
                <a:gd name="connsiteY15" fmla="*/ 2283311 h 3817832"/>
                <a:gd name="connsiteX16" fmla="*/ 2025140 w 3817859"/>
                <a:gd name="connsiteY16" fmla="*/ 2154721 h 3817832"/>
                <a:gd name="connsiteX17" fmla="*/ 1902326 w 3817859"/>
                <a:gd name="connsiteY17" fmla="*/ 2043421 h 3817832"/>
                <a:gd name="connsiteX18" fmla="*/ 1805442 w 3817859"/>
                <a:gd name="connsiteY18" fmla="*/ 1995875 h 3817832"/>
                <a:gd name="connsiteX19" fmla="*/ 1693794 w 3817859"/>
                <a:gd name="connsiteY19" fmla="*/ 1937523 h 3817832"/>
                <a:gd name="connsiteX20" fmla="*/ 1532802 w 3817859"/>
                <a:gd name="connsiteY20" fmla="*/ 1850355 h 3817832"/>
                <a:gd name="connsiteX21" fmla="*/ 1382976 w 3817859"/>
                <a:gd name="connsiteY21" fmla="*/ 1781919 h 3817832"/>
                <a:gd name="connsiteX22" fmla="*/ 1265924 w 3817859"/>
                <a:gd name="connsiteY22" fmla="*/ 1587413 h 3817832"/>
                <a:gd name="connsiteX23" fmla="*/ 1127624 w 3817859"/>
                <a:gd name="connsiteY23" fmla="*/ 1387503 h 3817832"/>
                <a:gd name="connsiteX24" fmla="*/ 1094848 w 3817859"/>
                <a:gd name="connsiteY24" fmla="*/ 1522217 h 3817832"/>
                <a:gd name="connsiteX25" fmla="*/ 1108534 w 3817859"/>
                <a:gd name="connsiteY25" fmla="*/ 1628475 h 3817832"/>
                <a:gd name="connsiteX26" fmla="*/ 772146 w 3817859"/>
                <a:gd name="connsiteY26" fmla="*/ 1204525 h 3817832"/>
                <a:gd name="connsiteX27" fmla="*/ 758820 w 3817859"/>
                <a:gd name="connsiteY27" fmla="*/ 1013261 h 3817832"/>
                <a:gd name="connsiteX28" fmla="*/ 699034 w 3817859"/>
                <a:gd name="connsiteY28" fmla="*/ 767967 h 3817832"/>
                <a:gd name="connsiteX29" fmla="*/ 644380 w 3817859"/>
                <a:gd name="connsiteY29" fmla="*/ 749777 h 3817832"/>
                <a:gd name="connsiteX30" fmla="*/ 2127584 w 3817859"/>
                <a:gd name="connsiteY30" fmla="*/ 239943 h 3817832"/>
                <a:gd name="connsiteX31" fmla="*/ 2102392 w 3817859"/>
                <a:gd name="connsiteY31" fmla="*/ 249309 h 3817832"/>
                <a:gd name="connsiteX32" fmla="*/ 1964912 w 3817859"/>
                <a:gd name="connsiteY32" fmla="*/ 308379 h 3817832"/>
                <a:gd name="connsiteX33" fmla="*/ 1805480 w 3817859"/>
                <a:gd name="connsiteY33" fmla="*/ 481631 h 3817832"/>
                <a:gd name="connsiteX34" fmla="*/ 1930004 w 3817859"/>
                <a:gd name="connsiteY34" fmla="*/ 613461 h 3817832"/>
                <a:gd name="connsiteX35" fmla="*/ 2037970 w 3817859"/>
                <a:gd name="connsiteY35" fmla="*/ 637233 h 3817832"/>
                <a:gd name="connsiteX36" fmla="*/ 2100592 w 3817859"/>
                <a:gd name="connsiteY36" fmla="*/ 656323 h 3817832"/>
                <a:gd name="connsiteX37" fmla="*/ 2181208 w 3817859"/>
                <a:gd name="connsiteY37" fmla="*/ 556551 h 3817832"/>
                <a:gd name="connsiteX38" fmla="*/ 2302130 w 3817859"/>
                <a:gd name="connsiteY38" fmla="*/ 463261 h 3817832"/>
                <a:gd name="connsiteX39" fmla="*/ 2378428 w 3817859"/>
                <a:gd name="connsiteY39" fmla="*/ 463261 h 3817832"/>
                <a:gd name="connsiteX40" fmla="*/ 2583206 w 3817859"/>
                <a:gd name="connsiteY40" fmla="*/ 585365 h 3817832"/>
                <a:gd name="connsiteX41" fmla="*/ 2837650 w 3817859"/>
                <a:gd name="connsiteY41" fmla="*/ 774105 h 3817832"/>
                <a:gd name="connsiteX42" fmla="*/ 2804900 w 3817859"/>
                <a:gd name="connsiteY42" fmla="*/ 931509 h 3817832"/>
                <a:gd name="connsiteX43" fmla="*/ 2738680 w 3817859"/>
                <a:gd name="connsiteY43" fmla="*/ 902693 h 3817832"/>
                <a:gd name="connsiteX44" fmla="*/ 2709528 w 3817859"/>
                <a:gd name="connsiteY44" fmla="*/ 854429 h 3817832"/>
                <a:gd name="connsiteX45" fmla="*/ 2597602 w 3817859"/>
                <a:gd name="connsiteY45" fmla="*/ 859471 h 3817832"/>
                <a:gd name="connsiteX46" fmla="*/ 2594002 w 3817859"/>
                <a:gd name="connsiteY46" fmla="*/ 944475 h 3817832"/>
                <a:gd name="connsiteX47" fmla="*/ 2604080 w 3817859"/>
                <a:gd name="connsiteY47" fmla="*/ 1005709 h 3817832"/>
                <a:gd name="connsiteX48" fmla="*/ 2510868 w 3817859"/>
                <a:gd name="connsiteY48" fmla="*/ 1032363 h 3817832"/>
                <a:gd name="connsiteX49" fmla="*/ 2251386 w 3817859"/>
                <a:gd name="connsiteY49" fmla="*/ 1176439 h 3817832"/>
                <a:gd name="connsiteX50" fmla="*/ 2160334 w 3817859"/>
                <a:gd name="connsiteY50" fmla="*/ 1297463 h 3817832"/>
                <a:gd name="connsiteX51" fmla="*/ 2129382 w 3817859"/>
                <a:gd name="connsiteY51" fmla="*/ 1421369 h 3817832"/>
                <a:gd name="connsiteX52" fmla="*/ 2064242 w 3817859"/>
                <a:gd name="connsiteY52" fmla="*/ 1540231 h 3817832"/>
                <a:gd name="connsiteX53" fmla="*/ 2001622 w 3817859"/>
                <a:gd name="connsiteY53" fmla="*/ 1454145 h 3817832"/>
                <a:gd name="connsiteX54" fmla="*/ 1848308 w 3817859"/>
                <a:gd name="connsiteY54" fmla="*/ 1337443 h 3817832"/>
                <a:gd name="connsiteX55" fmla="*/ 1555356 w 3817859"/>
                <a:gd name="connsiteY55" fmla="*/ 1494127 h 3817832"/>
                <a:gd name="connsiteX56" fmla="*/ 1566152 w 3817859"/>
                <a:gd name="connsiteY56" fmla="*/ 1602545 h 3817832"/>
                <a:gd name="connsiteX57" fmla="*/ 1674480 w 3817859"/>
                <a:gd name="connsiteY57" fmla="*/ 1714923 h 3817832"/>
                <a:gd name="connsiteX58" fmla="*/ 1764094 w 3817859"/>
                <a:gd name="connsiteY58" fmla="*/ 1699435 h 3817832"/>
                <a:gd name="connsiteX59" fmla="*/ 1884656 w 3817859"/>
                <a:gd name="connsiteY59" fmla="*/ 1685027 h 3817832"/>
                <a:gd name="connsiteX60" fmla="*/ 1896894 w 3817859"/>
                <a:gd name="connsiteY60" fmla="*/ 1774355 h 3817832"/>
                <a:gd name="connsiteX61" fmla="*/ 1909130 w 3817859"/>
                <a:gd name="connsiteY61" fmla="*/ 1864043 h 3817832"/>
                <a:gd name="connsiteX62" fmla="*/ 1972830 w 3817859"/>
                <a:gd name="connsiteY62" fmla="*/ 1875929 h 3817832"/>
                <a:gd name="connsiteX63" fmla="*/ 2036890 w 3817859"/>
                <a:gd name="connsiteY63" fmla="*/ 1888175 h 3817832"/>
                <a:gd name="connsiteX64" fmla="*/ 2049128 w 3817859"/>
                <a:gd name="connsiteY64" fmla="*/ 1978223 h 3817832"/>
                <a:gd name="connsiteX65" fmla="*/ 2118946 w 3817859"/>
                <a:gd name="connsiteY65" fmla="*/ 2104649 h 3817832"/>
                <a:gd name="connsiteX66" fmla="*/ 2290614 w 3817859"/>
                <a:gd name="connsiteY66" fmla="*/ 2070071 h 3817832"/>
                <a:gd name="connsiteX67" fmla="*/ 2461562 w 3817859"/>
                <a:gd name="connsiteY67" fmla="*/ 2028649 h 3817832"/>
                <a:gd name="connsiteX68" fmla="*/ 2991324 w 3817859"/>
                <a:gd name="connsiteY68" fmla="*/ 2272859 h 3817832"/>
                <a:gd name="connsiteX69" fmla="*/ 3085254 w 3817859"/>
                <a:gd name="connsiteY69" fmla="*/ 2344897 h 3817832"/>
                <a:gd name="connsiteX70" fmla="*/ 3359852 w 3817859"/>
                <a:gd name="connsiteY70" fmla="*/ 2532917 h 3817832"/>
                <a:gd name="connsiteX71" fmla="*/ 3359492 w 3817859"/>
                <a:gd name="connsiteY71" fmla="*/ 2617921 h 3817832"/>
                <a:gd name="connsiteX72" fmla="*/ 3049986 w 3817859"/>
                <a:gd name="connsiteY72" fmla="*/ 2902473 h 3817832"/>
                <a:gd name="connsiteX73" fmla="*/ 2984846 w 3817859"/>
                <a:gd name="connsiteY73" fmla="*/ 3031061 h 3817832"/>
                <a:gd name="connsiteX74" fmla="*/ 2933020 w 3817859"/>
                <a:gd name="connsiteY74" fmla="*/ 3144881 h 3817832"/>
                <a:gd name="connsiteX75" fmla="*/ 2758114 w 3817859"/>
                <a:gd name="connsiteY75" fmla="*/ 3314531 h 3817832"/>
                <a:gd name="connsiteX76" fmla="*/ 2592924 w 3817859"/>
                <a:gd name="connsiteY76" fmla="*/ 3469413 h 3817832"/>
                <a:gd name="connsiteX77" fmla="*/ 2573130 w 3817859"/>
                <a:gd name="connsiteY77" fmla="*/ 3495705 h 3817832"/>
                <a:gd name="connsiteX78" fmla="*/ 2608398 w 3817859"/>
                <a:gd name="connsiteY78" fmla="*/ 3489943 h 3817832"/>
                <a:gd name="connsiteX79" fmla="*/ 2731842 w 3817859"/>
                <a:gd name="connsiteY79" fmla="*/ 3434833 h 3817832"/>
                <a:gd name="connsiteX80" fmla="*/ 3321344 w 3817859"/>
                <a:gd name="connsiteY80" fmla="*/ 2912917 h 3817832"/>
                <a:gd name="connsiteX81" fmla="*/ 3582986 w 3817859"/>
                <a:gd name="connsiteY81" fmla="*/ 2358945 h 3817832"/>
                <a:gd name="connsiteX82" fmla="*/ 3635530 w 3817859"/>
                <a:gd name="connsiteY82" fmla="*/ 1906545 h 3817832"/>
                <a:gd name="connsiteX83" fmla="*/ 3539078 w 3817859"/>
                <a:gd name="connsiteY83" fmla="*/ 1326999 h 3817832"/>
                <a:gd name="connsiteX84" fmla="*/ 2521304 w 3817859"/>
                <a:gd name="connsiteY84" fmla="*/ 290731 h 3817832"/>
                <a:gd name="connsiteX85" fmla="*/ 2404700 w 3817859"/>
                <a:gd name="connsiteY85" fmla="*/ 285327 h 3817832"/>
                <a:gd name="connsiteX86" fmla="*/ 2303210 w 3817859"/>
                <a:gd name="connsiteY86" fmla="*/ 331071 h 3817832"/>
                <a:gd name="connsiteX87" fmla="*/ 2185886 w 3817859"/>
                <a:gd name="connsiteY87" fmla="*/ 269119 h 3817832"/>
                <a:gd name="connsiteX88" fmla="*/ 2127584 w 3817859"/>
                <a:gd name="connsiteY88" fmla="*/ 239943 h 3817832"/>
                <a:gd name="connsiteX89" fmla="*/ 1954820 w 3817859"/>
                <a:gd name="connsiteY89" fmla="*/ 1155 h 3817832"/>
                <a:gd name="connsiteX90" fmla="*/ 2374508 w 3817859"/>
                <a:gd name="connsiteY90" fmla="*/ 59159 h 3817832"/>
                <a:gd name="connsiteX91" fmla="*/ 3279230 w 3817859"/>
                <a:gd name="connsiteY91" fmla="*/ 581187 h 3817832"/>
                <a:gd name="connsiteX92" fmla="*/ 3801614 w 3817859"/>
                <a:gd name="connsiteY92" fmla="*/ 1628125 h 3817832"/>
                <a:gd name="connsiteX93" fmla="*/ 3801974 w 3817859"/>
                <a:gd name="connsiteY93" fmla="*/ 2190503 h 3817832"/>
                <a:gd name="connsiteX94" fmla="*/ 3232068 w 3817859"/>
                <a:gd name="connsiteY94" fmla="*/ 3289321 h 3817832"/>
                <a:gd name="connsiteX95" fmla="*/ 2212142 w 3817859"/>
                <a:gd name="connsiteY95" fmla="*/ 3798379 h 3817832"/>
                <a:gd name="connsiteX96" fmla="*/ 1607314 w 3817859"/>
                <a:gd name="connsiteY96" fmla="*/ 3798379 h 3817832"/>
                <a:gd name="connsiteX97" fmla="*/ 539506 w 3817859"/>
                <a:gd name="connsiteY97" fmla="*/ 3236361 h 3817832"/>
                <a:gd name="connsiteX98" fmla="*/ 52404 w 3817859"/>
                <a:gd name="connsiteY98" fmla="*/ 2343977 h 3817832"/>
                <a:gd name="connsiteX99" fmla="*/ 5962 w 3817859"/>
                <a:gd name="connsiteY99" fmla="*/ 1765747 h 3817832"/>
                <a:gd name="connsiteX100" fmla="*/ 577668 w 3817859"/>
                <a:gd name="connsiteY100" fmla="*/ 548041 h 3817832"/>
                <a:gd name="connsiteX101" fmla="*/ 1561592 w 3817859"/>
                <a:gd name="connsiteY101" fmla="*/ 31777 h 3817832"/>
                <a:gd name="connsiteX102" fmla="*/ 1954820 w 3817859"/>
                <a:gd name="connsiteY102" fmla="*/ 1155 h 381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3817859" h="3817832">
                  <a:moveTo>
                    <a:pt x="644380" y="749777"/>
                  </a:moveTo>
                  <a:cubicBezTo>
                    <a:pt x="628084" y="753829"/>
                    <a:pt x="611696" y="768507"/>
                    <a:pt x="589186" y="795341"/>
                  </a:cubicBezTo>
                  <a:cubicBezTo>
                    <a:pt x="285210" y="1156979"/>
                    <a:pt x="138626" y="1634237"/>
                    <a:pt x="190850" y="2093847"/>
                  </a:cubicBezTo>
                  <a:cubicBezTo>
                    <a:pt x="206336" y="2230721"/>
                    <a:pt x="246674" y="2400013"/>
                    <a:pt x="293854" y="2526083"/>
                  </a:cubicBezTo>
                  <a:cubicBezTo>
                    <a:pt x="384974" y="2768135"/>
                    <a:pt x="563614" y="3023873"/>
                    <a:pt x="763862" y="3198929"/>
                  </a:cubicBezTo>
                  <a:cubicBezTo>
                    <a:pt x="961590" y="3371823"/>
                    <a:pt x="1255480" y="3528867"/>
                    <a:pt x="1465092" y="3573893"/>
                  </a:cubicBezTo>
                  <a:cubicBezTo>
                    <a:pt x="1733410" y="3631523"/>
                    <a:pt x="1877834" y="3640169"/>
                    <a:pt x="2124544" y="3612793"/>
                  </a:cubicBezTo>
                  <a:cubicBezTo>
                    <a:pt x="2263206" y="3597305"/>
                    <a:pt x="2312546" y="3584337"/>
                    <a:pt x="2329474" y="3558763"/>
                  </a:cubicBezTo>
                  <a:cubicBezTo>
                    <a:pt x="2338118" y="3545797"/>
                    <a:pt x="2348922" y="3488165"/>
                    <a:pt x="2355046" y="3424771"/>
                  </a:cubicBezTo>
                  <a:cubicBezTo>
                    <a:pt x="2360808" y="3363897"/>
                    <a:pt x="2369812" y="3271687"/>
                    <a:pt x="2375214" y="3220541"/>
                  </a:cubicBezTo>
                  <a:cubicBezTo>
                    <a:pt x="2380618" y="3169393"/>
                    <a:pt x="2384938" y="3085467"/>
                    <a:pt x="2384938" y="3033959"/>
                  </a:cubicBezTo>
                  <a:lnTo>
                    <a:pt x="2384938" y="2940667"/>
                  </a:lnTo>
                  <a:lnTo>
                    <a:pt x="2274730" y="2832249"/>
                  </a:lnTo>
                  <a:cubicBezTo>
                    <a:pt x="2183250" y="2742921"/>
                    <a:pt x="2157678" y="2710863"/>
                    <a:pt x="2126344" y="2646387"/>
                  </a:cubicBezTo>
                  <a:cubicBezTo>
                    <a:pt x="2091050" y="2574349"/>
                    <a:pt x="2088168" y="2562103"/>
                    <a:pt x="2087808" y="2473855"/>
                  </a:cubicBezTo>
                  <a:cubicBezTo>
                    <a:pt x="2087088" y="2375521"/>
                    <a:pt x="2096812" y="2342023"/>
                    <a:pt x="2142552" y="2283311"/>
                  </a:cubicBezTo>
                  <a:cubicBezTo>
                    <a:pt x="2190092" y="2222437"/>
                    <a:pt x="2151916" y="2180655"/>
                    <a:pt x="2025140" y="2154721"/>
                  </a:cubicBezTo>
                  <a:cubicBezTo>
                    <a:pt x="1995606" y="2148597"/>
                    <a:pt x="1960672" y="2116901"/>
                    <a:pt x="1902326" y="2043421"/>
                  </a:cubicBezTo>
                  <a:cubicBezTo>
                    <a:pt x="1874594" y="2008481"/>
                    <a:pt x="1865230" y="2003799"/>
                    <a:pt x="1805442" y="1995875"/>
                  </a:cubicBezTo>
                  <a:cubicBezTo>
                    <a:pt x="1744576" y="1987589"/>
                    <a:pt x="1736292" y="1983267"/>
                    <a:pt x="1693794" y="1937523"/>
                  </a:cubicBezTo>
                  <a:cubicBezTo>
                    <a:pt x="1652376" y="1893219"/>
                    <a:pt x="1637248" y="1884935"/>
                    <a:pt x="1532802" y="1850355"/>
                  </a:cubicBezTo>
                  <a:cubicBezTo>
                    <a:pt x="1457530" y="1825141"/>
                    <a:pt x="1405666" y="1801369"/>
                    <a:pt x="1382976" y="1781919"/>
                  </a:cubicBezTo>
                  <a:cubicBezTo>
                    <a:pt x="1360286" y="1761747"/>
                    <a:pt x="1321028" y="1696191"/>
                    <a:pt x="1265924" y="1587413"/>
                  </a:cubicBezTo>
                  <a:cubicBezTo>
                    <a:pt x="1173364" y="1403353"/>
                    <a:pt x="1162198" y="1387503"/>
                    <a:pt x="1127624" y="1387503"/>
                  </a:cubicBezTo>
                  <a:cubicBezTo>
                    <a:pt x="1057032" y="1387503"/>
                    <a:pt x="1044426" y="1440093"/>
                    <a:pt x="1094848" y="1522217"/>
                  </a:cubicBezTo>
                  <a:cubicBezTo>
                    <a:pt x="1125462" y="1571923"/>
                    <a:pt x="1131584" y="1620911"/>
                    <a:pt x="1108534" y="1628475"/>
                  </a:cubicBezTo>
                  <a:cubicBezTo>
                    <a:pt x="1097730" y="1632077"/>
                    <a:pt x="798798" y="1255311"/>
                    <a:pt x="772146" y="1204525"/>
                  </a:cubicBezTo>
                  <a:cubicBezTo>
                    <a:pt x="762782" y="1186515"/>
                    <a:pt x="758820" y="1130323"/>
                    <a:pt x="758820" y="1013261"/>
                  </a:cubicBezTo>
                  <a:cubicBezTo>
                    <a:pt x="758820" y="831361"/>
                    <a:pt x="752698" y="806507"/>
                    <a:pt x="699034" y="767967"/>
                  </a:cubicBezTo>
                  <a:cubicBezTo>
                    <a:pt x="676884" y="752299"/>
                    <a:pt x="660678" y="745725"/>
                    <a:pt x="644380" y="749777"/>
                  </a:cubicBezTo>
                  <a:close/>
                  <a:moveTo>
                    <a:pt x="2127584" y="239943"/>
                  </a:moveTo>
                  <a:cubicBezTo>
                    <a:pt x="2119418" y="241429"/>
                    <a:pt x="2110940" y="244537"/>
                    <a:pt x="2102392" y="249309"/>
                  </a:cubicBezTo>
                  <a:cubicBezTo>
                    <a:pt x="2092674" y="254711"/>
                    <a:pt x="2030772" y="281365"/>
                    <a:pt x="1964912" y="308379"/>
                  </a:cubicBezTo>
                  <a:cubicBezTo>
                    <a:pt x="1802242" y="375375"/>
                    <a:pt x="1805480" y="371773"/>
                    <a:pt x="1805480" y="481631"/>
                  </a:cubicBezTo>
                  <a:cubicBezTo>
                    <a:pt x="1805480" y="598333"/>
                    <a:pt x="1813398" y="606977"/>
                    <a:pt x="1930004" y="613461"/>
                  </a:cubicBezTo>
                  <a:cubicBezTo>
                    <a:pt x="1990824" y="617063"/>
                    <a:pt x="2020336" y="623547"/>
                    <a:pt x="2037970" y="637233"/>
                  </a:cubicBezTo>
                  <a:cubicBezTo>
                    <a:pt x="2051646" y="648039"/>
                    <a:pt x="2078278" y="656323"/>
                    <a:pt x="2100592" y="656323"/>
                  </a:cubicBezTo>
                  <a:cubicBezTo>
                    <a:pt x="2152416" y="656323"/>
                    <a:pt x="2181208" y="620665"/>
                    <a:pt x="2181208" y="556551"/>
                  </a:cubicBezTo>
                  <a:cubicBezTo>
                    <a:pt x="2181208" y="482711"/>
                    <a:pt x="2206760" y="463261"/>
                    <a:pt x="2302130" y="463261"/>
                  </a:cubicBezTo>
                  <a:lnTo>
                    <a:pt x="2378428" y="463261"/>
                  </a:lnTo>
                  <a:lnTo>
                    <a:pt x="2583206" y="585365"/>
                  </a:lnTo>
                  <a:cubicBezTo>
                    <a:pt x="2804900" y="717917"/>
                    <a:pt x="2827572" y="735205"/>
                    <a:pt x="2837650" y="774105"/>
                  </a:cubicBezTo>
                  <a:cubicBezTo>
                    <a:pt x="2845568" y="806523"/>
                    <a:pt x="2822894" y="916741"/>
                    <a:pt x="2804900" y="931509"/>
                  </a:cubicBezTo>
                  <a:cubicBezTo>
                    <a:pt x="2783306" y="949519"/>
                    <a:pt x="2756314" y="937993"/>
                    <a:pt x="2738680" y="902693"/>
                  </a:cubicBezTo>
                  <a:cubicBezTo>
                    <a:pt x="2729682" y="884685"/>
                    <a:pt x="2716366" y="863073"/>
                    <a:pt x="2709528" y="854429"/>
                  </a:cubicBezTo>
                  <a:cubicBezTo>
                    <a:pt x="2690454" y="831737"/>
                    <a:pt x="2622434" y="834617"/>
                    <a:pt x="2597602" y="859471"/>
                  </a:cubicBezTo>
                  <a:cubicBezTo>
                    <a:pt x="2573130" y="884325"/>
                    <a:pt x="2572410" y="899091"/>
                    <a:pt x="2594002" y="944475"/>
                  </a:cubicBezTo>
                  <a:cubicBezTo>
                    <a:pt x="2604080" y="966087"/>
                    <a:pt x="2608038" y="989499"/>
                    <a:pt x="2604080" y="1005709"/>
                  </a:cubicBezTo>
                  <a:cubicBezTo>
                    <a:pt x="2597242" y="1031643"/>
                    <a:pt x="2595442" y="1032363"/>
                    <a:pt x="2510868" y="1032363"/>
                  </a:cubicBezTo>
                  <a:cubicBezTo>
                    <a:pt x="2384906" y="1032363"/>
                    <a:pt x="2351076" y="1051093"/>
                    <a:pt x="2251386" y="1176439"/>
                  </a:cubicBezTo>
                  <a:cubicBezTo>
                    <a:pt x="2207480" y="1231547"/>
                    <a:pt x="2166452" y="1285937"/>
                    <a:pt x="2160334" y="1297463"/>
                  </a:cubicBezTo>
                  <a:cubicBezTo>
                    <a:pt x="2154216" y="1308989"/>
                    <a:pt x="2140540" y="1364459"/>
                    <a:pt x="2129382" y="1421369"/>
                  </a:cubicBezTo>
                  <a:cubicBezTo>
                    <a:pt x="2109230" y="1525823"/>
                    <a:pt x="2101312" y="1540231"/>
                    <a:pt x="2064242" y="1540231"/>
                  </a:cubicBezTo>
                  <a:cubicBezTo>
                    <a:pt x="2028974" y="1540231"/>
                    <a:pt x="2017816" y="1525103"/>
                    <a:pt x="2001622" y="1454145"/>
                  </a:cubicBezTo>
                  <a:cubicBezTo>
                    <a:pt x="1978228" y="1350771"/>
                    <a:pt x="1960594" y="1337443"/>
                    <a:pt x="1848308" y="1337443"/>
                  </a:cubicBezTo>
                  <a:cubicBezTo>
                    <a:pt x="1683118" y="1337443"/>
                    <a:pt x="1588826" y="1387511"/>
                    <a:pt x="1555356" y="1494127"/>
                  </a:cubicBezTo>
                  <a:cubicBezTo>
                    <a:pt x="1538802" y="1547435"/>
                    <a:pt x="1538802" y="1547795"/>
                    <a:pt x="1566152" y="1602545"/>
                  </a:cubicBezTo>
                  <a:cubicBezTo>
                    <a:pt x="1601782" y="1673861"/>
                    <a:pt x="1628054" y="1700877"/>
                    <a:pt x="1674480" y="1714923"/>
                  </a:cubicBezTo>
                  <a:cubicBezTo>
                    <a:pt x="1708670" y="1725009"/>
                    <a:pt x="1718386" y="1723569"/>
                    <a:pt x="1764094" y="1699435"/>
                  </a:cubicBezTo>
                  <a:cubicBezTo>
                    <a:pt x="1818796" y="1670981"/>
                    <a:pt x="1864862" y="1665217"/>
                    <a:pt x="1884656" y="1685027"/>
                  </a:cubicBezTo>
                  <a:cubicBezTo>
                    <a:pt x="1891854" y="1692231"/>
                    <a:pt x="1896894" y="1727891"/>
                    <a:pt x="1896894" y="1774355"/>
                  </a:cubicBezTo>
                  <a:cubicBezTo>
                    <a:pt x="1896894" y="1820819"/>
                    <a:pt x="1901572" y="1856479"/>
                    <a:pt x="1909130" y="1864043"/>
                  </a:cubicBezTo>
                  <a:cubicBezTo>
                    <a:pt x="1915608" y="1870525"/>
                    <a:pt x="1944398" y="1875929"/>
                    <a:pt x="1972830" y="1875929"/>
                  </a:cubicBezTo>
                  <a:cubicBezTo>
                    <a:pt x="2001622" y="1875929"/>
                    <a:pt x="2030412" y="1881691"/>
                    <a:pt x="2036890" y="1888175"/>
                  </a:cubicBezTo>
                  <a:cubicBezTo>
                    <a:pt x="2044448" y="1895739"/>
                    <a:pt x="2049128" y="1931399"/>
                    <a:pt x="2049128" y="1978223"/>
                  </a:cubicBezTo>
                  <a:cubicBezTo>
                    <a:pt x="2049128" y="2062867"/>
                    <a:pt x="2053806" y="2071513"/>
                    <a:pt x="2118946" y="2104649"/>
                  </a:cubicBezTo>
                  <a:cubicBezTo>
                    <a:pt x="2160334" y="2125541"/>
                    <a:pt x="2170410" y="2123379"/>
                    <a:pt x="2290614" y="2070071"/>
                  </a:cubicBezTo>
                  <a:cubicBezTo>
                    <a:pt x="2373750" y="2033333"/>
                    <a:pt x="2393544" y="2028649"/>
                    <a:pt x="2461562" y="2028649"/>
                  </a:cubicBezTo>
                  <a:cubicBezTo>
                    <a:pt x="2671020" y="2028649"/>
                    <a:pt x="2920064" y="2143191"/>
                    <a:pt x="2991324" y="2272859"/>
                  </a:cubicBezTo>
                  <a:cubicBezTo>
                    <a:pt x="3016876" y="2318963"/>
                    <a:pt x="3024434" y="2324727"/>
                    <a:pt x="3085254" y="2344897"/>
                  </a:cubicBezTo>
                  <a:cubicBezTo>
                    <a:pt x="3232810" y="2393883"/>
                    <a:pt x="3337538" y="2465561"/>
                    <a:pt x="3359852" y="2532917"/>
                  </a:cubicBezTo>
                  <a:cubicBezTo>
                    <a:pt x="3368490" y="2559571"/>
                    <a:pt x="3368490" y="2580101"/>
                    <a:pt x="3359492" y="2617921"/>
                  </a:cubicBezTo>
                  <a:cubicBezTo>
                    <a:pt x="3330702" y="2738585"/>
                    <a:pt x="3224534" y="2836197"/>
                    <a:pt x="3049986" y="2902473"/>
                  </a:cubicBezTo>
                  <a:cubicBezTo>
                    <a:pt x="3021914" y="2913277"/>
                    <a:pt x="3017236" y="2921923"/>
                    <a:pt x="2984846" y="3031061"/>
                  </a:cubicBezTo>
                  <a:cubicBezTo>
                    <a:pt x="2972608" y="3071041"/>
                    <a:pt x="2949576" y="3122189"/>
                    <a:pt x="2933020" y="3144881"/>
                  </a:cubicBezTo>
                  <a:cubicBezTo>
                    <a:pt x="2916466" y="3167573"/>
                    <a:pt x="2838010" y="3243933"/>
                    <a:pt x="2758114" y="3314531"/>
                  </a:cubicBezTo>
                  <a:cubicBezTo>
                    <a:pt x="2678218" y="3385487"/>
                    <a:pt x="2604080" y="3455005"/>
                    <a:pt x="2592924" y="3469413"/>
                  </a:cubicBezTo>
                  <a:lnTo>
                    <a:pt x="2573130" y="3495705"/>
                  </a:lnTo>
                  <a:lnTo>
                    <a:pt x="2608398" y="3489943"/>
                  </a:lnTo>
                  <a:cubicBezTo>
                    <a:pt x="2627472" y="3486701"/>
                    <a:pt x="2683256" y="3461849"/>
                    <a:pt x="2731842" y="3434833"/>
                  </a:cubicBezTo>
                  <a:cubicBezTo>
                    <a:pt x="2953534" y="3311649"/>
                    <a:pt x="3183866" y="3107781"/>
                    <a:pt x="3321344" y="2912917"/>
                  </a:cubicBezTo>
                  <a:cubicBezTo>
                    <a:pt x="3437588" y="2747589"/>
                    <a:pt x="3535120" y="2541201"/>
                    <a:pt x="3582986" y="2358945"/>
                  </a:cubicBezTo>
                  <a:cubicBezTo>
                    <a:pt x="3626172" y="2195779"/>
                    <a:pt x="3635890" y="2109693"/>
                    <a:pt x="3635530" y="1906545"/>
                  </a:cubicBezTo>
                  <a:cubicBezTo>
                    <a:pt x="3635170" y="1654771"/>
                    <a:pt x="3617534" y="1550317"/>
                    <a:pt x="3539078" y="1326999"/>
                  </a:cubicBezTo>
                  <a:cubicBezTo>
                    <a:pt x="3373888" y="857669"/>
                    <a:pt x="2997442" y="474427"/>
                    <a:pt x="2521304" y="290731"/>
                  </a:cubicBezTo>
                  <a:cubicBezTo>
                    <a:pt x="2441768" y="260113"/>
                    <a:pt x="2404700" y="258313"/>
                    <a:pt x="2404700" y="285327"/>
                  </a:cubicBezTo>
                  <a:cubicBezTo>
                    <a:pt x="2404700" y="317023"/>
                    <a:pt x="2373750" y="331071"/>
                    <a:pt x="2303210" y="331071"/>
                  </a:cubicBezTo>
                  <a:cubicBezTo>
                    <a:pt x="2227994" y="331071"/>
                    <a:pt x="2213958" y="323507"/>
                    <a:pt x="2185886" y="269119"/>
                  </a:cubicBezTo>
                  <a:cubicBezTo>
                    <a:pt x="2173738" y="245617"/>
                    <a:pt x="2152078" y="235485"/>
                    <a:pt x="2127584" y="239943"/>
                  </a:cubicBezTo>
                  <a:close/>
                  <a:moveTo>
                    <a:pt x="1954820" y="1155"/>
                  </a:moveTo>
                  <a:cubicBezTo>
                    <a:pt x="2096666" y="5929"/>
                    <a:pt x="2242922" y="25473"/>
                    <a:pt x="2374508" y="59159"/>
                  </a:cubicBezTo>
                  <a:cubicBezTo>
                    <a:pt x="2734164" y="151387"/>
                    <a:pt x="3027938" y="320713"/>
                    <a:pt x="3279230" y="581187"/>
                  </a:cubicBezTo>
                  <a:cubicBezTo>
                    <a:pt x="3567962" y="880209"/>
                    <a:pt x="3714130" y="1173107"/>
                    <a:pt x="3801614" y="1628125"/>
                  </a:cubicBezTo>
                  <a:cubicBezTo>
                    <a:pt x="3823214" y="1739807"/>
                    <a:pt x="3823214" y="2070173"/>
                    <a:pt x="3801974" y="2190503"/>
                  </a:cubicBezTo>
                  <a:cubicBezTo>
                    <a:pt x="3721330" y="2642639"/>
                    <a:pt x="3538442" y="2995701"/>
                    <a:pt x="3232068" y="3289321"/>
                  </a:cubicBezTo>
                  <a:cubicBezTo>
                    <a:pt x="2946214" y="3563123"/>
                    <a:pt x="2628320" y="3722001"/>
                    <a:pt x="2212142" y="3798379"/>
                  </a:cubicBezTo>
                  <a:cubicBezTo>
                    <a:pt x="2070294" y="3824317"/>
                    <a:pt x="1744480" y="3824317"/>
                    <a:pt x="1607314" y="3798379"/>
                  </a:cubicBezTo>
                  <a:cubicBezTo>
                    <a:pt x="1167014" y="3714797"/>
                    <a:pt x="830038" y="3537545"/>
                    <a:pt x="539506" y="3236361"/>
                  </a:cubicBezTo>
                  <a:cubicBezTo>
                    <a:pt x="296854" y="2985253"/>
                    <a:pt x="139168" y="2695959"/>
                    <a:pt x="52404" y="2343977"/>
                  </a:cubicBezTo>
                  <a:cubicBezTo>
                    <a:pt x="8122" y="2163483"/>
                    <a:pt x="-10598" y="1929669"/>
                    <a:pt x="5962" y="1765747"/>
                  </a:cubicBezTo>
                  <a:cubicBezTo>
                    <a:pt x="55284" y="1280827"/>
                    <a:pt x="247892" y="870841"/>
                    <a:pt x="577668" y="548041"/>
                  </a:cubicBezTo>
                  <a:cubicBezTo>
                    <a:pt x="854880" y="277121"/>
                    <a:pt x="1145054" y="124727"/>
                    <a:pt x="1561592" y="31777"/>
                  </a:cubicBezTo>
                  <a:cubicBezTo>
                    <a:pt x="1675538" y="6379"/>
                    <a:pt x="1812974" y="-3619"/>
                    <a:pt x="1954820" y="1155"/>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11" name="Freeform 45"/>
            <p:cNvSpPr>
              <a:spLocks/>
            </p:cNvSpPr>
            <p:nvPr/>
          </p:nvSpPr>
          <p:spPr bwMode="auto">
            <a:xfrm>
              <a:off x="29489241" y="3594086"/>
              <a:ext cx="366023" cy="110520"/>
            </a:xfrm>
            <a:custGeom>
              <a:avLst/>
              <a:gdLst>
                <a:gd name="T0" fmla="*/ 959 w 1358"/>
                <a:gd name="T1" fmla="*/ 282 h 411"/>
                <a:gd name="T2" fmla="*/ 345 w 1358"/>
                <a:gd name="T3" fmla="*/ 171 h 411"/>
                <a:gd name="T4" fmla="*/ 0 w 1358"/>
                <a:gd name="T5" fmla="*/ 145 h 411"/>
                <a:gd name="T6" fmla="*/ 522 w 1358"/>
                <a:gd name="T7" fmla="*/ 0 h 411"/>
                <a:gd name="T8" fmla="*/ 1310 w 1358"/>
                <a:gd name="T9" fmla="*/ 256 h 411"/>
                <a:gd name="T10" fmla="*/ 1327 w 1358"/>
                <a:gd name="T11" fmla="*/ 351 h 411"/>
                <a:gd name="T12" fmla="*/ 959 w 1358"/>
                <a:gd name="T13" fmla="*/ 282 h 411"/>
              </a:gdLst>
              <a:ahLst/>
              <a:cxnLst>
                <a:cxn ang="0">
                  <a:pos x="T0" y="T1"/>
                </a:cxn>
                <a:cxn ang="0">
                  <a:pos x="T2" y="T3"/>
                </a:cxn>
                <a:cxn ang="0">
                  <a:pos x="T4" y="T5"/>
                </a:cxn>
                <a:cxn ang="0">
                  <a:pos x="T6" y="T7"/>
                </a:cxn>
                <a:cxn ang="0">
                  <a:pos x="T8" y="T9"/>
                </a:cxn>
                <a:cxn ang="0">
                  <a:pos x="T10" y="T11"/>
                </a:cxn>
                <a:cxn ang="0">
                  <a:pos x="T12" y="T13"/>
                </a:cxn>
              </a:cxnLst>
              <a:rect l="0" t="0" r="r" b="b"/>
              <a:pathLst>
                <a:path w="1358" h="411">
                  <a:moveTo>
                    <a:pt x="959" y="282"/>
                  </a:moveTo>
                  <a:cubicBezTo>
                    <a:pt x="699" y="175"/>
                    <a:pt x="681" y="172"/>
                    <a:pt x="345" y="171"/>
                  </a:cubicBezTo>
                  <a:cubicBezTo>
                    <a:pt x="155" y="170"/>
                    <a:pt x="0" y="158"/>
                    <a:pt x="0" y="145"/>
                  </a:cubicBezTo>
                  <a:cubicBezTo>
                    <a:pt x="0" y="98"/>
                    <a:pt x="352" y="0"/>
                    <a:pt x="522" y="0"/>
                  </a:cubicBezTo>
                  <a:cubicBezTo>
                    <a:pt x="654" y="0"/>
                    <a:pt x="1242" y="191"/>
                    <a:pt x="1310" y="256"/>
                  </a:cubicBezTo>
                  <a:cubicBezTo>
                    <a:pt x="1355" y="299"/>
                    <a:pt x="1358" y="315"/>
                    <a:pt x="1327" y="351"/>
                  </a:cubicBezTo>
                  <a:cubicBezTo>
                    <a:pt x="1278" y="411"/>
                    <a:pt x="1266" y="408"/>
                    <a:pt x="959" y="28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
        <p:nvSpPr>
          <p:cNvPr id="12" name="文字方塊 41"/>
          <p:cNvSpPr txBox="1"/>
          <p:nvPr/>
        </p:nvSpPr>
        <p:spPr>
          <a:xfrm>
            <a:off x="7160188" y="5986678"/>
            <a:ext cx="2562891"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lumMod val="50000"/>
                  </a:schemeClr>
                </a:solidFill>
              </a:rPr>
              <a:t>The quick brown fox jumps over the lazy dog. </a:t>
            </a:r>
          </a:p>
        </p:txBody>
      </p:sp>
      <p:sp>
        <p:nvSpPr>
          <p:cNvPr id="13" name="文字方塊 43"/>
          <p:cNvSpPr txBox="1"/>
          <p:nvPr/>
        </p:nvSpPr>
        <p:spPr>
          <a:xfrm>
            <a:off x="7606298" y="5529084"/>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solidFill>
                  <a:schemeClr val="bg1">
                    <a:lumMod val="50000"/>
                  </a:schemeClr>
                </a:solidFill>
              </a:rPr>
              <a:t>TITLE 01</a:t>
            </a:r>
          </a:p>
        </p:txBody>
      </p:sp>
      <p:sp>
        <p:nvSpPr>
          <p:cNvPr id="15" name="文字方塊 14"/>
          <p:cNvSpPr txBox="1"/>
          <p:nvPr/>
        </p:nvSpPr>
        <p:spPr>
          <a:xfrm rot="5400000" flipH="1">
            <a:off x="8670213" y="3075057"/>
            <a:ext cx="5040308" cy="707886"/>
          </a:xfrm>
          <a:prstGeom prst="rect">
            <a:avLst/>
          </a:prstGeom>
          <a:noFill/>
        </p:spPr>
        <p:txBody>
          <a:bodyPr wrap="square" rtlCol="0" anchor="ctr">
            <a:spAutoFit/>
          </a:bodyPr>
          <a:lstStyle/>
          <a:p>
            <a:pPr algn="ctr"/>
            <a:r>
              <a:rPr lang="en-US" altLang="zh-TW" sz="4000" b="1" dirty="0">
                <a:solidFill>
                  <a:schemeClr val="bg1"/>
                </a:solidFill>
              </a:rPr>
              <a:t>Content Marketing</a:t>
            </a:r>
            <a:endParaRPr lang="zh-TW" altLang="en-US" sz="4000" b="1" dirty="0">
              <a:solidFill>
                <a:schemeClr val="bg1"/>
              </a:solidFill>
            </a:endParaRPr>
          </a:p>
        </p:txBody>
      </p:sp>
      <p:sp>
        <p:nvSpPr>
          <p:cNvPr id="16" name="文字方塊 41"/>
          <p:cNvSpPr txBox="1"/>
          <p:nvPr/>
        </p:nvSpPr>
        <p:spPr>
          <a:xfrm>
            <a:off x="987076" y="1702264"/>
            <a:ext cx="492890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r>
              <a:rPr lang="en-US" sz="1400" dirty="0"/>
              <a:t>The quick brown fox jumps over the lazy dog. The quick brown fox jumps over the lazy dog. </a:t>
            </a:r>
          </a:p>
        </p:txBody>
      </p:sp>
      <p:sp>
        <p:nvSpPr>
          <p:cNvPr id="17" name="文字方塊 41"/>
          <p:cNvSpPr txBox="1"/>
          <p:nvPr/>
        </p:nvSpPr>
        <p:spPr>
          <a:xfrm>
            <a:off x="987076" y="3227526"/>
            <a:ext cx="492890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r>
              <a:rPr lang="en-US" sz="1400" dirty="0"/>
              <a:t>The quick brown fox jumps over the lazy dog. The quick brown fox jumps over the lazy dog. </a:t>
            </a:r>
          </a:p>
        </p:txBody>
      </p:sp>
      <p:sp>
        <p:nvSpPr>
          <p:cNvPr id="18" name="文字方塊 41"/>
          <p:cNvSpPr txBox="1"/>
          <p:nvPr/>
        </p:nvSpPr>
        <p:spPr>
          <a:xfrm>
            <a:off x="987076" y="4752788"/>
            <a:ext cx="492890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r>
              <a:rPr lang="en-US" sz="1400" dirty="0"/>
              <a:t>The quick brown fox jumps over the lazy dog. The quick brown fox jumps over the lazy dog. </a:t>
            </a:r>
          </a:p>
        </p:txBody>
      </p:sp>
      <p:sp>
        <p:nvSpPr>
          <p:cNvPr id="19" name="矩形 18"/>
          <p:cNvSpPr/>
          <p:nvPr/>
        </p:nvSpPr>
        <p:spPr>
          <a:xfrm>
            <a:off x="515287" y="424800"/>
            <a:ext cx="252267" cy="6981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1" name="矩形 20"/>
          <p:cNvSpPr/>
          <p:nvPr/>
        </p:nvSpPr>
        <p:spPr>
          <a:xfrm>
            <a:off x="821978" y="424800"/>
            <a:ext cx="5417091" cy="69819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TW" altLang="en-US" sz="4800" b="1" dirty="0"/>
              <a:t>動態式簡報</a:t>
            </a:r>
            <a:r>
              <a:rPr lang="zh-TW" altLang="en-US" sz="4800" b="1" dirty="0" smtClean="0"/>
              <a:t>設計 </a:t>
            </a:r>
            <a:r>
              <a:rPr lang="en-US" altLang="zh-TW" sz="4800" b="1" dirty="0" smtClean="0"/>
              <a:t>16</a:t>
            </a:r>
            <a:endParaRPr lang="zh-TW" altLang="en-US" sz="4800" b="1" dirty="0"/>
          </a:p>
        </p:txBody>
      </p:sp>
    </p:spTree>
    <p:extLst>
      <p:ext uri="{BB962C8B-B14F-4D97-AF65-F5344CB8AC3E}">
        <p14:creationId xmlns:p14="http://schemas.microsoft.com/office/powerpoint/2010/main" val="2959754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66"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cTn>
                <p:tgtEl>
                  <p:spTgt spid="25"/>
                </p:tgtEl>
              </p:cMediaNode>
            </p:video>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5"/>
                                        </p:tgtEl>
                                      </p:cBhvr>
                                    </p:cmd>
                                  </p:childTnLst>
                                </p:cTn>
                              </p:par>
                            </p:childTnLst>
                          </p:cTn>
                        </p:par>
                      </p:childTnLst>
                    </p:cTn>
                  </p:par>
                </p:childTnLst>
              </p:cTn>
              <p:nextCondLst>
                <p:cond evt="onClick" delay="0">
                  <p:tgtEl>
                    <p:spTgt spid="2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l="52004" r="6856"/>
          <a:stretch>
            <a:fillRect/>
          </a:stretch>
        </p:blipFill>
        <p:spPr>
          <a:xfrm>
            <a:off x="7198041" y="-1"/>
            <a:ext cx="2507931" cy="3429000"/>
          </a:xfrm>
          <a:custGeom>
            <a:avLst/>
            <a:gdLst>
              <a:gd name="connsiteX0" fmla="*/ 0 w 2507931"/>
              <a:gd name="connsiteY0" fmla="*/ 0 h 3429000"/>
              <a:gd name="connsiteX1" fmla="*/ 2507931 w 2507931"/>
              <a:gd name="connsiteY1" fmla="*/ 0 h 3429000"/>
              <a:gd name="connsiteX2" fmla="*/ 2507931 w 2507931"/>
              <a:gd name="connsiteY2" fmla="*/ 3429000 h 3429000"/>
              <a:gd name="connsiteX3" fmla="*/ 0 w 2507931"/>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2507931" h="3429000">
                <a:moveTo>
                  <a:pt x="0" y="0"/>
                </a:moveTo>
                <a:lnTo>
                  <a:pt x="2507931" y="0"/>
                </a:lnTo>
                <a:lnTo>
                  <a:pt x="2507931" y="3429000"/>
                </a:lnTo>
                <a:lnTo>
                  <a:pt x="0" y="3429000"/>
                </a:lnTo>
                <a:close/>
              </a:path>
            </a:pathLst>
          </a:custGeom>
        </p:spPr>
      </p:pic>
      <p:pic>
        <p:nvPicPr>
          <p:cNvPr id="10" name="圖片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76138" y="3429000"/>
            <a:ext cx="2551739" cy="3428999"/>
          </a:xfrm>
          <a:prstGeom prst="rect">
            <a:avLst/>
          </a:prstGeom>
        </p:spPr>
      </p:pic>
      <p:pic>
        <p:nvPicPr>
          <p:cNvPr id="11" name="圖片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684069" y="1"/>
            <a:ext cx="2507931" cy="3428999"/>
          </a:xfrm>
          <a:prstGeom prst="rect">
            <a:avLst/>
          </a:prstGeom>
        </p:spPr>
      </p:pic>
      <p:sp>
        <p:nvSpPr>
          <p:cNvPr id="2" name="頁尾版面配置區 1"/>
          <p:cNvSpPr>
            <a:spLocks noGrp="1"/>
          </p:cNvSpPr>
          <p:nvPr>
            <p:ph type="ftr" sz="quarter" idx="11"/>
          </p:nvPr>
        </p:nvSpPr>
        <p:spPr/>
        <p:txBody>
          <a:bodyPr/>
          <a:lstStyle/>
          <a:p>
            <a:r>
              <a:rPr lang="zh-TW" altLang="en-US" smtClean="0"/>
              <a:t>商業簡報網 韓明文 講師 </a:t>
            </a:r>
            <a:r>
              <a:rPr lang="en-US" altLang="zh-TW" smtClean="0"/>
              <a:t>/ www.pook.com.tw</a:t>
            </a:r>
            <a:endParaRPr lang="zh-TW" altLang="en-US"/>
          </a:p>
        </p:txBody>
      </p:sp>
      <p:pic>
        <p:nvPicPr>
          <p:cNvPr id="14" name="圖片 1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705973" y="3428998"/>
            <a:ext cx="2486028" cy="3429001"/>
          </a:xfrm>
          <a:prstGeom prst="rect">
            <a:avLst/>
          </a:prstGeom>
        </p:spPr>
      </p:pic>
      <p:sp>
        <p:nvSpPr>
          <p:cNvPr id="3" name="投影片編號版面配置區 2"/>
          <p:cNvSpPr>
            <a:spLocks noGrp="1"/>
          </p:cNvSpPr>
          <p:nvPr>
            <p:ph type="sldNum" sz="quarter" idx="12"/>
          </p:nvPr>
        </p:nvSpPr>
        <p:spPr/>
        <p:txBody>
          <a:bodyPr/>
          <a:lstStyle/>
          <a:p>
            <a:fld id="{3E5B7E40-2C08-4ABC-92E6-8AE10441B421}" type="slidenum">
              <a:rPr lang="zh-TW" altLang="en-US" smtClean="0"/>
              <a:t>18</a:t>
            </a:fld>
            <a:endParaRPr lang="zh-TW" altLang="en-US"/>
          </a:p>
        </p:txBody>
      </p:sp>
      <p:grpSp>
        <p:nvGrpSpPr>
          <p:cNvPr id="15" name="群組 14"/>
          <p:cNvGrpSpPr/>
          <p:nvPr/>
        </p:nvGrpSpPr>
        <p:grpSpPr>
          <a:xfrm>
            <a:off x="564820" y="1500318"/>
            <a:ext cx="741046" cy="741046"/>
            <a:chOff x="2870153" y="1707170"/>
            <a:chExt cx="741046" cy="741046"/>
          </a:xfrm>
        </p:grpSpPr>
        <p:sp>
          <p:nvSpPr>
            <p:cNvPr id="41" name="橢圓 40"/>
            <p:cNvSpPr/>
            <p:nvPr/>
          </p:nvSpPr>
          <p:spPr>
            <a:xfrm>
              <a:off x="2870153" y="1707170"/>
              <a:ext cx="741046" cy="741046"/>
            </a:xfrm>
            <a:prstGeom prst="ellipse">
              <a:avLst/>
            </a:prstGeom>
            <a:solidFill>
              <a:schemeClr val="accent2"/>
            </a:solidFill>
            <a:ln w="1905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2"/>
                </a:solidFill>
                <a:latin typeface="微軟正黑體" panose="020B0604030504040204" pitchFamily="34" charset="-120"/>
                <a:ea typeface="微軟正黑體" panose="020B0604030504040204" pitchFamily="34" charset="-120"/>
              </a:endParaRPr>
            </a:p>
          </p:txBody>
        </p:sp>
        <p:sp>
          <p:nvSpPr>
            <p:cNvPr id="42" name="手繪多邊形 41"/>
            <p:cNvSpPr>
              <a:spLocks/>
            </p:cNvSpPr>
            <p:nvPr/>
          </p:nvSpPr>
          <p:spPr bwMode="auto">
            <a:xfrm>
              <a:off x="3055513" y="1833468"/>
              <a:ext cx="392097" cy="466677"/>
            </a:xfrm>
            <a:custGeom>
              <a:avLst/>
              <a:gdLst>
                <a:gd name="connsiteX0" fmla="*/ 1026103 w 3397398"/>
                <a:gd name="connsiteY0" fmla="*/ 1309933 h 4043611"/>
                <a:gd name="connsiteX1" fmla="*/ 904043 w 3397398"/>
                <a:gd name="connsiteY1" fmla="*/ 1389191 h 4043611"/>
                <a:gd name="connsiteX2" fmla="*/ 834187 w 3397398"/>
                <a:gd name="connsiteY2" fmla="*/ 1454039 h 4043611"/>
                <a:gd name="connsiteX3" fmla="*/ 740931 w 3397398"/>
                <a:gd name="connsiteY3" fmla="*/ 1462327 h 4043611"/>
                <a:gd name="connsiteX4" fmla="*/ 596907 w 3397398"/>
                <a:gd name="connsiteY4" fmla="*/ 1478899 h 4043611"/>
                <a:gd name="connsiteX5" fmla="*/ 557299 w 3397398"/>
                <a:gd name="connsiteY5" fmla="*/ 1615439 h 4043611"/>
                <a:gd name="connsiteX6" fmla="*/ 577463 w 3397398"/>
                <a:gd name="connsiteY6" fmla="*/ 1677045 h 4043611"/>
                <a:gd name="connsiteX7" fmla="*/ 553339 w 3397398"/>
                <a:gd name="connsiteY7" fmla="*/ 1732167 h 4043611"/>
                <a:gd name="connsiteX8" fmla="*/ 490327 w 3397398"/>
                <a:gd name="connsiteY8" fmla="*/ 1803139 h 4043611"/>
                <a:gd name="connsiteX9" fmla="*/ 410031 w 3397398"/>
                <a:gd name="connsiteY9" fmla="*/ 1956613 h 4043611"/>
                <a:gd name="connsiteX10" fmla="*/ 475563 w 3397398"/>
                <a:gd name="connsiteY10" fmla="*/ 2031189 h 4043611"/>
                <a:gd name="connsiteX11" fmla="*/ 555859 w 3397398"/>
                <a:gd name="connsiteY11" fmla="*/ 2112609 h 4043611"/>
                <a:gd name="connsiteX12" fmla="*/ 557659 w 3397398"/>
                <a:gd name="connsiteY12" fmla="*/ 2222491 h 4043611"/>
                <a:gd name="connsiteX13" fmla="*/ 537855 w 3397398"/>
                <a:gd name="connsiteY13" fmla="*/ 2289139 h 4043611"/>
                <a:gd name="connsiteX14" fmla="*/ 584663 w 3397398"/>
                <a:gd name="connsiteY14" fmla="*/ 2347503 h 4043611"/>
                <a:gd name="connsiteX15" fmla="*/ 729051 w 3397398"/>
                <a:gd name="connsiteY15" fmla="*/ 2383169 h 4043611"/>
                <a:gd name="connsiteX16" fmla="*/ 814027 w 3397398"/>
                <a:gd name="connsiteY16" fmla="*/ 2384971 h 4043611"/>
                <a:gd name="connsiteX17" fmla="*/ 905483 w 3397398"/>
                <a:gd name="connsiteY17" fmla="*/ 2463149 h 4043611"/>
                <a:gd name="connsiteX18" fmla="*/ 1026823 w 3397398"/>
                <a:gd name="connsiteY18" fmla="*/ 2540247 h 4043611"/>
                <a:gd name="connsiteX19" fmla="*/ 1096315 w 3397398"/>
                <a:gd name="connsiteY19" fmla="*/ 2540247 h 4043611"/>
                <a:gd name="connsiteX20" fmla="*/ 1127283 w 3397398"/>
                <a:gd name="connsiteY20" fmla="*/ 2478641 h 4043611"/>
                <a:gd name="connsiteX21" fmla="*/ 1206135 w 3397398"/>
                <a:gd name="connsiteY21" fmla="*/ 2396499 h 4043611"/>
                <a:gd name="connsiteX22" fmla="*/ 1309835 w 3397398"/>
                <a:gd name="connsiteY22" fmla="*/ 2393257 h 4043611"/>
                <a:gd name="connsiteX23" fmla="*/ 1377887 w 3397398"/>
                <a:gd name="connsiteY23" fmla="*/ 2415233 h 4043611"/>
                <a:gd name="connsiteX24" fmla="*/ 1441619 w 3397398"/>
                <a:gd name="connsiteY24" fmla="*/ 2372001 h 4043611"/>
                <a:gd name="connsiteX25" fmla="*/ 1477267 w 3397398"/>
                <a:gd name="connsiteY25" fmla="*/ 2223571 h 4043611"/>
                <a:gd name="connsiteX26" fmla="*/ 1485547 w 3397398"/>
                <a:gd name="connsiteY26" fmla="*/ 2124497 h 4043611"/>
                <a:gd name="connsiteX27" fmla="*/ 1569443 w 3397398"/>
                <a:gd name="connsiteY27" fmla="*/ 2038393 h 4043611"/>
                <a:gd name="connsiteX28" fmla="*/ 1629935 w 3397398"/>
                <a:gd name="connsiteY28" fmla="*/ 2006329 h 4043611"/>
                <a:gd name="connsiteX29" fmla="*/ 1636055 w 3397398"/>
                <a:gd name="connsiteY29" fmla="*/ 1940401 h 4043611"/>
                <a:gd name="connsiteX30" fmla="*/ 1565843 w 3397398"/>
                <a:gd name="connsiteY30" fmla="*/ 1808903 h 4043611"/>
                <a:gd name="connsiteX31" fmla="*/ 1491671 w 3397398"/>
                <a:gd name="connsiteY31" fmla="*/ 1729285 h 4043611"/>
                <a:gd name="connsiteX32" fmla="*/ 1486267 w 3397398"/>
                <a:gd name="connsiteY32" fmla="*/ 1626607 h 4043611"/>
                <a:gd name="connsiteX33" fmla="*/ 1503191 w 3397398"/>
                <a:gd name="connsiteY33" fmla="*/ 1559599 h 4043611"/>
                <a:gd name="connsiteX34" fmla="*/ 1390851 w 3397398"/>
                <a:gd name="connsiteY34" fmla="*/ 1442151 h 4043611"/>
                <a:gd name="connsiteX35" fmla="*/ 1326039 w 3397398"/>
                <a:gd name="connsiteY35" fmla="*/ 1458723 h 4043611"/>
                <a:gd name="connsiteX36" fmla="*/ 1221259 w 3397398"/>
                <a:gd name="connsiteY36" fmla="*/ 1456201 h 4043611"/>
                <a:gd name="connsiteX37" fmla="*/ 1148887 w 3397398"/>
                <a:gd name="connsiteY37" fmla="*/ 1401441 h 4043611"/>
                <a:gd name="connsiteX38" fmla="*/ 1026103 w 3397398"/>
                <a:gd name="connsiteY38" fmla="*/ 1309933 h 4043611"/>
                <a:gd name="connsiteX39" fmla="*/ 1651015 w 3397398"/>
                <a:gd name="connsiteY39" fmla="*/ 284407 h 4043611"/>
                <a:gd name="connsiteX40" fmla="*/ 1539383 w 3397398"/>
                <a:gd name="connsiteY40" fmla="*/ 366083 h 4043611"/>
                <a:gd name="connsiteX41" fmla="*/ 1466283 w 3397398"/>
                <a:gd name="connsiteY41" fmla="*/ 433367 h 4043611"/>
                <a:gd name="connsiteX42" fmla="*/ 1409747 w 3397398"/>
                <a:gd name="connsiteY42" fmla="*/ 458915 h 4043611"/>
                <a:gd name="connsiteX43" fmla="*/ 1349971 w 3397398"/>
                <a:gd name="connsiteY43" fmla="*/ 437323 h 4043611"/>
                <a:gd name="connsiteX44" fmla="*/ 1214935 w 3397398"/>
                <a:gd name="connsiteY44" fmla="*/ 476543 h 4043611"/>
                <a:gd name="connsiteX45" fmla="*/ 1193687 w 3397398"/>
                <a:gd name="connsiteY45" fmla="*/ 608591 h 4043611"/>
                <a:gd name="connsiteX46" fmla="*/ 1194407 w 3397398"/>
                <a:gd name="connsiteY46" fmla="*/ 689907 h 4043611"/>
                <a:gd name="connsiteX47" fmla="*/ 1173523 w 3397398"/>
                <a:gd name="connsiteY47" fmla="*/ 744235 h 4043611"/>
                <a:gd name="connsiteX48" fmla="*/ 1111583 w 3397398"/>
                <a:gd name="connsiteY48" fmla="*/ 788131 h 4043611"/>
                <a:gd name="connsiteX49" fmla="*/ 1044967 w 3397398"/>
                <a:gd name="connsiteY49" fmla="*/ 833827 h 4043611"/>
                <a:gd name="connsiteX50" fmla="*/ 1037403 w 3397398"/>
                <a:gd name="connsiteY50" fmla="*/ 911543 h 4043611"/>
                <a:gd name="connsiteX51" fmla="*/ 1073775 w 3397398"/>
                <a:gd name="connsiteY51" fmla="*/ 989983 h 4043611"/>
                <a:gd name="connsiteX52" fmla="*/ 1188287 w 3397398"/>
                <a:gd name="connsiteY52" fmla="*/ 1097923 h 4043611"/>
                <a:gd name="connsiteX53" fmla="*/ 1187207 w 3397398"/>
                <a:gd name="connsiteY53" fmla="*/ 1207663 h 4043611"/>
                <a:gd name="connsiteX54" fmla="*/ 1228979 w 3397398"/>
                <a:gd name="connsiteY54" fmla="*/ 1344747 h 4043611"/>
                <a:gd name="connsiteX55" fmla="*/ 1367975 w 3397398"/>
                <a:gd name="connsiteY55" fmla="*/ 1359499 h 4043611"/>
                <a:gd name="connsiteX56" fmla="*/ 1459439 w 3397398"/>
                <a:gd name="connsiteY56" fmla="*/ 1366695 h 4043611"/>
                <a:gd name="connsiteX57" fmla="*/ 1533263 w 3397398"/>
                <a:gd name="connsiteY57" fmla="*/ 1433259 h 4043611"/>
                <a:gd name="connsiteX58" fmla="*/ 1650655 w 3397398"/>
                <a:gd name="connsiteY58" fmla="*/ 1513135 h 4043611"/>
                <a:gd name="connsiteX59" fmla="*/ 1731315 w 3397398"/>
                <a:gd name="connsiteY59" fmla="*/ 1496583 h 4043611"/>
                <a:gd name="connsiteX60" fmla="*/ 1767687 w 3397398"/>
                <a:gd name="connsiteY60" fmla="*/ 1437215 h 4043611"/>
                <a:gd name="connsiteX61" fmla="*/ 1842227 w 3397398"/>
                <a:gd name="connsiteY61" fmla="*/ 1372091 h 4043611"/>
                <a:gd name="connsiteX62" fmla="*/ 1940895 w 3397398"/>
                <a:gd name="connsiteY62" fmla="*/ 1365255 h 4043611"/>
                <a:gd name="connsiteX63" fmla="*/ 2086015 w 3397398"/>
                <a:gd name="connsiteY63" fmla="*/ 1330355 h 4043611"/>
                <a:gd name="connsiteX64" fmla="*/ 2107619 w 3397398"/>
                <a:gd name="connsiteY64" fmla="*/ 1191831 h 4043611"/>
                <a:gd name="connsiteX65" fmla="*/ 2110139 w 3397398"/>
                <a:gd name="connsiteY65" fmla="*/ 1111955 h 4043611"/>
                <a:gd name="connsiteX66" fmla="*/ 2204127 w 3397398"/>
                <a:gd name="connsiteY66" fmla="*/ 1015167 h 4043611"/>
                <a:gd name="connsiteX67" fmla="*/ 2262823 w 3397398"/>
                <a:gd name="connsiteY67" fmla="*/ 883119 h 4043611"/>
                <a:gd name="connsiteX68" fmla="*/ 2259943 w 3397398"/>
                <a:gd name="connsiteY68" fmla="*/ 817275 h 4043611"/>
                <a:gd name="connsiteX69" fmla="*/ 2196923 w 3397398"/>
                <a:gd name="connsiteY69" fmla="*/ 784175 h 4043611"/>
                <a:gd name="connsiteX70" fmla="*/ 2116983 w 3397398"/>
                <a:gd name="connsiteY70" fmla="*/ 697463 h 4043611"/>
                <a:gd name="connsiteX71" fmla="*/ 2116623 w 3397398"/>
                <a:gd name="connsiteY71" fmla="*/ 595999 h 4043611"/>
                <a:gd name="connsiteX72" fmla="*/ 2132827 w 3397398"/>
                <a:gd name="connsiteY72" fmla="*/ 529795 h 4043611"/>
                <a:gd name="connsiteX73" fmla="*/ 2082051 w 3397398"/>
                <a:gd name="connsiteY73" fmla="*/ 462151 h 4043611"/>
                <a:gd name="connsiteX74" fmla="*/ 2031279 w 3397398"/>
                <a:gd name="connsiteY74" fmla="*/ 412139 h 4043611"/>
                <a:gd name="connsiteX75" fmla="*/ 1983027 w 3397398"/>
                <a:gd name="connsiteY75" fmla="*/ 425811 h 4043611"/>
                <a:gd name="connsiteX76" fmla="*/ 1837547 w 3397398"/>
                <a:gd name="connsiteY76" fmla="*/ 427611 h 4043611"/>
                <a:gd name="connsiteX77" fmla="*/ 1767687 w 3397398"/>
                <a:gd name="connsiteY77" fmla="*/ 356731 h 4043611"/>
                <a:gd name="connsiteX78" fmla="*/ 1651015 w 3397398"/>
                <a:gd name="connsiteY78" fmla="*/ 284407 h 4043611"/>
                <a:gd name="connsiteX79" fmla="*/ 1463131 w 3397398"/>
                <a:gd name="connsiteY79" fmla="*/ 311 h 4043611"/>
                <a:gd name="connsiteX80" fmla="*/ 1752867 w 3397398"/>
                <a:gd name="connsiteY80" fmla="*/ 17731 h 4043611"/>
                <a:gd name="connsiteX81" fmla="*/ 2798759 w 3397398"/>
                <a:gd name="connsiteY81" fmla="*/ 741883 h 4043611"/>
                <a:gd name="connsiteX82" fmla="*/ 3006859 w 3397398"/>
                <a:gd name="connsiteY82" fmla="*/ 1484043 h 4043611"/>
                <a:gd name="connsiteX83" fmla="*/ 3006859 w 3397398"/>
                <a:gd name="connsiteY83" fmla="*/ 1589911 h 4043611"/>
                <a:gd name="connsiteX84" fmla="*/ 3175715 w 3397398"/>
                <a:gd name="connsiteY84" fmla="*/ 1884471 h 4043611"/>
                <a:gd name="connsiteX85" fmla="*/ 3370131 w 3397398"/>
                <a:gd name="connsiteY85" fmla="*/ 2229443 h 4043611"/>
                <a:gd name="connsiteX86" fmla="*/ 3314687 w 3397398"/>
                <a:gd name="connsiteY86" fmla="*/ 2499155 h 4043611"/>
                <a:gd name="connsiteX87" fmla="*/ 3144751 w 3397398"/>
                <a:gd name="connsiteY87" fmla="*/ 2529403 h 4043611"/>
                <a:gd name="connsiteX88" fmla="*/ 3011899 w 3397398"/>
                <a:gd name="connsiteY88" fmla="*/ 2534443 h 4043611"/>
                <a:gd name="connsiteX89" fmla="*/ 3005779 w 3397398"/>
                <a:gd name="connsiteY89" fmla="*/ 2742579 h 4043611"/>
                <a:gd name="connsiteX90" fmla="*/ 2942055 w 3397398"/>
                <a:gd name="connsiteY90" fmla="*/ 3109879 h 4043611"/>
                <a:gd name="connsiteX91" fmla="*/ 2612623 w 3397398"/>
                <a:gd name="connsiteY91" fmla="*/ 3403359 h 4043611"/>
                <a:gd name="connsiteX92" fmla="*/ 2358079 w 3397398"/>
                <a:gd name="connsiteY92" fmla="*/ 3433967 h 4043611"/>
                <a:gd name="connsiteX93" fmla="*/ 2175903 w 3397398"/>
                <a:gd name="connsiteY93" fmla="*/ 3445851 h 4043611"/>
                <a:gd name="connsiteX94" fmla="*/ 2163663 w 3397398"/>
                <a:gd name="connsiteY94" fmla="*/ 3750851 h 4043611"/>
                <a:gd name="connsiteX95" fmla="*/ 2163663 w 3397398"/>
                <a:gd name="connsiteY95" fmla="*/ 4043611 h 4043611"/>
                <a:gd name="connsiteX96" fmla="*/ 1382751 w 3397398"/>
                <a:gd name="connsiteY96" fmla="*/ 4043611 h 4043611"/>
                <a:gd name="connsiteX97" fmla="*/ 595359 w 3397398"/>
                <a:gd name="connsiteY97" fmla="*/ 4036767 h 4043611"/>
                <a:gd name="connsiteX98" fmla="*/ 588519 w 3397398"/>
                <a:gd name="connsiteY98" fmla="*/ 3400479 h 4043611"/>
                <a:gd name="connsiteX99" fmla="*/ 588519 w 3397398"/>
                <a:gd name="connsiteY99" fmla="*/ 2771027 h 4043611"/>
                <a:gd name="connsiteX100" fmla="*/ 530555 w 3397398"/>
                <a:gd name="connsiteY100" fmla="*/ 2718815 h 4043611"/>
                <a:gd name="connsiteX101" fmla="*/ 14267 w 3397398"/>
                <a:gd name="connsiteY101" fmla="*/ 1749075 h 4043611"/>
                <a:gd name="connsiteX102" fmla="*/ 81955 w 3397398"/>
                <a:gd name="connsiteY102" fmla="*/ 1010155 h 4043611"/>
                <a:gd name="connsiteX103" fmla="*/ 167279 w 3397398"/>
                <a:gd name="connsiteY103" fmla="*/ 816783 h 4043611"/>
                <a:gd name="connsiteX104" fmla="*/ 1187975 w 3397398"/>
                <a:gd name="connsiteY104" fmla="*/ 27451 h 4043611"/>
                <a:gd name="connsiteX105" fmla="*/ 1463131 w 3397398"/>
                <a:gd name="connsiteY105" fmla="*/ 311 h 404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97398" h="4043611">
                  <a:moveTo>
                    <a:pt x="1026103" y="1309933"/>
                  </a:moveTo>
                  <a:cubicBezTo>
                    <a:pt x="949411" y="1309933"/>
                    <a:pt x="941487" y="1314977"/>
                    <a:pt x="904043" y="1389191"/>
                  </a:cubicBezTo>
                  <a:cubicBezTo>
                    <a:pt x="887119" y="1423417"/>
                    <a:pt x="871275" y="1437827"/>
                    <a:pt x="834187" y="1454039"/>
                  </a:cubicBezTo>
                  <a:cubicBezTo>
                    <a:pt x="791703" y="1472413"/>
                    <a:pt x="781619" y="1473495"/>
                    <a:pt x="740931" y="1462327"/>
                  </a:cubicBezTo>
                  <a:cubicBezTo>
                    <a:pt x="645875" y="1436027"/>
                    <a:pt x="640835" y="1436387"/>
                    <a:pt x="596907" y="1478899"/>
                  </a:cubicBezTo>
                  <a:cubicBezTo>
                    <a:pt x="536415" y="1537983"/>
                    <a:pt x="534255" y="1545187"/>
                    <a:pt x="557299" y="1615439"/>
                  </a:cubicBezTo>
                  <a:lnTo>
                    <a:pt x="577463" y="1677045"/>
                  </a:lnTo>
                  <a:lnTo>
                    <a:pt x="553339" y="1732167"/>
                  </a:lnTo>
                  <a:cubicBezTo>
                    <a:pt x="533535" y="1776479"/>
                    <a:pt x="521651" y="1790169"/>
                    <a:pt x="490327" y="1803139"/>
                  </a:cubicBezTo>
                  <a:cubicBezTo>
                    <a:pt x="416871" y="1833761"/>
                    <a:pt x="397431" y="1871229"/>
                    <a:pt x="410031" y="1956613"/>
                  </a:cubicBezTo>
                  <a:cubicBezTo>
                    <a:pt x="416511" y="1999125"/>
                    <a:pt x="420115" y="2003447"/>
                    <a:pt x="475563" y="2031189"/>
                  </a:cubicBezTo>
                  <a:cubicBezTo>
                    <a:pt x="527051" y="2057487"/>
                    <a:pt x="537135" y="2067215"/>
                    <a:pt x="555859" y="2112609"/>
                  </a:cubicBezTo>
                  <a:cubicBezTo>
                    <a:pt x="577103" y="2164127"/>
                    <a:pt x="577103" y="2164127"/>
                    <a:pt x="557659" y="2222491"/>
                  </a:cubicBezTo>
                  <a:cubicBezTo>
                    <a:pt x="546855" y="2254555"/>
                    <a:pt x="537855" y="2284457"/>
                    <a:pt x="537855" y="2289139"/>
                  </a:cubicBezTo>
                  <a:cubicBezTo>
                    <a:pt x="537855" y="2293463"/>
                    <a:pt x="558739" y="2319763"/>
                    <a:pt x="584663" y="2347503"/>
                  </a:cubicBezTo>
                  <a:cubicBezTo>
                    <a:pt x="636871" y="2403345"/>
                    <a:pt x="657755" y="2408389"/>
                    <a:pt x="729051" y="2383169"/>
                  </a:cubicBezTo>
                  <a:cubicBezTo>
                    <a:pt x="765775" y="2370199"/>
                    <a:pt x="775139" y="2370561"/>
                    <a:pt x="814027" y="2384971"/>
                  </a:cubicBezTo>
                  <a:cubicBezTo>
                    <a:pt x="871995" y="2406947"/>
                    <a:pt x="880999" y="2414513"/>
                    <a:pt x="905483" y="2463149"/>
                  </a:cubicBezTo>
                  <a:cubicBezTo>
                    <a:pt x="941127" y="2534843"/>
                    <a:pt x="949771" y="2540247"/>
                    <a:pt x="1026823" y="2540247"/>
                  </a:cubicBezTo>
                  <a:lnTo>
                    <a:pt x="1096315" y="2540247"/>
                  </a:lnTo>
                  <a:lnTo>
                    <a:pt x="1127283" y="2478641"/>
                  </a:lnTo>
                  <a:cubicBezTo>
                    <a:pt x="1153927" y="2425681"/>
                    <a:pt x="1165091" y="2414153"/>
                    <a:pt x="1206135" y="2396499"/>
                  </a:cubicBezTo>
                  <a:cubicBezTo>
                    <a:pt x="1252587" y="2376325"/>
                    <a:pt x="1255827" y="2376325"/>
                    <a:pt x="1309835" y="2393257"/>
                  </a:cubicBezTo>
                  <a:cubicBezTo>
                    <a:pt x="1340803" y="2402985"/>
                    <a:pt x="1371407" y="2412711"/>
                    <a:pt x="1377887" y="2415233"/>
                  </a:cubicBezTo>
                  <a:cubicBezTo>
                    <a:pt x="1384731" y="2417755"/>
                    <a:pt x="1413175" y="2398301"/>
                    <a:pt x="1441619" y="2372001"/>
                  </a:cubicBezTo>
                  <a:cubicBezTo>
                    <a:pt x="1498511" y="2318681"/>
                    <a:pt x="1503191" y="2299587"/>
                    <a:pt x="1477267" y="2223571"/>
                  </a:cubicBezTo>
                  <a:cubicBezTo>
                    <a:pt x="1462503" y="2180339"/>
                    <a:pt x="1462863" y="2175655"/>
                    <a:pt x="1485547" y="2124497"/>
                  </a:cubicBezTo>
                  <a:cubicBezTo>
                    <a:pt x="1506071" y="2077663"/>
                    <a:pt x="1516875" y="2066495"/>
                    <a:pt x="1569443" y="2038393"/>
                  </a:cubicBezTo>
                  <a:lnTo>
                    <a:pt x="1629935" y="2006329"/>
                  </a:lnTo>
                  <a:lnTo>
                    <a:pt x="1636055" y="1940401"/>
                  </a:lnTo>
                  <a:cubicBezTo>
                    <a:pt x="1643615" y="1858621"/>
                    <a:pt x="1633895" y="1840967"/>
                    <a:pt x="1565843" y="1808903"/>
                  </a:cubicBezTo>
                  <a:cubicBezTo>
                    <a:pt x="1520115" y="1787647"/>
                    <a:pt x="1511831" y="1778641"/>
                    <a:pt x="1491671" y="1729285"/>
                  </a:cubicBezTo>
                  <a:cubicBezTo>
                    <a:pt x="1470067" y="1675605"/>
                    <a:pt x="1469707" y="1672361"/>
                    <a:pt x="1486267" y="1626607"/>
                  </a:cubicBezTo>
                  <a:cubicBezTo>
                    <a:pt x="1495631" y="1600669"/>
                    <a:pt x="1503191" y="1570407"/>
                    <a:pt x="1503191" y="1559599"/>
                  </a:cubicBezTo>
                  <a:cubicBezTo>
                    <a:pt x="1502831" y="1535461"/>
                    <a:pt x="1413895" y="1442151"/>
                    <a:pt x="1390851" y="1442151"/>
                  </a:cubicBezTo>
                  <a:cubicBezTo>
                    <a:pt x="1381851" y="1442151"/>
                    <a:pt x="1352683" y="1449717"/>
                    <a:pt x="1326039" y="1458723"/>
                  </a:cubicBezTo>
                  <a:cubicBezTo>
                    <a:pt x="1280311" y="1474215"/>
                    <a:pt x="1274191" y="1474215"/>
                    <a:pt x="1221259" y="1456201"/>
                  </a:cubicBezTo>
                  <a:cubicBezTo>
                    <a:pt x="1174811" y="1440349"/>
                    <a:pt x="1162207" y="1430983"/>
                    <a:pt x="1148887" y="1401441"/>
                  </a:cubicBezTo>
                  <a:cubicBezTo>
                    <a:pt x="1110359" y="1316417"/>
                    <a:pt x="1101719" y="1309933"/>
                    <a:pt x="1026103" y="1309933"/>
                  </a:cubicBezTo>
                  <a:close/>
                  <a:moveTo>
                    <a:pt x="1651015" y="284407"/>
                  </a:moveTo>
                  <a:cubicBezTo>
                    <a:pt x="1596639" y="284407"/>
                    <a:pt x="1562071" y="309595"/>
                    <a:pt x="1539383" y="366083"/>
                  </a:cubicBezTo>
                  <a:cubicBezTo>
                    <a:pt x="1525339" y="400627"/>
                    <a:pt x="1513455" y="411779"/>
                    <a:pt x="1466283" y="433367"/>
                  </a:cubicBezTo>
                  <a:lnTo>
                    <a:pt x="1409747" y="458915"/>
                  </a:lnTo>
                  <a:lnTo>
                    <a:pt x="1349971" y="437323"/>
                  </a:lnTo>
                  <a:cubicBezTo>
                    <a:pt x="1280471" y="412139"/>
                    <a:pt x="1270747" y="414659"/>
                    <a:pt x="1214935" y="476543"/>
                  </a:cubicBezTo>
                  <a:cubicBezTo>
                    <a:pt x="1173523" y="522239"/>
                    <a:pt x="1170283" y="542027"/>
                    <a:pt x="1193687" y="608591"/>
                  </a:cubicBezTo>
                  <a:cubicBezTo>
                    <a:pt x="1207731" y="648887"/>
                    <a:pt x="1207731" y="657883"/>
                    <a:pt x="1194407" y="689907"/>
                  </a:cubicBezTo>
                  <a:cubicBezTo>
                    <a:pt x="1186127" y="709695"/>
                    <a:pt x="1176763" y="734163"/>
                    <a:pt x="1173523" y="744235"/>
                  </a:cubicBezTo>
                  <a:cubicBezTo>
                    <a:pt x="1170283" y="754311"/>
                    <a:pt x="1142555" y="774099"/>
                    <a:pt x="1111583" y="788131"/>
                  </a:cubicBezTo>
                  <a:cubicBezTo>
                    <a:pt x="1080615" y="802163"/>
                    <a:pt x="1050727" y="822675"/>
                    <a:pt x="1044967" y="833827"/>
                  </a:cubicBezTo>
                  <a:cubicBezTo>
                    <a:pt x="1039203" y="844623"/>
                    <a:pt x="1035603" y="879523"/>
                    <a:pt x="1037403" y="911543"/>
                  </a:cubicBezTo>
                  <a:cubicBezTo>
                    <a:pt x="1040287" y="964795"/>
                    <a:pt x="1043167" y="970911"/>
                    <a:pt x="1073775" y="989983"/>
                  </a:cubicBezTo>
                  <a:cubicBezTo>
                    <a:pt x="1161279" y="1043591"/>
                    <a:pt x="1170643" y="1052587"/>
                    <a:pt x="1188287" y="1097923"/>
                  </a:cubicBezTo>
                  <a:cubicBezTo>
                    <a:pt x="1206291" y="1143259"/>
                    <a:pt x="1206291" y="1146855"/>
                    <a:pt x="1187207" y="1207663"/>
                  </a:cubicBezTo>
                  <a:cubicBezTo>
                    <a:pt x="1164519" y="1280343"/>
                    <a:pt x="1167039" y="1288979"/>
                    <a:pt x="1228979" y="1344747"/>
                  </a:cubicBezTo>
                  <a:cubicBezTo>
                    <a:pt x="1274351" y="1385763"/>
                    <a:pt x="1279031" y="1386123"/>
                    <a:pt x="1367975" y="1359499"/>
                  </a:cubicBezTo>
                  <a:cubicBezTo>
                    <a:pt x="1405787" y="1347983"/>
                    <a:pt x="1416231" y="1348703"/>
                    <a:pt x="1459439" y="1366695"/>
                  </a:cubicBezTo>
                  <a:cubicBezTo>
                    <a:pt x="1497611" y="1382527"/>
                    <a:pt x="1513095" y="1396559"/>
                    <a:pt x="1533263" y="1433259"/>
                  </a:cubicBezTo>
                  <a:cubicBezTo>
                    <a:pt x="1575391" y="1509895"/>
                    <a:pt x="1579715" y="1513135"/>
                    <a:pt x="1650655" y="1513135"/>
                  </a:cubicBezTo>
                  <a:cubicBezTo>
                    <a:pt x="1696387" y="1513135"/>
                    <a:pt x="1719431" y="1508095"/>
                    <a:pt x="1731315" y="1496583"/>
                  </a:cubicBezTo>
                  <a:cubicBezTo>
                    <a:pt x="1740319" y="1487227"/>
                    <a:pt x="1756883" y="1460603"/>
                    <a:pt x="1767687" y="1437215"/>
                  </a:cubicBezTo>
                  <a:cubicBezTo>
                    <a:pt x="1784611" y="1401955"/>
                    <a:pt x="1797215" y="1390803"/>
                    <a:pt x="1842227" y="1372091"/>
                  </a:cubicBezTo>
                  <a:cubicBezTo>
                    <a:pt x="1893359" y="1350863"/>
                    <a:pt x="1898763" y="1350503"/>
                    <a:pt x="1940895" y="1365255"/>
                  </a:cubicBezTo>
                  <a:cubicBezTo>
                    <a:pt x="2015075" y="1390803"/>
                    <a:pt x="2033439" y="1386483"/>
                    <a:pt x="2086015" y="1330355"/>
                  </a:cubicBezTo>
                  <a:cubicBezTo>
                    <a:pt x="2136787" y="1276383"/>
                    <a:pt x="2136787" y="1276023"/>
                    <a:pt x="2107619" y="1191831"/>
                  </a:cubicBezTo>
                  <a:cubicBezTo>
                    <a:pt x="2096095" y="1158727"/>
                    <a:pt x="2096455" y="1146855"/>
                    <a:pt x="2110139" y="1111955"/>
                  </a:cubicBezTo>
                  <a:cubicBezTo>
                    <a:pt x="2131387" y="1056903"/>
                    <a:pt x="2144711" y="1043231"/>
                    <a:pt x="2204127" y="1015167"/>
                  </a:cubicBezTo>
                  <a:cubicBezTo>
                    <a:pt x="2262463" y="987823"/>
                    <a:pt x="2267503" y="977027"/>
                    <a:pt x="2262823" y="883119"/>
                  </a:cubicBezTo>
                  <a:lnTo>
                    <a:pt x="2259943" y="817275"/>
                  </a:lnTo>
                  <a:lnTo>
                    <a:pt x="2196923" y="784175"/>
                  </a:lnTo>
                  <a:cubicBezTo>
                    <a:pt x="2138227" y="752871"/>
                    <a:pt x="2132467" y="747115"/>
                    <a:pt x="2116983" y="697463"/>
                  </a:cubicBezTo>
                  <a:cubicBezTo>
                    <a:pt x="2101499" y="648171"/>
                    <a:pt x="2101499" y="640255"/>
                    <a:pt x="2116623" y="595999"/>
                  </a:cubicBezTo>
                  <a:cubicBezTo>
                    <a:pt x="2125623" y="569371"/>
                    <a:pt x="2132827" y="539507"/>
                    <a:pt x="2132827" y="529795"/>
                  </a:cubicBezTo>
                  <a:cubicBezTo>
                    <a:pt x="2132827" y="520079"/>
                    <a:pt x="2110139" y="489495"/>
                    <a:pt x="2082051" y="462151"/>
                  </a:cubicBezTo>
                  <a:lnTo>
                    <a:pt x="2031279" y="412139"/>
                  </a:lnTo>
                  <a:lnTo>
                    <a:pt x="1983027" y="425811"/>
                  </a:lnTo>
                  <a:cubicBezTo>
                    <a:pt x="1902003" y="448839"/>
                    <a:pt x="1885799" y="448839"/>
                    <a:pt x="1837547" y="427611"/>
                  </a:cubicBezTo>
                  <a:cubicBezTo>
                    <a:pt x="1799735" y="410699"/>
                    <a:pt x="1786771" y="397747"/>
                    <a:pt x="1767687" y="356731"/>
                  </a:cubicBezTo>
                  <a:cubicBezTo>
                    <a:pt x="1741399" y="300239"/>
                    <a:pt x="1715471" y="284407"/>
                    <a:pt x="1651015" y="284407"/>
                  </a:cubicBezTo>
                  <a:close/>
                  <a:moveTo>
                    <a:pt x="1463131" y="311"/>
                  </a:moveTo>
                  <a:cubicBezTo>
                    <a:pt x="1567451" y="-1445"/>
                    <a:pt x="1674199" y="4227"/>
                    <a:pt x="1752867" y="17731"/>
                  </a:cubicBezTo>
                  <a:cubicBezTo>
                    <a:pt x="2200387" y="95511"/>
                    <a:pt x="2566539" y="349019"/>
                    <a:pt x="2798759" y="741883"/>
                  </a:cubicBezTo>
                  <a:cubicBezTo>
                    <a:pt x="2922251" y="950379"/>
                    <a:pt x="3006859" y="1253219"/>
                    <a:pt x="3006859" y="1484043"/>
                  </a:cubicBezTo>
                  <a:lnTo>
                    <a:pt x="3006859" y="1589911"/>
                  </a:lnTo>
                  <a:lnTo>
                    <a:pt x="3175715" y="1884471"/>
                  </a:lnTo>
                  <a:cubicBezTo>
                    <a:pt x="3268243" y="2046155"/>
                    <a:pt x="3356091" y="2201715"/>
                    <a:pt x="3370131" y="2229443"/>
                  </a:cubicBezTo>
                  <a:cubicBezTo>
                    <a:pt x="3421615" y="2329911"/>
                    <a:pt x="3398575" y="2441539"/>
                    <a:pt x="3314687" y="2499155"/>
                  </a:cubicBezTo>
                  <a:cubicBezTo>
                    <a:pt x="3281203" y="2521843"/>
                    <a:pt x="3265003" y="2524723"/>
                    <a:pt x="3144751" y="2529403"/>
                  </a:cubicBezTo>
                  <a:lnTo>
                    <a:pt x="3011899" y="2534443"/>
                  </a:lnTo>
                  <a:lnTo>
                    <a:pt x="3005779" y="2742579"/>
                  </a:lnTo>
                  <a:cubicBezTo>
                    <a:pt x="2998939" y="2962239"/>
                    <a:pt x="2991379" y="3006531"/>
                    <a:pt x="2942055" y="3109879"/>
                  </a:cubicBezTo>
                  <a:cubicBezTo>
                    <a:pt x="2877967" y="3243835"/>
                    <a:pt x="2758075" y="3350783"/>
                    <a:pt x="2612623" y="3403359"/>
                  </a:cubicBezTo>
                  <a:cubicBezTo>
                    <a:pt x="2531615" y="3432527"/>
                    <a:pt x="2521895" y="3433967"/>
                    <a:pt x="2358079" y="3433967"/>
                  </a:cubicBezTo>
                  <a:cubicBezTo>
                    <a:pt x="2239271" y="3433967"/>
                    <a:pt x="2184183" y="3437567"/>
                    <a:pt x="2175903" y="3445851"/>
                  </a:cubicBezTo>
                  <a:cubicBezTo>
                    <a:pt x="2166903" y="3454851"/>
                    <a:pt x="2163663" y="3536955"/>
                    <a:pt x="2163663" y="3750851"/>
                  </a:cubicBezTo>
                  <a:lnTo>
                    <a:pt x="2163663" y="4043611"/>
                  </a:lnTo>
                  <a:lnTo>
                    <a:pt x="1382751" y="4043611"/>
                  </a:lnTo>
                  <a:cubicBezTo>
                    <a:pt x="953591" y="4043611"/>
                    <a:pt x="599319" y="4040371"/>
                    <a:pt x="595359" y="4036767"/>
                  </a:cubicBezTo>
                  <a:cubicBezTo>
                    <a:pt x="591759" y="4033167"/>
                    <a:pt x="588519" y="3746891"/>
                    <a:pt x="588519" y="3400479"/>
                  </a:cubicBezTo>
                  <a:lnTo>
                    <a:pt x="588519" y="2771027"/>
                  </a:lnTo>
                  <a:lnTo>
                    <a:pt x="530555" y="2718815"/>
                  </a:lnTo>
                  <a:cubicBezTo>
                    <a:pt x="236047" y="2454863"/>
                    <a:pt x="65391" y="2134019"/>
                    <a:pt x="14267" y="1749075"/>
                  </a:cubicBezTo>
                  <a:cubicBezTo>
                    <a:pt x="-18497" y="1502407"/>
                    <a:pt x="5627" y="1238095"/>
                    <a:pt x="81955" y="1010155"/>
                  </a:cubicBezTo>
                  <a:cubicBezTo>
                    <a:pt x="93115" y="976307"/>
                    <a:pt x="131639" y="889523"/>
                    <a:pt x="167279" y="816783"/>
                  </a:cubicBezTo>
                  <a:cubicBezTo>
                    <a:pt x="364219" y="416715"/>
                    <a:pt x="728211" y="135479"/>
                    <a:pt x="1187975" y="27451"/>
                  </a:cubicBezTo>
                  <a:cubicBezTo>
                    <a:pt x="1256923" y="11247"/>
                    <a:pt x="1358811" y="2067"/>
                    <a:pt x="1463131" y="31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16" name="群組 15"/>
          <p:cNvGrpSpPr/>
          <p:nvPr/>
        </p:nvGrpSpPr>
        <p:grpSpPr>
          <a:xfrm>
            <a:off x="564820" y="2786106"/>
            <a:ext cx="741046" cy="741046"/>
            <a:chOff x="5750522" y="1707170"/>
            <a:chExt cx="741046" cy="741046"/>
          </a:xfrm>
        </p:grpSpPr>
        <p:sp>
          <p:nvSpPr>
            <p:cNvPr id="36" name="橢圓 35"/>
            <p:cNvSpPr/>
            <p:nvPr/>
          </p:nvSpPr>
          <p:spPr>
            <a:xfrm>
              <a:off x="5750522" y="1707170"/>
              <a:ext cx="741046" cy="741046"/>
            </a:xfrm>
            <a:prstGeom prst="ellipse">
              <a:avLst/>
            </a:prstGeom>
            <a:solidFill>
              <a:schemeClr val="accent4"/>
            </a:solidFill>
            <a:ln w="1905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4"/>
                </a:solidFill>
                <a:latin typeface="微軟正黑體" panose="020B0604030504040204" pitchFamily="34" charset="-120"/>
                <a:ea typeface="微軟正黑體" panose="020B0604030504040204" pitchFamily="34" charset="-120"/>
              </a:endParaRPr>
            </a:p>
          </p:txBody>
        </p:sp>
        <p:grpSp>
          <p:nvGrpSpPr>
            <p:cNvPr id="37" name="群組 36"/>
            <p:cNvGrpSpPr>
              <a:grpSpLocks noChangeAspect="1"/>
            </p:cNvGrpSpPr>
            <p:nvPr/>
          </p:nvGrpSpPr>
          <p:grpSpPr>
            <a:xfrm>
              <a:off x="5908074" y="1863949"/>
              <a:ext cx="425943" cy="427489"/>
              <a:chOff x="5583600" y="7359116"/>
              <a:chExt cx="2941833" cy="2952515"/>
            </a:xfrm>
            <a:solidFill>
              <a:schemeClr val="bg1"/>
            </a:solidFill>
          </p:grpSpPr>
          <p:sp>
            <p:nvSpPr>
              <p:cNvPr id="38" name="Freeform 51"/>
              <p:cNvSpPr>
                <a:spLocks/>
              </p:cNvSpPr>
              <p:nvPr/>
            </p:nvSpPr>
            <p:spPr bwMode="auto">
              <a:xfrm>
                <a:off x="5583600" y="7457653"/>
                <a:ext cx="2852791" cy="2853978"/>
              </a:xfrm>
              <a:custGeom>
                <a:avLst/>
                <a:gdLst>
                  <a:gd name="T0" fmla="*/ 5177 w 10595"/>
                  <a:gd name="T1" fmla="*/ 10589 h 10598"/>
                  <a:gd name="T2" fmla="*/ 3018 w 10595"/>
                  <a:gd name="T3" fmla="*/ 10068 h 10598"/>
                  <a:gd name="T4" fmla="*/ 482 w 10595"/>
                  <a:gd name="T5" fmla="*/ 7488 h 10598"/>
                  <a:gd name="T6" fmla="*/ 49 w 10595"/>
                  <a:gd name="T7" fmla="*/ 6053 h 10598"/>
                  <a:gd name="T8" fmla="*/ 52 w 10595"/>
                  <a:gd name="T9" fmla="*/ 4529 h 10598"/>
                  <a:gd name="T10" fmla="*/ 2432 w 10595"/>
                  <a:gd name="T11" fmla="*/ 835 h 10598"/>
                  <a:gd name="T12" fmla="*/ 4345 w 10595"/>
                  <a:gd name="T13" fmla="*/ 82 h 10598"/>
                  <a:gd name="T14" fmla="*/ 4683 w 10595"/>
                  <a:gd name="T15" fmla="*/ 29 h 10598"/>
                  <a:gd name="T16" fmla="*/ 5290 w 10595"/>
                  <a:gd name="T17" fmla="*/ 0 h 10598"/>
                  <a:gd name="T18" fmla="*/ 5897 w 10595"/>
                  <a:gd name="T19" fmla="*/ 29 h 10598"/>
                  <a:gd name="T20" fmla="*/ 6518 w 10595"/>
                  <a:gd name="T21" fmla="*/ 137 h 10598"/>
                  <a:gd name="T22" fmla="*/ 7703 w 10595"/>
                  <a:gd name="T23" fmla="*/ 599 h 10598"/>
                  <a:gd name="T24" fmla="*/ 7616 w 10595"/>
                  <a:gd name="T25" fmla="*/ 720 h 10598"/>
                  <a:gd name="T26" fmla="*/ 7508 w 10595"/>
                  <a:gd name="T27" fmla="*/ 1116 h 10598"/>
                  <a:gd name="T28" fmla="*/ 7528 w 10595"/>
                  <a:gd name="T29" fmla="*/ 1341 h 10598"/>
                  <a:gd name="T30" fmla="*/ 7263 w 10595"/>
                  <a:gd name="T31" fmla="*/ 1230 h 10598"/>
                  <a:gd name="T32" fmla="*/ 5317 w 10595"/>
                  <a:gd name="T33" fmla="*/ 761 h 10598"/>
                  <a:gd name="T34" fmla="*/ 4262 w 10595"/>
                  <a:gd name="T35" fmla="*/ 890 h 10598"/>
                  <a:gd name="T36" fmla="*/ 2074 w 10595"/>
                  <a:gd name="T37" fmla="*/ 2132 h 10598"/>
                  <a:gd name="T38" fmla="*/ 900 w 10595"/>
                  <a:gd name="T39" fmla="*/ 4218 h 10598"/>
                  <a:gd name="T40" fmla="*/ 842 w 10595"/>
                  <a:gd name="T41" fmla="*/ 6053 h 10598"/>
                  <a:gd name="T42" fmla="*/ 1050 w 10595"/>
                  <a:gd name="T43" fmla="*/ 6830 h 10598"/>
                  <a:gd name="T44" fmla="*/ 4683 w 10595"/>
                  <a:gd name="T45" fmla="*/ 9765 h 10598"/>
                  <a:gd name="T46" fmla="*/ 5897 w 10595"/>
                  <a:gd name="T47" fmla="*/ 9765 h 10598"/>
                  <a:gd name="T48" fmla="*/ 9512 w 10595"/>
                  <a:gd name="T49" fmla="*/ 6889 h 10598"/>
                  <a:gd name="T50" fmla="*/ 9621 w 10595"/>
                  <a:gd name="T51" fmla="*/ 6575 h 10598"/>
                  <a:gd name="T52" fmla="*/ 9791 w 10595"/>
                  <a:gd name="T53" fmla="*/ 5271 h 10598"/>
                  <a:gd name="T54" fmla="*/ 9367 w 10595"/>
                  <a:gd name="T55" fmla="*/ 3365 h 10598"/>
                  <a:gd name="T56" fmla="*/ 9316 w 10595"/>
                  <a:gd name="T57" fmla="*/ 3059 h 10598"/>
                  <a:gd name="T58" fmla="*/ 9530 w 10595"/>
                  <a:gd name="T59" fmla="*/ 3088 h 10598"/>
                  <a:gd name="T60" fmla="*/ 9705 w 10595"/>
                  <a:gd name="T61" fmla="*/ 3106 h 10598"/>
                  <a:gd name="T62" fmla="*/ 9832 w 10595"/>
                  <a:gd name="T63" fmla="*/ 2989 h 10598"/>
                  <a:gd name="T64" fmla="*/ 9988 w 10595"/>
                  <a:gd name="T65" fmla="*/ 2891 h 10598"/>
                  <a:gd name="T66" fmla="*/ 10091 w 10595"/>
                  <a:gd name="T67" fmla="*/ 3070 h 10598"/>
                  <a:gd name="T68" fmla="*/ 10526 w 10595"/>
                  <a:gd name="T69" fmla="*/ 4571 h 10598"/>
                  <a:gd name="T70" fmla="*/ 10568 w 10595"/>
                  <a:gd name="T71" fmla="*/ 4875 h 10598"/>
                  <a:gd name="T72" fmla="*/ 10555 w 10595"/>
                  <a:gd name="T73" fmla="*/ 5813 h 10598"/>
                  <a:gd name="T74" fmla="*/ 9799 w 10595"/>
                  <a:gd name="T75" fmla="*/ 8056 h 10598"/>
                  <a:gd name="T76" fmla="*/ 5897 w 10595"/>
                  <a:gd name="T77" fmla="*/ 10538 h 10598"/>
                  <a:gd name="T78" fmla="*/ 5177 w 10595"/>
                  <a:gd name="T79" fmla="*/ 10589 h 10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95" h="10598">
                    <a:moveTo>
                      <a:pt x="5177" y="10589"/>
                    </a:moveTo>
                    <a:cubicBezTo>
                      <a:pt x="4328" y="10531"/>
                      <a:pt x="3681" y="10375"/>
                      <a:pt x="3018" y="10068"/>
                    </a:cubicBezTo>
                    <a:cubicBezTo>
                      <a:pt x="1941" y="9569"/>
                      <a:pt x="964" y="8576"/>
                      <a:pt x="482" y="7488"/>
                    </a:cubicBezTo>
                    <a:cubicBezTo>
                      <a:pt x="264" y="6998"/>
                      <a:pt x="163" y="6664"/>
                      <a:pt x="49" y="6053"/>
                    </a:cubicBezTo>
                    <a:cubicBezTo>
                      <a:pt x="0" y="5786"/>
                      <a:pt x="1" y="4856"/>
                      <a:pt x="52" y="4529"/>
                    </a:cubicBezTo>
                    <a:cubicBezTo>
                      <a:pt x="288" y="2991"/>
                      <a:pt x="1141" y="1668"/>
                      <a:pt x="2432" y="835"/>
                    </a:cubicBezTo>
                    <a:cubicBezTo>
                      <a:pt x="2995" y="472"/>
                      <a:pt x="3755" y="173"/>
                      <a:pt x="4345" y="82"/>
                    </a:cubicBezTo>
                    <a:cubicBezTo>
                      <a:pt x="4430" y="69"/>
                      <a:pt x="4582" y="45"/>
                      <a:pt x="4683" y="29"/>
                    </a:cubicBezTo>
                    <a:cubicBezTo>
                      <a:pt x="4784" y="13"/>
                      <a:pt x="5057" y="0"/>
                      <a:pt x="5290" y="0"/>
                    </a:cubicBezTo>
                    <a:cubicBezTo>
                      <a:pt x="5523" y="0"/>
                      <a:pt x="5796" y="13"/>
                      <a:pt x="5897" y="29"/>
                    </a:cubicBezTo>
                    <a:cubicBezTo>
                      <a:pt x="6321" y="96"/>
                      <a:pt x="6397" y="109"/>
                      <a:pt x="6518" y="137"/>
                    </a:cubicBezTo>
                    <a:cubicBezTo>
                      <a:pt x="6985" y="244"/>
                      <a:pt x="7703" y="523"/>
                      <a:pt x="7703" y="599"/>
                    </a:cubicBezTo>
                    <a:cubicBezTo>
                      <a:pt x="7703" y="620"/>
                      <a:pt x="7664" y="675"/>
                      <a:pt x="7616" y="720"/>
                    </a:cubicBezTo>
                    <a:cubicBezTo>
                      <a:pt x="7479" y="851"/>
                      <a:pt x="7470" y="882"/>
                      <a:pt x="7508" y="1116"/>
                    </a:cubicBezTo>
                    <a:cubicBezTo>
                      <a:pt x="7526" y="1232"/>
                      <a:pt x="7535" y="1333"/>
                      <a:pt x="7528" y="1341"/>
                    </a:cubicBezTo>
                    <a:cubicBezTo>
                      <a:pt x="7520" y="1348"/>
                      <a:pt x="7401" y="1299"/>
                      <a:pt x="7263" y="1230"/>
                    </a:cubicBezTo>
                    <a:cubicBezTo>
                      <a:pt x="6700" y="950"/>
                      <a:pt x="5913" y="760"/>
                      <a:pt x="5317" y="761"/>
                    </a:cubicBezTo>
                    <a:cubicBezTo>
                      <a:pt x="5073" y="761"/>
                      <a:pt x="4510" y="830"/>
                      <a:pt x="4262" y="890"/>
                    </a:cubicBezTo>
                    <a:cubicBezTo>
                      <a:pt x="3428" y="1091"/>
                      <a:pt x="2687" y="1512"/>
                      <a:pt x="2074" y="2132"/>
                    </a:cubicBezTo>
                    <a:cubicBezTo>
                      <a:pt x="1516" y="2696"/>
                      <a:pt x="1160" y="3329"/>
                      <a:pt x="900" y="4218"/>
                    </a:cubicBezTo>
                    <a:cubicBezTo>
                      <a:pt x="770" y="4662"/>
                      <a:pt x="742" y="5545"/>
                      <a:pt x="842" y="6053"/>
                    </a:cubicBezTo>
                    <a:cubicBezTo>
                      <a:pt x="923" y="6466"/>
                      <a:pt x="941" y="6534"/>
                      <a:pt x="1050" y="6830"/>
                    </a:cubicBezTo>
                    <a:cubicBezTo>
                      <a:pt x="1628" y="8401"/>
                      <a:pt x="3037" y="9540"/>
                      <a:pt x="4683" y="9765"/>
                    </a:cubicBezTo>
                    <a:cubicBezTo>
                      <a:pt x="4955" y="9803"/>
                      <a:pt x="5624" y="9802"/>
                      <a:pt x="5897" y="9765"/>
                    </a:cubicBezTo>
                    <a:cubicBezTo>
                      <a:pt x="7516" y="9544"/>
                      <a:pt x="8913" y="8432"/>
                      <a:pt x="9512" y="6889"/>
                    </a:cubicBezTo>
                    <a:cubicBezTo>
                      <a:pt x="9558" y="6771"/>
                      <a:pt x="9607" y="6629"/>
                      <a:pt x="9621" y="6575"/>
                    </a:cubicBezTo>
                    <a:cubicBezTo>
                      <a:pt x="9763" y="6033"/>
                      <a:pt x="9790" y="5821"/>
                      <a:pt x="9791" y="5271"/>
                    </a:cubicBezTo>
                    <a:cubicBezTo>
                      <a:pt x="9792" y="4534"/>
                      <a:pt x="9678" y="4023"/>
                      <a:pt x="9367" y="3365"/>
                    </a:cubicBezTo>
                    <a:cubicBezTo>
                      <a:pt x="9238" y="3092"/>
                      <a:pt x="9228" y="3031"/>
                      <a:pt x="9316" y="3059"/>
                    </a:cubicBezTo>
                    <a:cubicBezTo>
                      <a:pt x="9337" y="3065"/>
                      <a:pt x="9433" y="3079"/>
                      <a:pt x="9530" y="3088"/>
                    </a:cubicBezTo>
                    <a:lnTo>
                      <a:pt x="9705" y="3106"/>
                    </a:lnTo>
                    <a:lnTo>
                      <a:pt x="9832" y="2989"/>
                    </a:lnTo>
                    <a:cubicBezTo>
                      <a:pt x="9901" y="2925"/>
                      <a:pt x="9972" y="2881"/>
                      <a:pt x="9988" y="2891"/>
                    </a:cubicBezTo>
                    <a:cubicBezTo>
                      <a:pt x="10004" y="2901"/>
                      <a:pt x="10050" y="2981"/>
                      <a:pt x="10091" y="3070"/>
                    </a:cubicBezTo>
                    <a:cubicBezTo>
                      <a:pt x="10331" y="3594"/>
                      <a:pt x="10474" y="4085"/>
                      <a:pt x="10526" y="4571"/>
                    </a:cubicBezTo>
                    <a:cubicBezTo>
                      <a:pt x="10541" y="4703"/>
                      <a:pt x="10559" y="4840"/>
                      <a:pt x="10568" y="4875"/>
                    </a:cubicBezTo>
                    <a:cubicBezTo>
                      <a:pt x="10595" y="4989"/>
                      <a:pt x="10588" y="5509"/>
                      <a:pt x="10555" y="5813"/>
                    </a:cubicBezTo>
                    <a:cubicBezTo>
                      <a:pt x="10464" y="6650"/>
                      <a:pt x="10222" y="7367"/>
                      <a:pt x="9799" y="8056"/>
                    </a:cubicBezTo>
                    <a:cubicBezTo>
                      <a:pt x="8946" y="9444"/>
                      <a:pt x="7502" y="10362"/>
                      <a:pt x="5897" y="10538"/>
                    </a:cubicBezTo>
                    <a:cubicBezTo>
                      <a:pt x="5406" y="10592"/>
                      <a:pt x="5314" y="10598"/>
                      <a:pt x="5177" y="1058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9" name="Freeform 62"/>
              <p:cNvSpPr>
                <a:spLocks/>
              </p:cNvSpPr>
              <p:nvPr/>
            </p:nvSpPr>
            <p:spPr bwMode="auto">
              <a:xfrm>
                <a:off x="6115456" y="7987134"/>
                <a:ext cx="1800951" cy="1796202"/>
              </a:xfrm>
              <a:custGeom>
                <a:avLst/>
                <a:gdLst>
                  <a:gd name="T0" fmla="*/ 3035 w 6690"/>
                  <a:gd name="T1" fmla="*/ 6640 h 6674"/>
                  <a:gd name="T2" fmla="*/ 2399 w 6690"/>
                  <a:gd name="T3" fmla="*/ 6524 h 6674"/>
                  <a:gd name="T4" fmla="*/ 322 w 6690"/>
                  <a:gd name="T5" fmla="*/ 4766 h 6674"/>
                  <a:gd name="T6" fmla="*/ 30 w 6690"/>
                  <a:gd name="T7" fmla="*/ 3871 h 6674"/>
                  <a:gd name="T8" fmla="*/ 0 w 6690"/>
                  <a:gd name="T9" fmla="*/ 3327 h 6674"/>
                  <a:gd name="T10" fmla="*/ 30 w 6690"/>
                  <a:gd name="T11" fmla="*/ 2782 h 6674"/>
                  <a:gd name="T12" fmla="*/ 339 w 6690"/>
                  <a:gd name="T13" fmla="*/ 1855 h 6674"/>
                  <a:gd name="T14" fmla="*/ 1044 w 6690"/>
                  <a:gd name="T15" fmla="*/ 905 h 6674"/>
                  <a:gd name="T16" fmla="*/ 2766 w 6690"/>
                  <a:gd name="T17" fmla="*/ 40 h 6674"/>
                  <a:gd name="T18" fmla="*/ 3993 w 6690"/>
                  <a:gd name="T19" fmla="*/ 61 h 6674"/>
                  <a:gd name="T20" fmla="*/ 4826 w 6690"/>
                  <a:gd name="T21" fmla="*/ 364 h 6674"/>
                  <a:gd name="T22" fmla="*/ 4561 w 6690"/>
                  <a:gd name="T23" fmla="*/ 648 h 6674"/>
                  <a:gd name="T24" fmla="*/ 3936 w 6690"/>
                  <a:gd name="T25" fmla="*/ 848 h 6674"/>
                  <a:gd name="T26" fmla="*/ 1890 w 6690"/>
                  <a:gd name="T27" fmla="*/ 1211 h 6674"/>
                  <a:gd name="T28" fmla="*/ 1137 w 6690"/>
                  <a:gd name="T29" fmla="*/ 2000 h 6674"/>
                  <a:gd name="T30" fmla="*/ 776 w 6690"/>
                  <a:gd name="T31" fmla="*/ 3341 h 6674"/>
                  <a:gd name="T32" fmla="*/ 960 w 6690"/>
                  <a:gd name="T33" fmla="*/ 4302 h 6674"/>
                  <a:gd name="T34" fmla="*/ 2667 w 6690"/>
                  <a:gd name="T35" fmla="*/ 5791 h 6674"/>
                  <a:gd name="T36" fmla="*/ 2940 w 6690"/>
                  <a:gd name="T37" fmla="*/ 5852 h 6674"/>
                  <a:gd name="T38" fmla="*/ 3316 w 6690"/>
                  <a:gd name="T39" fmla="*/ 5881 h 6674"/>
                  <a:gd name="T40" fmla="*/ 3692 w 6690"/>
                  <a:gd name="T41" fmla="*/ 5852 h 6674"/>
                  <a:gd name="T42" fmla="*/ 3965 w 6690"/>
                  <a:gd name="T43" fmla="*/ 5791 h 6674"/>
                  <a:gd name="T44" fmla="*/ 5644 w 6690"/>
                  <a:gd name="T45" fmla="*/ 4375 h 6674"/>
                  <a:gd name="T46" fmla="*/ 5853 w 6690"/>
                  <a:gd name="T47" fmla="*/ 3312 h 6674"/>
                  <a:gd name="T48" fmla="*/ 5715 w 6690"/>
                  <a:gd name="T49" fmla="*/ 2429 h 6674"/>
                  <a:gd name="T50" fmla="*/ 5982 w 6690"/>
                  <a:gd name="T51" fmla="*/ 2090 h 6674"/>
                  <a:gd name="T52" fmla="*/ 6270 w 6690"/>
                  <a:gd name="T53" fmla="*/ 1803 h 6674"/>
                  <a:gd name="T54" fmla="*/ 6340 w 6690"/>
                  <a:gd name="T55" fmla="*/ 1940 h 6674"/>
                  <a:gd name="T56" fmla="*/ 6631 w 6690"/>
                  <a:gd name="T57" fmla="*/ 3058 h 6674"/>
                  <a:gd name="T58" fmla="*/ 6307 w 6690"/>
                  <a:gd name="T59" fmla="*/ 4782 h 6674"/>
                  <a:gd name="T60" fmla="*/ 4233 w 6690"/>
                  <a:gd name="T61" fmla="*/ 6525 h 6674"/>
                  <a:gd name="T62" fmla="*/ 3035 w 6690"/>
                  <a:gd name="T63" fmla="*/ 6640 h 6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90" h="6674">
                    <a:moveTo>
                      <a:pt x="3035" y="6640"/>
                    </a:moveTo>
                    <a:cubicBezTo>
                      <a:pt x="2791" y="6614"/>
                      <a:pt x="2553" y="6571"/>
                      <a:pt x="2399" y="6524"/>
                    </a:cubicBezTo>
                    <a:cubicBezTo>
                      <a:pt x="1476" y="6243"/>
                      <a:pt x="722" y="5604"/>
                      <a:pt x="322" y="4766"/>
                    </a:cubicBezTo>
                    <a:cubicBezTo>
                      <a:pt x="169" y="4444"/>
                      <a:pt x="138" y="4350"/>
                      <a:pt x="30" y="3871"/>
                    </a:cubicBezTo>
                    <a:cubicBezTo>
                      <a:pt x="13" y="3799"/>
                      <a:pt x="0" y="3553"/>
                      <a:pt x="0" y="3327"/>
                    </a:cubicBezTo>
                    <a:cubicBezTo>
                      <a:pt x="0" y="3100"/>
                      <a:pt x="13" y="2854"/>
                      <a:pt x="30" y="2782"/>
                    </a:cubicBezTo>
                    <a:cubicBezTo>
                      <a:pt x="142" y="2288"/>
                      <a:pt x="170" y="2203"/>
                      <a:pt x="339" y="1855"/>
                    </a:cubicBezTo>
                    <a:cubicBezTo>
                      <a:pt x="509" y="1504"/>
                      <a:pt x="745" y="1186"/>
                      <a:pt x="1044" y="905"/>
                    </a:cubicBezTo>
                    <a:cubicBezTo>
                      <a:pt x="1528" y="449"/>
                      <a:pt x="2019" y="202"/>
                      <a:pt x="2766" y="40"/>
                    </a:cubicBezTo>
                    <a:cubicBezTo>
                      <a:pt x="2947" y="0"/>
                      <a:pt x="3773" y="15"/>
                      <a:pt x="3993" y="61"/>
                    </a:cubicBezTo>
                    <a:cubicBezTo>
                      <a:pt x="4257" y="117"/>
                      <a:pt x="4826" y="324"/>
                      <a:pt x="4826" y="364"/>
                    </a:cubicBezTo>
                    <a:cubicBezTo>
                      <a:pt x="4826" y="371"/>
                      <a:pt x="4707" y="499"/>
                      <a:pt x="4561" y="648"/>
                    </a:cubicBezTo>
                    <a:cubicBezTo>
                      <a:pt x="4265" y="953"/>
                      <a:pt x="4302" y="941"/>
                      <a:pt x="3936" y="848"/>
                    </a:cubicBezTo>
                    <a:cubicBezTo>
                      <a:pt x="3239" y="670"/>
                      <a:pt x="2508" y="799"/>
                      <a:pt x="1890" y="1211"/>
                    </a:cubicBezTo>
                    <a:cubicBezTo>
                      <a:pt x="1648" y="1371"/>
                      <a:pt x="1287" y="1750"/>
                      <a:pt x="1137" y="2000"/>
                    </a:cubicBezTo>
                    <a:cubicBezTo>
                      <a:pt x="874" y="2439"/>
                      <a:pt x="776" y="2803"/>
                      <a:pt x="776" y="3341"/>
                    </a:cubicBezTo>
                    <a:cubicBezTo>
                      <a:pt x="777" y="3757"/>
                      <a:pt x="812" y="3943"/>
                      <a:pt x="960" y="4302"/>
                    </a:cubicBezTo>
                    <a:cubicBezTo>
                      <a:pt x="1252" y="5010"/>
                      <a:pt x="1968" y="5635"/>
                      <a:pt x="2667" y="5791"/>
                    </a:cubicBezTo>
                    <a:cubicBezTo>
                      <a:pt x="2745" y="5808"/>
                      <a:pt x="2868" y="5836"/>
                      <a:pt x="2940" y="5852"/>
                    </a:cubicBezTo>
                    <a:cubicBezTo>
                      <a:pt x="3013" y="5868"/>
                      <a:pt x="3182" y="5881"/>
                      <a:pt x="3316" y="5881"/>
                    </a:cubicBezTo>
                    <a:cubicBezTo>
                      <a:pt x="3450" y="5881"/>
                      <a:pt x="3619" y="5868"/>
                      <a:pt x="3692" y="5852"/>
                    </a:cubicBezTo>
                    <a:cubicBezTo>
                      <a:pt x="3764" y="5836"/>
                      <a:pt x="3888" y="5808"/>
                      <a:pt x="3965" y="5791"/>
                    </a:cubicBezTo>
                    <a:cubicBezTo>
                      <a:pt x="4635" y="5641"/>
                      <a:pt x="5342" y="5045"/>
                      <a:pt x="5644" y="4375"/>
                    </a:cubicBezTo>
                    <a:cubicBezTo>
                      <a:pt x="5813" y="4000"/>
                      <a:pt x="5855" y="3789"/>
                      <a:pt x="5853" y="3312"/>
                    </a:cubicBezTo>
                    <a:cubicBezTo>
                      <a:pt x="5852" y="2890"/>
                      <a:pt x="5819" y="2679"/>
                      <a:pt x="5715" y="2429"/>
                    </a:cubicBezTo>
                    <a:cubicBezTo>
                      <a:pt x="5698" y="2388"/>
                      <a:pt x="5755" y="2317"/>
                      <a:pt x="5982" y="2090"/>
                    </a:cubicBezTo>
                    <a:lnTo>
                      <a:pt x="6270" y="1803"/>
                    </a:lnTo>
                    <a:lnTo>
                      <a:pt x="6340" y="1940"/>
                    </a:lnTo>
                    <a:cubicBezTo>
                      <a:pt x="6482" y="2216"/>
                      <a:pt x="6582" y="2600"/>
                      <a:pt x="6631" y="3058"/>
                    </a:cubicBezTo>
                    <a:cubicBezTo>
                      <a:pt x="6690" y="3598"/>
                      <a:pt x="6563" y="4274"/>
                      <a:pt x="6307" y="4782"/>
                    </a:cubicBezTo>
                    <a:cubicBezTo>
                      <a:pt x="5880" y="5630"/>
                      <a:pt x="5168" y="6229"/>
                      <a:pt x="4233" y="6525"/>
                    </a:cubicBezTo>
                    <a:cubicBezTo>
                      <a:pt x="3937" y="6618"/>
                      <a:pt x="3359" y="6674"/>
                      <a:pt x="3035" y="664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0" name="Freeform 69"/>
              <p:cNvSpPr>
                <a:spLocks/>
              </p:cNvSpPr>
              <p:nvPr/>
            </p:nvSpPr>
            <p:spPr bwMode="auto">
              <a:xfrm>
                <a:off x="6637819" y="7359116"/>
                <a:ext cx="1887614" cy="1894738"/>
              </a:xfrm>
              <a:custGeom>
                <a:avLst/>
                <a:gdLst>
                  <a:gd name="T0" fmla="*/ 1147 w 7008"/>
                  <a:gd name="T1" fmla="*/ 7009 h 7039"/>
                  <a:gd name="T2" fmla="*/ 121 w 7008"/>
                  <a:gd name="T3" fmla="*/ 6209 h 7039"/>
                  <a:gd name="T4" fmla="*/ 9 w 7008"/>
                  <a:gd name="T5" fmla="*/ 5715 h 7039"/>
                  <a:gd name="T6" fmla="*/ 59 w 7008"/>
                  <a:gd name="T7" fmla="*/ 5253 h 7039"/>
                  <a:gd name="T8" fmla="*/ 1810 w 7008"/>
                  <a:gd name="T9" fmla="*/ 4372 h 7039"/>
                  <a:gd name="T10" fmla="*/ 2008 w 7008"/>
                  <a:gd name="T11" fmla="*/ 4431 h 7039"/>
                  <a:gd name="T12" fmla="*/ 3175 w 7008"/>
                  <a:gd name="T13" fmla="*/ 3306 h 7039"/>
                  <a:gd name="T14" fmla="*/ 4300 w 7008"/>
                  <a:gd name="T15" fmla="*/ 2181 h 7039"/>
                  <a:gd name="T16" fmla="*/ 4283 w 7008"/>
                  <a:gd name="T17" fmla="*/ 2043 h 7039"/>
                  <a:gd name="T18" fmla="*/ 4248 w 7008"/>
                  <a:gd name="T19" fmla="*/ 1669 h 7039"/>
                  <a:gd name="T20" fmla="*/ 4230 w 7008"/>
                  <a:gd name="T21" fmla="*/ 1433 h 7039"/>
                  <a:gd name="T22" fmla="*/ 4946 w 7008"/>
                  <a:gd name="T23" fmla="*/ 717 h 7039"/>
                  <a:gd name="T24" fmla="*/ 5680 w 7008"/>
                  <a:gd name="T25" fmla="*/ 0 h 7039"/>
                  <a:gd name="T26" fmla="*/ 5713 w 7008"/>
                  <a:gd name="T27" fmla="*/ 176 h 7039"/>
                  <a:gd name="T28" fmla="*/ 5834 w 7008"/>
                  <a:gd name="T29" fmla="*/ 1133 h 7039"/>
                  <a:gd name="T30" fmla="*/ 6462 w 7008"/>
                  <a:gd name="T31" fmla="*/ 1270 h 7039"/>
                  <a:gd name="T32" fmla="*/ 6999 w 7008"/>
                  <a:gd name="T33" fmla="*/ 1341 h 7039"/>
                  <a:gd name="T34" fmla="*/ 6281 w 7008"/>
                  <a:gd name="T35" fmla="*/ 2091 h 7039"/>
                  <a:gd name="T36" fmla="*/ 5548 w 7008"/>
                  <a:gd name="T37" fmla="*/ 2824 h 7039"/>
                  <a:gd name="T38" fmla="*/ 5408 w 7008"/>
                  <a:gd name="T39" fmla="*/ 2797 h 7039"/>
                  <a:gd name="T40" fmla="*/ 5056 w 7008"/>
                  <a:gd name="T41" fmla="*/ 2756 h 7039"/>
                  <a:gd name="T42" fmla="*/ 4844 w 7008"/>
                  <a:gd name="T43" fmla="*/ 2742 h 7039"/>
                  <a:gd name="T44" fmla="*/ 3721 w 7008"/>
                  <a:gd name="T45" fmla="*/ 3862 h 7039"/>
                  <a:gd name="T46" fmla="*/ 2611 w 7008"/>
                  <a:gd name="T47" fmla="*/ 5052 h 7039"/>
                  <a:gd name="T48" fmla="*/ 2668 w 7008"/>
                  <a:gd name="T49" fmla="*/ 5278 h 7039"/>
                  <a:gd name="T50" fmla="*/ 2669 w 7008"/>
                  <a:gd name="T51" fmla="*/ 6041 h 7039"/>
                  <a:gd name="T52" fmla="*/ 1334 w 7008"/>
                  <a:gd name="T53" fmla="*/ 7024 h 7039"/>
                  <a:gd name="T54" fmla="*/ 1147 w 7008"/>
                  <a:gd name="T55" fmla="*/ 7009 h 7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08" h="7039">
                    <a:moveTo>
                      <a:pt x="1147" y="7009"/>
                    </a:moveTo>
                    <a:cubicBezTo>
                      <a:pt x="673" y="6910"/>
                      <a:pt x="328" y="6640"/>
                      <a:pt x="121" y="6209"/>
                    </a:cubicBezTo>
                    <a:cubicBezTo>
                      <a:pt x="29" y="6018"/>
                      <a:pt x="18" y="5970"/>
                      <a:pt x="9" y="5715"/>
                    </a:cubicBezTo>
                    <a:cubicBezTo>
                      <a:pt x="0" y="5482"/>
                      <a:pt x="9" y="5402"/>
                      <a:pt x="59" y="5253"/>
                    </a:cubicBezTo>
                    <a:cubicBezTo>
                      <a:pt x="310" y="4512"/>
                      <a:pt x="1116" y="4106"/>
                      <a:pt x="1810" y="4372"/>
                    </a:cubicBezTo>
                    <a:cubicBezTo>
                      <a:pt x="1896" y="4404"/>
                      <a:pt x="1985" y="4431"/>
                      <a:pt x="2008" y="4431"/>
                    </a:cubicBezTo>
                    <a:cubicBezTo>
                      <a:pt x="2032" y="4431"/>
                      <a:pt x="2557" y="3925"/>
                      <a:pt x="3175" y="3306"/>
                    </a:cubicBezTo>
                    <a:lnTo>
                      <a:pt x="4300" y="2181"/>
                    </a:lnTo>
                    <a:lnTo>
                      <a:pt x="4283" y="2043"/>
                    </a:lnTo>
                    <a:cubicBezTo>
                      <a:pt x="4274" y="1967"/>
                      <a:pt x="4258" y="1799"/>
                      <a:pt x="4248" y="1669"/>
                    </a:cubicBezTo>
                    <a:lnTo>
                      <a:pt x="4230" y="1433"/>
                    </a:lnTo>
                    <a:lnTo>
                      <a:pt x="4946" y="717"/>
                    </a:lnTo>
                    <a:cubicBezTo>
                      <a:pt x="5340" y="322"/>
                      <a:pt x="5670" y="0"/>
                      <a:pt x="5680" y="0"/>
                    </a:cubicBezTo>
                    <a:cubicBezTo>
                      <a:pt x="5690" y="0"/>
                      <a:pt x="5705" y="79"/>
                      <a:pt x="5713" y="176"/>
                    </a:cubicBezTo>
                    <a:cubicBezTo>
                      <a:pt x="5739" y="457"/>
                      <a:pt x="5818" y="1082"/>
                      <a:pt x="5834" y="1133"/>
                    </a:cubicBezTo>
                    <a:cubicBezTo>
                      <a:pt x="5856" y="1203"/>
                      <a:pt x="5895" y="1211"/>
                      <a:pt x="6462" y="1270"/>
                    </a:cubicBezTo>
                    <a:cubicBezTo>
                      <a:pt x="6748" y="1300"/>
                      <a:pt x="6990" y="1332"/>
                      <a:pt x="6999" y="1341"/>
                    </a:cubicBezTo>
                    <a:cubicBezTo>
                      <a:pt x="7008" y="1350"/>
                      <a:pt x="6685" y="1687"/>
                      <a:pt x="6281" y="2091"/>
                    </a:cubicBezTo>
                    <a:lnTo>
                      <a:pt x="5548" y="2824"/>
                    </a:lnTo>
                    <a:lnTo>
                      <a:pt x="5408" y="2797"/>
                    </a:lnTo>
                    <a:cubicBezTo>
                      <a:pt x="5331" y="2782"/>
                      <a:pt x="5172" y="2763"/>
                      <a:pt x="5056" y="2756"/>
                    </a:cubicBezTo>
                    <a:lnTo>
                      <a:pt x="4844" y="2742"/>
                    </a:lnTo>
                    <a:lnTo>
                      <a:pt x="3721" y="3862"/>
                    </a:lnTo>
                    <a:cubicBezTo>
                      <a:pt x="2741" y="4838"/>
                      <a:pt x="2599" y="4990"/>
                      <a:pt x="2611" y="5052"/>
                    </a:cubicBezTo>
                    <a:cubicBezTo>
                      <a:pt x="2618" y="5091"/>
                      <a:pt x="2644" y="5192"/>
                      <a:pt x="2668" y="5278"/>
                    </a:cubicBezTo>
                    <a:cubicBezTo>
                      <a:pt x="2726" y="5478"/>
                      <a:pt x="2726" y="5846"/>
                      <a:pt x="2669" y="6041"/>
                    </a:cubicBezTo>
                    <a:cubicBezTo>
                      <a:pt x="2502" y="6609"/>
                      <a:pt x="1918" y="7039"/>
                      <a:pt x="1334" y="7024"/>
                    </a:cubicBezTo>
                    <a:cubicBezTo>
                      <a:pt x="1262" y="7022"/>
                      <a:pt x="1178" y="7015"/>
                      <a:pt x="1147" y="70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grpSp>
        <p:nvGrpSpPr>
          <p:cNvPr id="17" name="群組 16"/>
          <p:cNvGrpSpPr/>
          <p:nvPr/>
        </p:nvGrpSpPr>
        <p:grpSpPr>
          <a:xfrm>
            <a:off x="564820" y="4071894"/>
            <a:ext cx="741046" cy="741046"/>
            <a:chOff x="4317953" y="4038218"/>
            <a:chExt cx="741046" cy="741046"/>
          </a:xfrm>
        </p:grpSpPr>
        <p:sp>
          <p:nvSpPr>
            <p:cNvPr id="34" name="橢圓 33"/>
            <p:cNvSpPr/>
            <p:nvPr/>
          </p:nvSpPr>
          <p:spPr>
            <a:xfrm>
              <a:off x="4317953" y="4038218"/>
              <a:ext cx="741046" cy="741046"/>
            </a:xfrm>
            <a:prstGeom prst="ellipse">
              <a:avLst/>
            </a:prstGeom>
            <a:solidFill>
              <a:schemeClr val="accent3"/>
            </a:solidFill>
            <a:ln w="19050">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3"/>
                </a:solidFill>
                <a:latin typeface="微軟正黑體" panose="020B0604030504040204" pitchFamily="34" charset="-120"/>
                <a:ea typeface="微軟正黑體" panose="020B0604030504040204" pitchFamily="34" charset="-120"/>
              </a:endParaRPr>
            </a:p>
          </p:txBody>
        </p:sp>
        <p:sp>
          <p:nvSpPr>
            <p:cNvPr id="35" name="手繪多邊形 34"/>
            <p:cNvSpPr>
              <a:spLocks noChangeAspect="1"/>
            </p:cNvSpPr>
            <p:nvPr/>
          </p:nvSpPr>
          <p:spPr bwMode="auto">
            <a:xfrm>
              <a:off x="4507613" y="4180551"/>
              <a:ext cx="361726" cy="427489"/>
            </a:xfrm>
            <a:custGeom>
              <a:avLst/>
              <a:gdLst>
                <a:gd name="connsiteX0" fmla="*/ 1384291 w 3382902"/>
                <a:gd name="connsiteY0" fmla="*/ 2952997 h 3997939"/>
                <a:gd name="connsiteX1" fmla="*/ 1228635 w 3382902"/>
                <a:gd name="connsiteY1" fmla="*/ 2967769 h 3997939"/>
                <a:gd name="connsiteX2" fmla="*/ 837588 w 3382902"/>
                <a:gd name="connsiteY2" fmla="*/ 3038281 h 3997939"/>
                <a:gd name="connsiteX3" fmla="*/ 450141 w 3382902"/>
                <a:gd name="connsiteY3" fmla="*/ 3181823 h 3997939"/>
                <a:gd name="connsiteX4" fmla="*/ 267940 w 3382902"/>
                <a:gd name="connsiteY4" fmla="*/ 3329323 h 3997939"/>
                <a:gd name="connsiteX5" fmla="*/ 398649 w 3382902"/>
                <a:gd name="connsiteY5" fmla="*/ 3452719 h 3997939"/>
                <a:gd name="connsiteX6" fmla="*/ 893040 w 3382902"/>
                <a:gd name="connsiteY6" fmla="*/ 3635833 h 3997939"/>
                <a:gd name="connsiteX7" fmla="*/ 1015107 w 3382902"/>
                <a:gd name="connsiteY7" fmla="*/ 3661737 h 3997939"/>
                <a:gd name="connsiteX8" fmla="*/ 1391032 w 3382902"/>
                <a:gd name="connsiteY8" fmla="*/ 3712101 h 3997939"/>
                <a:gd name="connsiteX9" fmla="*/ 2158363 w 3382902"/>
                <a:gd name="connsiteY9" fmla="*/ 3694115 h 3997939"/>
                <a:gd name="connsiteX10" fmla="*/ 2964584 w 3382902"/>
                <a:gd name="connsiteY10" fmla="*/ 3455597 h 3997939"/>
                <a:gd name="connsiteX11" fmla="*/ 3103215 w 3382902"/>
                <a:gd name="connsiteY11" fmla="*/ 3327883 h 3997939"/>
                <a:gd name="connsiteX12" fmla="*/ 2912732 w 3382902"/>
                <a:gd name="connsiteY12" fmla="*/ 3177147 h 3997939"/>
                <a:gd name="connsiteX13" fmla="*/ 2533928 w 3382902"/>
                <a:gd name="connsiteY13" fmla="*/ 3038281 h 3997939"/>
                <a:gd name="connsiteX14" fmla="*/ 2140719 w 3382902"/>
                <a:gd name="connsiteY14" fmla="*/ 2967409 h 3997939"/>
                <a:gd name="connsiteX15" fmla="*/ 1966080 w 3382902"/>
                <a:gd name="connsiteY15" fmla="*/ 2961653 h 3997939"/>
                <a:gd name="connsiteX16" fmla="*/ 1963560 w 3382902"/>
                <a:gd name="connsiteY16" fmla="*/ 3015976 h 3997939"/>
                <a:gd name="connsiteX17" fmla="*/ 1817727 w 3382902"/>
                <a:gd name="connsiteY17" fmla="*/ 3360981 h 3997939"/>
                <a:gd name="connsiteX18" fmla="*/ 1685578 w 3382902"/>
                <a:gd name="connsiteY18" fmla="*/ 3387963 h 3997939"/>
                <a:gd name="connsiteX19" fmla="*/ 1553068 w 3382902"/>
                <a:gd name="connsiteY19" fmla="*/ 3360981 h 3997939"/>
                <a:gd name="connsiteX20" fmla="*/ 1411556 w 3382902"/>
                <a:gd name="connsiteY20" fmla="*/ 3207365 h 3997939"/>
                <a:gd name="connsiteX21" fmla="*/ 1411556 w 3382902"/>
                <a:gd name="connsiteY21" fmla="*/ 2991153 h 3997939"/>
                <a:gd name="connsiteX22" fmla="*/ 1402914 w 3382902"/>
                <a:gd name="connsiteY22" fmla="*/ 2953739 h 3997939"/>
                <a:gd name="connsiteX23" fmla="*/ 1384291 w 3382902"/>
                <a:gd name="connsiteY23" fmla="*/ 2952997 h 3997939"/>
                <a:gd name="connsiteX24" fmla="*/ 1685364 w 3382902"/>
                <a:gd name="connsiteY24" fmla="*/ 172524 h 3997939"/>
                <a:gd name="connsiteX25" fmla="*/ 1451218 w 3382902"/>
                <a:gd name="connsiteY25" fmla="*/ 315009 h 3997939"/>
                <a:gd name="connsiteX26" fmla="*/ 1461665 w 3382902"/>
                <a:gd name="connsiteY26" fmla="*/ 472965 h 3997939"/>
                <a:gd name="connsiteX27" fmla="*/ 1581619 w 3382902"/>
                <a:gd name="connsiteY27" fmla="*/ 455694 h 3997939"/>
                <a:gd name="connsiteX28" fmla="*/ 1810362 w 3382902"/>
                <a:gd name="connsiteY28" fmla="*/ 458573 h 3997939"/>
                <a:gd name="connsiteX29" fmla="*/ 1950489 w 3382902"/>
                <a:gd name="connsiteY29" fmla="*/ 412157 h 3997939"/>
                <a:gd name="connsiteX30" fmla="*/ 1685364 w 3382902"/>
                <a:gd name="connsiteY30" fmla="*/ 172524 h 3997939"/>
                <a:gd name="connsiteX31" fmla="*/ 1690774 w 3382902"/>
                <a:gd name="connsiteY31" fmla="*/ 0 h 3997939"/>
                <a:gd name="connsiteX32" fmla="*/ 2002486 w 3382902"/>
                <a:gd name="connsiteY32" fmla="*/ 130126 h 3997939"/>
                <a:gd name="connsiteX33" fmla="*/ 2127764 w 3382902"/>
                <a:gd name="connsiteY33" fmla="*/ 454813 h 3997939"/>
                <a:gd name="connsiteX34" fmla="*/ 2127044 w 3382902"/>
                <a:gd name="connsiteY34" fmla="*/ 544803 h 3997939"/>
                <a:gd name="connsiteX35" fmla="*/ 2191123 w 3382902"/>
                <a:gd name="connsiteY35" fmla="*/ 594838 h 3997939"/>
                <a:gd name="connsiteX36" fmla="*/ 2356361 w 3382902"/>
                <a:gd name="connsiteY36" fmla="*/ 735224 h 3997939"/>
                <a:gd name="connsiteX37" fmla="*/ 2575959 w 3382902"/>
                <a:gd name="connsiteY37" fmla="*/ 1079709 h 3997939"/>
                <a:gd name="connsiteX38" fmla="*/ 2635358 w 3382902"/>
                <a:gd name="connsiteY38" fmla="*/ 1467389 h 3997939"/>
                <a:gd name="connsiteX39" fmla="*/ 2716357 w 3382902"/>
                <a:gd name="connsiteY39" fmla="*/ 2056648 h 3997939"/>
                <a:gd name="connsiteX40" fmla="*/ 3077433 w 3382902"/>
                <a:gd name="connsiteY40" fmla="*/ 2782333 h 3997939"/>
                <a:gd name="connsiteX41" fmla="*/ 3353909 w 3382902"/>
                <a:gd name="connsiteY41" fmla="*/ 3209609 h 3997939"/>
                <a:gd name="connsiteX42" fmla="*/ 2891315 w 3382902"/>
                <a:gd name="connsiteY42" fmla="*/ 3798509 h 3997939"/>
                <a:gd name="connsiteX43" fmla="*/ 2467960 w 3382902"/>
                <a:gd name="connsiteY43" fmla="*/ 3920177 h 3997939"/>
                <a:gd name="connsiteX44" fmla="*/ 1421453 w 3382902"/>
                <a:gd name="connsiteY44" fmla="*/ 3990729 h 3997939"/>
                <a:gd name="connsiteX45" fmla="*/ 801900 w 3382902"/>
                <a:gd name="connsiteY45" fmla="*/ 3898939 h 3997939"/>
                <a:gd name="connsiteX46" fmla="*/ 558183 w 3382902"/>
                <a:gd name="connsiteY46" fmla="*/ 3826945 h 3997939"/>
                <a:gd name="connsiteX47" fmla="*/ 35469 w 3382902"/>
                <a:gd name="connsiteY47" fmla="*/ 3474903 h 3997939"/>
                <a:gd name="connsiteX48" fmla="*/ 56709 w 3382902"/>
                <a:gd name="connsiteY48" fmla="*/ 3154175 h 3997939"/>
                <a:gd name="connsiteX49" fmla="*/ 130148 w 3382902"/>
                <a:gd name="connsiteY49" fmla="*/ 3028548 h 3997939"/>
                <a:gd name="connsiteX50" fmla="*/ 286746 w 3382902"/>
                <a:gd name="connsiteY50" fmla="*/ 2806091 h 3997939"/>
                <a:gd name="connsiteX51" fmla="*/ 572583 w 3382902"/>
                <a:gd name="connsiteY51" fmla="*/ 2330220 h 3997939"/>
                <a:gd name="connsiteX52" fmla="*/ 699661 w 3382902"/>
                <a:gd name="connsiteY52" fmla="*/ 1873787 h 3997939"/>
                <a:gd name="connsiteX53" fmla="*/ 746101 w 3382902"/>
                <a:gd name="connsiteY53" fmla="*/ 1446871 h 3997939"/>
                <a:gd name="connsiteX54" fmla="*/ 942298 w 3382902"/>
                <a:gd name="connsiteY54" fmla="*/ 824855 h 3997939"/>
                <a:gd name="connsiteX55" fmla="*/ 1188535 w 3382902"/>
                <a:gd name="connsiteY55" fmla="*/ 597358 h 3997939"/>
                <a:gd name="connsiteX56" fmla="*/ 1254055 w 3382902"/>
                <a:gd name="connsiteY56" fmla="*/ 556322 h 3997939"/>
                <a:gd name="connsiteX57" fmla="*/ 1254055 w 3382902"/>
                <a:gd name="connsiteY57" fmla="*/ 458772 h 3997939"/>
                <a:gd name="connsiteX58" fmla="*/ 1379333 w 3382902"/>
                <a:gd name="connsiteY58" fmla="*/ 130126 h 3997939"/>
                <a:gd name="connsiteX59" fmla="*/ 1690774 w 3382902"/>
                <a:gd name="connsiteY59" fmla="*/ 0 h 399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382902" h="3997939">
                  <a:moveTo>
                    <a:pt x="1384291" y="2952997"/>
                  </a:moveTo>
                  <a:cubicBezTo>
                    <a:pt x="1354483" y="2953874"/>
                    <a:pt x="1293990" y="2959405"/>
                    <a:pt x="1228635" y="2967769"/>
                  </a:cubicBezTo>
                  <a:cubicBezTo>
                    <a:pt x="1088924" y="2985397"/>
                    <a:pt x="1021229" y="2997629"/>
                    <a:pt x="837588" y="3038281"/>
                  </a:cubicBezTo>
                  <a:cubicBezTo>
                    <a:pt x="743246" y="3059147"/>
                    <a:pt x="543762" y="3132897"/>
                    <a:pt x="450141" y="3181823"/>
                  </a:cubicBezTo>
                  <a:cubicBezTo>
                    <a:pt x="343917" y="3236865"/>
                    <a:pt x="267940" y="3298383"/>
                    <a:pt x="267940" y="3329323"/>
                  </a:cubicBezTo>
                  <a:cubicBezTo>
                    <a:pt x="267940" y="3354145"/>
                    <a:pt x="316911" y="3400555"/>
                    <a:pt x="398649" y="3452719"/>
                  </a:cubicBezTo>
                  <a:cubicBezTo>
                    <a:pt x="496951" y="3515675"/>
                    <a:pt x="720561" y="3598419"/>
                    <a:pt x="893040" y="3635833"/>
                  </a:cubicBezTo>
                  <a:cubicBezTo>
                    <a:pt x="921126" y="3641589"/>
                    <a:pt x="975859" y="3653461"/>
                    <a:pt x="1015107" y="3661737"/>
                  </a:cubicBezTo>
                  <a:cubicBezTo>
                    <a:pt x="1075601" y="3674687"/>
                    <a:pt x="1245559" y="3697351"/>
                    <a:pt x="1391032" y="3712101"/>
                  </a:cubicBezTo>
                  <a:cubicBezTo>
                    <a:pt x="1492214" y="3722175"/>
                    <a:pt x="2047099" y="3708865"/>
                    <a:pt x="2158363" y="3694115"/>
                  </a:cubicBezTo>
                  <a:cubicBezTo>
                    <a:pt x="2499720" y="3647705"/>
                    <a:pt x="2777702" y="3565681"/>
                    <a:pt x="2964584" y="3455597"/>
                  </a:cubicBezTo>
                  <a:cubicBezTo>
                    <a:pt x="3044162" y="3408469"/>
                    <a:pt x="3103215" y="3354145"/>
                    <a:pt x="3103215" y="3327883"/>
                  </a:cubicBezTo>
                  <a:cubicBezTo>
                    <a:pt x="3103215" y="3302701"/>
                    <a:pt x="3003473" y="3223555"/>
                    <a:pt x="2912732" y="3177147"/>
                  </a:cubicBezTo>
                  <a:cubicBezTo>
                    <a:pt x="2825593" y="3132177"/>
                    <a:pt x="2623228" y="3058068"/>
                    <a:pt x="2533928" y="3038281"/>
                  </a:cubicBezTo>
                  <a:cubicBezTo>
                    <a:pt x="2349926" y="2997629"/>
                    <a:pt x="2282231" y="2985397"/>
                    <a:pt x="2140719" y="2967409"/>
                  </a:cubicBezTo>
                  <a:cubicBezTo>
                    <a:pt x="2002088" y="2950141"/>
                    <a:pt x="1978323" y="2949062"/>
                    <a:pt x="1966080" y="2961653"/>
                  </a:cubicBezTo>
                  <a:cubicBezTo>
                    <a:pt x="1954198" y="2973525"/>
                    <a:pt x="1953478" y="2983239"/>
                    <a:pt x="1963560" y="3015976"/>
                  </a:cubicBezTo>
                  <a:cubicBezTo>
                    <a:pt x="2004969" y="3154481"/>
                    <a:pt x="1946636" y="3292987"/>
                    <a:pt x="1817727" y="3360981"/>
                  </a:cubicBezTo>
                  <a:cubicBezTo>
                    <a:pt x="1775238" y="3383645"/>
                    <a:pt x="1753993" y="3387963"/>
                    <a:pt x="1685578" y="3387963"/>
                  </a:cubicBezTo>
                  <a:cubicBezTo>
                    <a:pt x="1617522" y="3387963"/>
                    <a:pt x="1596278" y="3383645"/>
                    <a:pt x="1553068" y="3360981"/>
                  </a:cubicBezTo>
                  <a:cubicBezTo>
                    <a:pt x="1488974" y="3327525"/>
                    <a:pt x="1434961" y="3268885"/>
                    <a:pt x="1411556" y="3207365"/>
                  </a:cubicBezTo>
                  <a:cubicBezTo>
                    <a:pt x="1393912" y="3161317"/>
                    <a:pt x="1393912" y="3077135"/>
                    <a:pt x="1411556" y="2991153"/>
                  </a:cubicBezTo>
                  <a:cubicBezTo>
                    <a:pt x="1416597" y="2967769"/>
                    <a:pt x="1414077" y="2958056"/>
                    <a:pt x="1402914" y="2953739"/>
                  </a:cubicBezTo>
                  <a:cubicBezTo>
                    <a:pt x="1400754" y="2952929"/>
                    <a:pt x="1394227" y="2952705"/>
                    <a:pt x="1384291" y="2952997"/>
                  </a:cubicBezTo>
                  <a:close/>
                  <a:moveTo>
                    <a:pt x="1685364" y="172524"/>
                  </a:moveTo>
                  <a:cubicBezTo>
                    <a:pt x="1583420" y="172524"/>
                    <a:pt x="1496606" y="225056"/>
                    <a:pt x="1451218" y="315009"/>
                  </a:cubicBezTo>
                  <a:cubicBezTo>
                    <a:pt x="1414115" y="387690"/>
                    <a:pt x="1420959" y="488437"/>
                    <a:pt x="1461665" y="472965"/>
                  </a:cubicBezTo>
                  <a:cubicBezTo>
                    <a:pt x="1467428" y="470806"/>
                    <a:pt x="1521462" y="462891"/>
                    <a:pt x="1581619" y="455694"/>
                  </a:cubicBezTo>
                  <a:cubicBezTo>
                    <a:pt x="1677079" y="443821"/>
                    <a:pt x="1706617" y="444180"/>
                    <a:pt x="1810362" y="458573"/>
                  </a:cubicBezTo>
                  <a:cubicBezTo>
                    <a:pt x="1949408" y="477643"/>
                    <a:pt x="1960215" y="474045"/>
                    <a:pt x="1950489" y="412157"/>
                  </a:cubicBezTo>
                  <a:cubicBezTo>
                    <a:pt x="1927074" y="267514"/>
                    <a:pt x="1822249" y="172524"/>
                    <a:pt x="1685364" y="172524"/>
                  </a:cubicBezTo>
                  <a:close/>
                  <a:moveTo>
                    <a:pt x="1690774" y="0"/>
                  </a:moveTo>
                  <a:cubicBezTo>
                    <a:pt x="1804038" y="0"/>
                    <a:pt x="1917347" y="43375"/>
                    <a:pt x="2002486" y="130126"/>
                  </a:cubicBezTo>
                  <a:cubicBezTo>
                    <a:pt x="2088165" y="217237"/>
                    <a:pt x="2129924" y="325586"/>
                    <a:pt x="2127764" y="454813"/>
                  </a:cubicBezTo>
                  <a:cubicBezTo>
                    <a:pt x="2127044" y="497648"/>
                    <a:pt x="2126684" y="537964"/>
                    <a:pt x="2127044" y="544803"/>
                  </a:cubicBezTo>
                  <a:cubicBezTo>
                    <a:pt x="2127404" y="551283"/>
                    <a:pt x="2156204" y="573961"/>
                    <a:pt x="2191123" y="594838"/>
                  </a:cubicBezTo>
                  <a:cubicBezTo>
                    <a:pt x="2226043" y="615716"/>
                    <a:pt x="2300562" y="679070"/>
                    <a:pt x="2356361" y="735224"/>
                  </a:cubicBezTo>
                  <a:cubicBezTo>
                    <a:pt x="2470120" y="849692"/>
                    <a:pt x="2528079" y="940403"/>
                    <a:pt x="2575959" y="1079709"/>
                  </a:cubicBezTo>
                  <a:cubicBezTo>
                    <a:pt x="2614118" y="1190937"/>
                    <a:pt x="2624918" y="1260050"/>
                    <a:pt x="2635358" y="1467389"/>
                  </a:cubicBezTo>
                  <a:cubicBezTo>
                    <a:pt x="2646158" y="1676527"/>
                    <a:pt x="2682877" y="1943260"/>
                    <a:pt x="2716357" y="2056648"/>
                  </a:cubicBezTo>
                  <a:cubicBezTo>
                    <a:pt x="2815716" y="2389254"/>
                    <a:pt x="2878355" y="2515241"/>
                    <a:pt x="3077433" y="2782333"/>
                  </a:cubicBezTo>
                  <a:cubicBezTo>
                    <a:pt x="3234031" y="2992192"/>
                    <a:pt x="3286230" y="3073183"/>
                    <a:pt x="3353909" y="3209609"/>
                  </a:cubicBezTo>
                  <a:cubicBezTo>
                    <a:pt x="3457228" y="3418749"/>
                    <a:pt x="3280110" y="3644445"/>
                    <a:pt x="2891315" y="3798509"/>
                  </a:cubicBezTo>
                  <a:cubicBezTo>
                    <a:pt x="2752357" y="3853583"/>
                    <a:pt x="2668118" y="3878061"/>
                    <a:pt x="2467960" y="3920177"/>
                  </a:cubicBezTo>
                  <a:cubicBezTo>
                    <a:pt x="2169524" y="3983169"/>
                    <a:pt x="1733209" y="4012687"/>
                    <a:pt x="1421453" y="3990729"/>
                  </a:cubicBezTo>
                  <a:cubicBezTo>
                    <a:pt x="1225975" y="3976691"/>
                    <a:pt x="931859" y="3933135"/>
                    <a:pt x="801900" y="3898939"/>
                  </a:cubicBezTo>
                  <a:cubicBezTo>
                    <a:pt x="679862" y="3866901"/>
                    <a:pt x="641342" y="3855743"/>
                    <a:pt x="558183" y="3826945"/>
                  </a:cubicBezTo>
                  <a:cubicBezTo>
                    <a:pt x="301866" y="3739115"/>
                    <a:pt x="101349" y="3604129"/>
                    <a:pt x="35469" y="3474903"/>
                  </a:cubicBezTo>
                  <a:cubicBezTo>
                    <a:pt x="-17810" y="3370513"/>
                    <a:pt x="-11330" y="3269723"/>
                    <a:pt x="56709" y="3154175"/>
                  </a:cubicBezTo>
                  <a:cubicBezTo>
                    <a:pt x="79749" y="3114579"/>
                    <a:pt x="112869" y="3058065"/>
                    <a:pt x="130148" y="3028548"/>
                  </a:cubicBezTo>
                  <a:cubicBezTo>
                    <a:pt x="147428" y="2998671"/>
                    <a:pt x="217987" y="2898601"/>
                    <a:pt x="286746" y="2806091"/>
                  </a:cubicBezTo>
                  <a:cubicBezTo>
                    <a:pt x="441545" y="2597313"/>
                    <a:pt x="508504" y="2486084"/>
                    <a:pt x="572583" y="2330220"/>
                  </a:cubicBezTo>
                  <a:cubicBezTo>
                    <a:pt x="634502" y="2179755"/>
                    <a:pt x="668702" y="2057008"/>
                    <a:pt x="699661" y="1873787"/>
                  </a:cubicBezTo>
                  <a:cubicBezTo>
                    <a:pt x="736381" y="1654569"/>
                    <a:pt x="746101" y="1567098"/>
                    <a:pt x="746101" y="1446871"/>
                  </a:cubicBezTo>
                  <a:cubicBezTo>
                    <a:pt x="746101" y="1212535"/>
                    <a:pt x="817020" y="987558"/>
                    <a:pt x="942298" y="824855"/>
                  </a:cubicBezTo>
                  <a:cubicBezTo>
                    <a:pt x="1003498" y="744943"/>
                    <a:pt x="1108976" y="647753"/>
                    <a:pt x="1188535" y="597358"/>
                  </a:cubicBezTo>
                  <a:lnTo>
                    <a:pt x="1254055" y="556322"/>
                  </a:lnTo>
                  <a:lnTo>
                    <a:pt x="1254055" y="458772"/>
                  </a:lnTo>
                  <a:cubicBezTo>
                    <a:pt x="1254055" y="316947"/>
                    <a:pt x="1290774" y="220117"/>
                    <a:pt x="1379333" y="130126"/>
                  </a:cubicBezTo>
                  <a:cubicBezTo>
                    <a:pt x="1464292" y="43375"/>
                    <a:pt x="1577511" y="0"/>
                    <a:pt x="1690774" y="0"/>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18" name="群組 17"/>
          <p:cNvGrpSpPr/>
          <p:nvPr/>
        </p:nvGrpSpPr>
        <p:grpSpPr>
          <a:xfrm>
            <a:off x="564820" y="5357683"/>
            <a:ext cx="741046" cy="741046"/>
            <a:chOff x="7375483" y="4038218"/>
            <a:chExt cx="741046" cy="741046"/>
          </a:xfrm>
        </p:grpSpPr>
        <p:sp>
          <p:nvSpPr>
            <p:cNvPr id="27" name="橢圓 26"/>
            <p:cNvSpPr/>
            <p:nvPr/>
          </p:nvSpPr>
          <p:spPr>
            <a:xfrm>
              <a:off x="7375483" y="4038218"/>
              <a:ext cx="741046" cy="741046"/>
            </a:xfrm>
            <a:prstGeom prst="ellipse">
              <a:avLst/>
            </a:prstGeom>
            <a:solidFill>
              <a:schemeClr val="accent5"/>
            </a:solidFill>
            <a:ln w="19050">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5"/>
                </a:solidFill>
                <a:latin typeface="微軟正黑體" panose="020B0604030504040204" pitchFamily="34" charset="-120"/>
                <a:ea typeface="微軟正黑體" panose="020B0604030504040204" pitchFamily="34" charset="-120"/>
              </a:endParaRPr>
            </a:p>
          </p:txBody>
        </p:sp>
        <p:grpSp>
          <p:nvGrpSpPr>
            <p:cNvPr id="28" name="群組 27"/>
            <p:cNvGrpSpPr/>
            <p:nvPr/>
          </p:nvGrpSpPr>
          <p:grpSpPr>
            <a:xfrm>
              <a:off x="7561229" y="4059115"/>
              <a:ext cx="361238" cy="572934"/>
              <a:chOff x="4565882" y="3048934"/>
              <a:chExt cx="361238" cy="572934"/>
            </a:xfrm>
            <a:solidFill>
              <a:schemeClr val="bg1"/>
            </a:solidFill>
          </p:grpSpPr>
          <p:sp>
            <p:nvSpPr>
              <p:cNvPr id="29" name="手繪多邊形 28"/>
              <p:cNvSpPr>
                <a:spLocks/>
              </p:cNvSpPr>
              <p:nvPr/>
            </p:nvSpPr>
            <p:spPr bwMode="auto">
              <a:xfrm>
                <a:off x="4565882" y="3228413"/>
                <a:ext cx="361238" cy="393455"/>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0" name="Freeform 83"/>
              <p:cNvSpPr>
                <a:spLocks/>
              </p:cNvSpPr>
              <p:nvPr/>
            </p:nvSpPr>
            <p:spPr bwMode="auto">
              <a:xfrm>
                <a:off x="4655827" y="3128587"/>
                <a:ext cx="79242" cy="77390"/>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1" name="Freeform 84"/>
              <p:cNvSpPr>
                <a:spLocks/>
              </p:cNvSpPr>
              <p:nvPr/>
            </p:nvSpPr>
            <p:spPr bwMode="auto">
              <a:xfrm>
                <a:off x="4765943" y="3170370"/>
                <a:ext cx="38695" cy="3437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2" name="Freeform 87"/>
              <p:cNvSpPr>
                <a:spLocks/>
              </p:cNvSpPr>
              <p:nvPr/>
            </p:nvSpPr>
            <p:spPr bwMode="auto">
              <a:xfrm>
                <a:off x="4770060" y="3079601"/>
                <a:ext cx="53926" cy="51044"/>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3" name="Freeform 88"/>
              <p:cNvSpPr>
                <a:spLocks/>
              </p:cNvSpPr>
              <p:nvPr/>
            </p:nvSpPr>
            <p:spPr bwMode="auto">
              <a:xfrm>
                <a:off x="4656033" y="3048934"/>
                <a:ext cx="37048" cy="38901"/>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sp>
        <p:nvSpPr>
          <p:cNvPr id="19" name="文字方塊 30"/>
          <p:cNvSpPr txBox="1"/>
          <p:nvPr/>
        </p:nvSpPr>
        <p:spPr>
          <a:xfrm>
            <a:off x="1491226" y="1547676"/>
            <a:ext cx="1157940" cy="64633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solidFill>
                  <a:schemeClr val="accent2"/>
                </a:solidFill>
              </a:rPr>
              <a:t>40%</a:t>
            </a:r>
            <a:endParaRPr lang="en-US" sz="3600" b="1" dirty="0">
              <a:solidFill>
                <a:schemeClr val="accent2"/>
              </a:solidFill>
            </a:endParaRPr>
          </a:p>
        </p:txBody>
      </p:sp>
      <p:sp>
        <p:nvSpPr>
          <p:cNvPr id="20" name="文字方塊 31"/>
          <p:cNvSpPr txBox="1"/>
          <p:nvPr/>
        </p:nvSpPr>
        <p:spPr>
          <a:xfrm>
            <a:off x="1491226" y="2833464"/>
            <a:ext cx="1157940" cy="64633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chemeClr val="accent4"/>
                </a:solidFill>
              </a:rPr>
              <a:t>3</a:t>
            </a:r>
            <a:r>
              <a:rPr lang="en-US" sz="3600" b="1" dirty="0" smtClean="0">
                <a:solidFill>
                  <a:schemeClr val="accent4"/>
                </a:solidFill>
              </a:rPr>
              <a:t>0%</a:t>
            </a:r>
            <a:endParaRPr lang="en-US" sz="3600" b="1" dirty="0">
              <a:solidFill>
                <a:schemeClr val="accent4"/>
              </a:solidFill>
            </a:endParaRPr>
          </a:p>
        </p:txBody>
      </p:sp>
      <p:sp>
        <p:nvSpPr>
          <p:cNvPr id="21" name="文字方塊 32"/>
          <p:cNvSpPr txBox="1"/>
          <p:nvPr/>
        </p:nvSpPr>
        <p:spPr>
          <a:xfrm>
            <a:off x="1491226" y="4119252"/>
            <a:ext cx="1157940" cy="64633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chemeClr val="accent3"/>
                </a:solidFill>
              </a:rPr>
              <a:t>2</a:t>
            </a:r>
            <a:r>
              <a:rPr lang="en-US" sz="3600" b="1" dirty="0" smtClean="0">
                <a:solidFill>
                  <a:schemeClr val="accent3"/>
                </a:solidFill>
              </a:rPr>
              <a:t>0%</a:t>
            </a:r>
            <a:endParaRPr lang="en-US" sz="3600" b="1" dirty="0">
              <a:solidFill>
                <a:schemeClr val="accent3"/>
              </a:solidFill>
            </a:endParaRPr>
          </a:p>
        </p:txBody>
      </p:sp>
      <p:sp>
        <p:nvSpPr>
          <p:cNvPr id="22" name="文字方塊 33"/>
          <p:cNvSpPr txBox="1"/>
          <p:nvPr/>
        </p:nvSpPr>
        <p:spPr>
          <a:xfrm>
            <a:off x="1491226" y="5405041"/>
            <a:ext cx="1157940" cy="64633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chemeClr val="accent5"/>
                </a:solidFill>
              </a:rPr>
              <a:t>1</a:t>
            </a:r>
            <a:r>
              <a:rPr lang="en-US" sz="3600" b="1" dirty="0" smtClean="0">
                <a:solidFill>
                  <a:schemeClr val="accent5"/>
                </a:solidFill>
              </a:rPr>
              <a:t>0%</a:t>
            </a:r>
            <a:endParaRPr lang="en-US" sz="3600" b="1" dirty="0">
              <a:solidFill>
                <a:schemeClr val="accent5"/>
              </a:solidFill>
            </a:endParaRPr>
          </a:p>
        </p:txBody>
      </p:sp>
      <p:sp>
        <p:nvSpPr>
          <p:cNvPr id="23" name="文字方塊 41"/>
          <p:cNvSpPr txBox="1"/>
          <p:nvPr/>
        </p:nvSpPr>
        <p:spPr>
          <a:xfrm>
            <a:off x="2649165" y="1609231"/>
            <a:ext cx="4125695"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endParaRPr lang="en-US" sz="1400" dirty="0"/>
          </a:p>
        </p:txBody>
      </p:sp>
      <p:sp>
        <p:nvSpPr>
          <p:cNvPr id="24" name="文字方塊 41"/>
          <p:cNvSpPr txBox="1"/>
          <p:nvPr/>
        </p:nvSpPr>
        <p:spPr>
          <a:xfrm>
            <a:off x="2649165" y="2895019"/>
            <a:ext cx="4125695"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endParaRPr lang="en-US" sz="1400" dirty="0"/>
          </a:p>
        </p:txBody>
      </p:sp>
      <p:sp>
        <p:nvSpPr>
          <p:cNvPr id="25" name="文字方塊 41"/>
          <p:cNvSpPr txBox="1"/>
          <p:nvPr/>
        </p:nvSpPr>
        <p:spPr>
          <a:xfrm>
            <a:off x="2649165" y="4180807"/>
            <a:ext cx="4125695"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endParaRPr lang="en-US" sz="1400" dirty="0"/>
          </a:p>
        </p:txBody>
      </p:sp>
      <p:sp>
        <p:nvSpPr>
          <p:cNvPr id="26" name="文字方塊 41"/>
          <p:cNvSpPr txBox="1"/>
          <p:nvPr/>
        </p:nvSpPr>
        <p:spPr>
          <a:xfrm>
            <a:off x="2649165" y="5466595"/>
            <a:ext cx="4125695"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endParaRPr lang="en-US" sz="1400" dirty="0"/>
          </a:p>
        </p:txBody>
      </p:sp>
      <p:sp>
        <p:nvSpPr>
          <p:cNvPr id="43" name="矩形 42"/>
          <p:cNvSpPr/>
          <p:nvPr/>
        </p:nvSpPr>
        <p:spPr>
          <a:xfrm>
            <a:off x="515287" y="424800"/>
            <a:ext cx="252267" cy="6981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44" name="矩形 43"/>
          <p:cNvSpPr/>
          <p:nvPr/>
        </p:nvSpPr>
        <p:spPr>
          <a:xfrm>
            <a:off x="821978" y="424800"/>
            <a:ext cx="5417091" cy="69819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TW" altLang="en-US" sz="4800" b="1" dirty="0"/>
              <a:t>動態式簡報</a:t>
            </a:r>
            <a:r>
              <a:rPr lang="zh-TW" altLang="en-US" sz="4800" b="1" dirty="0" smtClean="0"/>
              <a:t>設計 </a:t>
            </a:r>
            <a:r>
              <a:rPr lang="en-US" altLang="zh-TW" sz="4800" b="1" dirty="0" smtClean="0"/>
              <a:t>17</a:t>
            </a:r>
            <a:endParaRPr lang="zh-TW" altLang="en-US" sz="4800" b="1" dirty="0"/>
          </a:p>
        </p:txBody>
      </p:sp>
    </p:spTree>
    <p:extLst>
      <p:ext uri="{BB962C8B-B14F-4D97-AF65-F5344CB8AC3E}">
        <p14:creationId xmlns:p14="http://schemas.microsoft.com/office/powerpoint/2010/main" val="10384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943"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08740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手繪多邊形 14"/>
          <p:cNvSpPr/>
          <p:nvPr/>
        </p:nvSpPr>
        <p:spPr>
          <a:xfrm rot="5400000">
            <a:off x="6156359" y="839755"/>
            <a:ext cx="6875395" cy="5195885"/>
          </a:xfrm>
          <a:custGeom>
            <a:avLst/>
            <a:gdLst>
              <a:gd name="connsiteX0" fmla="*/ 0 w 6875395"/>
              <a:gd name="connsiteY0" fmla="*/ 4934234 h 4960071"/>
              <a:gd name="connsiteX1" fmla="*/ 0 w 6875395"/>
              <a:gd name="connsiteY1" fmla="*/ 0 h 4960071"/>
              <a:gd name="connsiteX2" fmla="*/ 6875395 w 6875395"/>
              <a:gd name="connsiteY2" fmla="*/ 0 h 4960071"/>
              <a:gd name="connsiteX3" fmla="*/ 6857879 w 6875395"/>
              <a:gd name="connsiteY3" fmla="*/ 149533 h 4960071"/>
              <a:gd name="connsiteX4" fmla="*/ 2476747 w 6875395"/>
              <a:gd name="connsiteY4" fmla="*/ 4707910 h 4960071"/>
              <a:gd name="connsiteX5" fmla="*/ 304939 w 6875395"/>
              <a:gd name="connsiteY5" fmla="*/ 4954857 h 4960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75395" h="4960071">
                <a:moveTo>
                  <a:pt x="0" y="4934234"/>
                </a:moveTo>
                <a:lnTo>
                  <a:pt x="0" y="0"/>
                </a:lnTo>
                <a:lnTo>
                  <a:pt x="6875395" y="0"/>
                </a:lnTo>
                <a:lnTo>
                  <a:pt x="6857879" y="149533"/>
                </a:lnTo>
                <a:cubicBezTo>
                  <a:pt x="6560846" y="2260521"/>
                  <a:pt x="4864736" y="4058043"/>
                  <a:pt x="2476747" y="4707910"/>
                </a:cubicBezTo>
                <a:cubicBezTo>
                  <a:pt x="1762715" y="4902226"/>
                  <a:pt x="1028202" y="4982215"/>
                  <a:pt x="304939" y="4954857"/>
                </a:cubicBezTo>
                <a:close/>
              </a:path>
            </a:pathLst>
          </a:custGeom>
          <a:solidFill>
            <a:schemeClr val="accent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pic>
        <p:nvPicPr>
          <p:cNvPr id="24" name="圖片 2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l="35907" t="13715" r="15615" b="338"/>
          <a:stretch>
            <a:fillRect/>
          </a:stretch>
        </p:blipFill>
        <p:spPr>
          <a:xfrm>
            <a:off x="7759102" y="2437347"/>
            <a:ext cx="4432900" cy="4420654"/>
          </a:xfrm>
          <a:custGeom>
            <a:avLst/>
            <a:gdLst>
              <a:gd name="connsiteX0" fmla="*/ 0 w 4432900"/>
              <a:gd name="connsiteY0" fmla="*/ 0 h 4420654"/>
              <a:gd name="connsiteX1" fmla="*/ 4432900 w 4432900"/>
              <a:gd name="connsiteY1" fmla="*/ 0 h 4420654"/>
              <a:gd name="connsiteX2" fmla="*/ 4432900 w 4432900"/>
              <a:gd name="connsiteY2" fmla="*/ 4420654 h 4420654"/>
              <a:gd name="connsiteX3" fmla="*/ 0 w 4432900"/>
              <a:gd name="connsiteY3" fmla="*/ 0 h 4420654"/>
            </a:gdLst>
            <a:ahLst/>
            <a:cxnLst>
              <a:cxn ang="0">
                <a:pos x="connsiteX0" y="connsiteY0"/>
              </a:cxn>
              <a:cxn ang="0">
                <a:pos x="connsiteX1" y="connsiteY1"/>
              </a:cxn>
              <a:cxn ang="0">
                <a:pos x="connsiteX2" y="connsiteY2"/>
              </a:cxn>
              <a:cxn ang="0">
                <a:pos x="connsiteX3" y="connsiteY3"/>
              </a:cxn>
            </a:cxnLst>
            <a:rect l="l" t="t" r="r" b="b"/>
            <a:pathLst>
              <a:path w="4432900" h="4420654">
                <a:moveTo>
                  <a:pt x="0" y="0"/>
                </a:moveTo>
                <a:lnTo>
                  <a:pt x="4432900" y="0"/>
                </a:lnTo>
                <a:lnTo>
                  <a:pt x="4432900" y="4420654"/>
                </a:lnTo>
                <a:cubicBezTo>
                  <a:pt x="1984239" y="4420654"/>
                  <a:pt x="0" y="2441896"/>
                  <a:pt x="0" y="0"/>
                </a:cubicBezTo>
                <a:close/>
              </a:path>
            </a:pathLst>
          </a:custGeom>
        </p:spPr>
      </p:pic>
      <p:sp>
        <p:nvSpPr>
          <p:cNvPr id="2" name="頁尾版面配置區 1"/>
          <p:cNvSpPr>
            <a:spLocks noGrp="1"/>
          </p:cNvSpPr>
          <p:nvPr>
            <p:ph type="ftr" sz="quarter" idx="11"/>
          </p:nvPr>
        </p:nvSpPr>
        <p:spPr/>
        <p:txBody>
          <a:bodyPr/>
          <a:lstStyle/>
          <a:p>
            <a:r>
              <a:rPr lang="zh-TW" altLang="en-US" smtClean="0"/>
              <a:t>商業簡報網 韓明文 講師 </a:t>
            </a:r>
            <a:r>
              <a:rPr lang="en-US" altLang="zh-TW" smtClean="0"/>
              <a:t>/ www.pook.com.tw</a:t>
            </a:r>
            <a:endParaRPr lang="zh-TW" altLang="en-US"/>
          </a:p>
        </p:txBody>
      </p:sp>
      <p:sp>
        <p:nvSpPr>
          <p:cNvPr id="22" name="手繪多邊形 21"/>
          <p:cNvSpPr/>
          <p:nvPr/>
        </p:nvSpPr>
        <p:spPr>
          <a:xfrm rot="5400000">
            <a:off x="4953141" y="1188771"/>
            <a:ext cx="4397633" cy="2020091"/>
          </a:xfrm>
          <a:custGeom>
            <a:avLst/>
            <a:gdLst>
              <a:gd name="connsiteX0" fmla="*/ 0 w 4397633"/>
              <a:gd name="connsiteY0" fmla="*/ 2020091 h 2020091"/>
              <a:gd name="connsiteX1" fmla="*/ 0 w 4397633"/>
              <a:gd name="connsiteY1" fmla="*/ 1138822 h 2020091"/>
              <a:gd name="connsiteX2" fmla="*/ 304939 w 4397633"/>
              <a:gd name="connsiteY2" fmla="*/ 1160426 h 2020091"/>
              <a:gd name="connsiteX3" fmla="*/ 2476748 w 4397633"/>
              <a:gd name="connsiteY3" fmla="*/ 901738 h 2020091"/>
              <a:gd name="connsiteX4" fmla="*/ 4126962 w 4397633"/>
              <a:gd name="connsiteY4" fmla="*/ 179404 h 2020091"/>
              <a:gd name="connsiteX5" fmla="*/ 4397633 w 4397633"/>
              <a:gd name="connsiteY5" fmla="*/ 0 h 2020091"/>
              <a:gd name="connsiteX6" fmla="*/ 4148308 w 4397633"/>
              <a:gd name="connsiteY6" fmla="*/ 249730 h 2020091"/>
              <a:gd name="connsiteX7" fmla="*/ 2277587 w 4397633"/>
              <a:gd name="connsiteY7" fmla="*/ 1469271 h 2020091"/>
              <a:gd name="connsiteX8" fmla="*/ 158438 w 4397633"/>
              <a:gd name="connsiteY8" fmla="*/ 2010454 h 2020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7633" h="2020091">
                <a:moveTo>
                  <a:pt x="0" y="2020091"/>
                </a:moveTo>
                <a:lnTo>
                  <a:pt x="0" y="1138822"/>
                </a:lnTo>
                <a:lnTo>
                  <a:pt x="304939" y="1160426"/>
                </a:lnTo>
                <a:cubicBezTo>
                  <a:pt x="1028202" y="1189085"/>
                  <a:pt x="1762716" y="1105293"/>
                  <a:pt x="2476748" y="901738"/>
                </a:cubicBezTo>
                <a:cubicBezTo>
                  <a:pt x="3073745" y="731547"/>
                  <a:pt x="3627500" y="486218"/>
                  <a:pt x="4126962" y="179404"/>
                </a:cubicBezTo>
                <a:lnTo>
                  <a:pt x="4397633" y="0"/>
                </a:lnTo>
                <a:lnTo>
                  <a:pt x="4148308" y="249730"/>
                </a:lnTo>
                <a:cubicBezTo>
                  <a:pt x="3619042" y="744265"/>
                  <a:pt x="2989502" y="1160534"/>
                  <a:pt x="2277587" y="1469271"/>
                </a:cubicBezTo>
                <a:cubicBezTo>
                  <a:pt x="1596405" y="1764679"/>
                  <a:pt x="879216" y="1944044"/>
                  <a:pt x="158438" y="2010454"/>
                </a:cubicBezTo>
                <a:close/>
              </a:path>
            </a:pathLst>
          </a:custGeom>
          <a:solidFill>
            <a:schemeClr val="bg1">
              <a:lumMod val="85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sp>
        <p:nvSpPr>
          <p:cNvPr id="3" name="投影片編號版面配置區 2"/>
          <p:cNvSpPr>
            <a:spLocks noGrp="1"/>
          </p:cNvSpPr>
          <p:nvPr>
            <p:ph type="sldNum" sz="quarter" idx="12"/>
          </p:nvPr>
        </p:nvSpPr>
        <p:spPr/>
        <p:txBody>
          <a:bodyPr/>
          <a:lstStyle/>
          <a:p>
            <a:fld id="{3E5B7E40-2C08-4ABC-92E6-8AE10441B421}" type="slidenum">
              <a:rPr lang="zh-TW" altLang="en-US" smtClean="0"/>
              <a:t>19</a:t>
            </a:fld>
            <a:endParaRPr lang="zh-TW" altLang="en-US"/>
          </a:p>
        </p:txBody>
      </p:sp>
      <p:grpSp>
        <p:nvGrpSpPr>
          <p:cNvPr id="25" name="群組 24"/>
          <p:cNvGrpSpPr/>
          <p:nvPr/>
        </p:nvGrpSpPr>
        <p:grpSpPr>
          <a:xfrm flipH="1">
            <a:off x="9261720" y="217148"/>
            <a:ext cx="987180" cy="987174"/>
            <a:chOff x="27940389" y="2372400"/>
            <a:chExt cx="2858016" cy="2857995"/>
          </a:xfrm>
          <a:solidFill>
            <a:schemeClr val="bg1"/>
          </a:solidFill>
        </p:grpSpPr>
        <p:sp>
          <p:nvSpPr>
            <p:cNvPr id="26" name="手繪多邊形 25"/>
            <p:cNvSpPr>
              <a:spLocks/>
            </p:cNvSpPr>
            <p:nvPr/>
          </p:nvSpPr>
          <p:spPr bwMode="auto">
            <a:xfrm>
              <a:off x="27940389" y="2372400"/>
              <a:ext cx="2858016" cy="2857995"/>
            </a:xfrm>
            <a:custGeom>
              <a:avLst/>
              <a:gdLst>
                <a:gd name="connsiteX0" fmla="*/ 644380 w 3817859"/>
                <a:gd name="connsiteY0" fmla="*/ 749777 h 3817832"/>
                <a:gd name="connsiteX1" fmla="*/ 589186 w 3817859"/>
                <a:gd name="connsiteY1" fmla="*/ 795341 h 3817832"/>
                <a:gd name="connsiteX2" fmla="*/ 190850 w 3817859"/>
                <a:gd name="connsiteY2" fmla="*/ 2093847 h 3817832"/>
                <a:gd name="connsiteX3" fmla="*/ 293854 w 3817859"/>
                <a:gd name="connsiteY3" fmla="*/ 2526083 h 3817832"/>
                <a:gd name="connsiteX4" fmla="*/ 763862 w 3817859"/>
                <a:gd name="connsiteY4" fmla="*/ 3198929 h 3817832"/>
                <a:gd name="connsiteX5" fmla="*/ 1465092 w 3817859"/>
                <a:gd name="connsiteY5" fmla="*/ 3573893 h 3817832"/>
                <a:gd name="connsiteX6" fmla="*/ 2124544 w 3817859"/>
                <a:gd name="connsiteY6" fmla="*/ 3612793 h 3817832"/>
                <a:gd name="connsiteX7" fmla="*/ 2329474 w 3817859"/>
                <a:gd name="connsiteY7" fmla="*/ 3558763 h 3817832"/>
                <a:gd name="connsiteX8" fmla="*/ 2355046 w 3817859"/>
                <a:gd name="connsiteY8" fmla="*/ 3424771 h 3817832"/>
                <a:gd name="connsiteX9" fmla="*/ 2375214 w 3817859"/>
                <a:gd name="connsiteY9" fmla="*/ 3220541 h 3817832"/>
                <a:gd name="connsiteX10" fmla="*/ 2384938 w 3817859"/>
                <a:gd name="connsiteY10" fmla="*/ 3033959 h 3817832"/>
                <a:gd name="connsiteX11" fmla="*/ 2384938 w 3817859"/>
                <a:gd name="connsiteY11" fmla="*/ 2940667 h 3817832"/>
                <a:gd name="connsiteX12" fmla="*/ 2274730 w 3817859"/>
                <a:gd name="connsiteY12" fmla="*/ 2832249 h 3817832"/>
                <a:gd name="connsiteX13" fmla="*/ 2126344 w 3817859"/>
                <a:gd name="connsiteY13" fmla="*/ 2646387 h 3817832"/>
                <a:gd name="connsiteX14" fmla="*/ 2087808 w 3817859"/>
                <a:gd name="connsiteY14" fmla="*/ 2473855 h 3817832"/>
                <a:gd name="connsiteX15" fmla="*/ 2142552 w 3817859"/>
                <a:gd name="connsiteY15" fmla="*/ 2283311 h 3817832"/>
                <a:gd name="connsiteX16" fmla="*/ 2025140 w 3817859"/>
                <a:gd name="connsiteY16" fmla="*/ 2154721 h 3817832"/>
                <a:gd name="connsiteX17" fmla="*/ 1902326 w 3817859"/>
                <a:gd name="connsiteY17" fmla="*/ 2043421 h 3817832"/>
                <a:gd name="connsiteX18" fmla="*/ 1805442 w 3817859"/>
                <a:gd name="connsiteY18" fmla="*/ 1995875 h 3817832"/>
                <a:gd name="connsiteX19" fmla="*/ 1693794 w 3817859"/>
                <a:gd name="connsiteY19" fmla="*/ 1937523 h 3817832"/>
                <a:gd name="connsiteX20" fmla="*/ 1532802 w 3817859"/>
                <a:gd name="connsiteY20" fmla="*/ 1850355 h 3817832"/>
                <a:gd name="connsiteX21" fmla="*/ 1382976 w 3817859"/>
                <a:gd name="connsiteY21" fmla="*/ 1781919 h 3817832"/>
                <a:gd name="connsiteX22" fmla="*/ 1265924 w 3817859"/>
                <a:gd name="connsiteY22" fmla="*/ 1587413 h 3817832"/>
                <a:gd name="connsiteX23" fmla="*/ 1127624 w 3817859"/>
                <a:gd name="connsiteY23" fmla="*/ 1387503 h 3817832"/>
                <a:gd name="connsiteX24" fmla="*/ 1094848 w 3817859"/>
                <a:gd name="connsiteY24" fmla="*/ 1522217 h 3817832"/>
                <a:gd name="connsiteX25" fmla="*/ 1108534 w 3817859"/>
                <a:gd name="connsiteY25" fmla="*/ 1628475 h 3817832"/>
                <a:gd name="connsiteX26" fmla="*/ 772146 w 3817859"/>
                <a:gd name="connsiteY26" fmla="*/ 1204525 h 3817832"/>
                <a:gd name="connsiteX27" fmla="*/ 758820 w 3817859"/>
                <a:gd name="connsiteY27" fmla="*/ 1013261 h 3817832"/>
                <a:gd name="connsiteX28" fmla="*/ 699034 w 3817859"/>
                <a:gd name="connsiteY28" fmla="*/ 767967 h 3817832"/>
                <a:gd name="connsiteX29" fmla="*/ 644380 w 3817859"/>
                <a:gd name="connsiteY29" fmla="*/ 749777 h 3817832"/>
                <a:gd name="connsiteX30" fmla="*/ 2127584 w 3817859"/>
                <a:gd name="connsiteY30" fmla="*/ 239943 h 3817832"/>
                <a:gd name="connsiteX31" fmla="*/ 2102392 w 3817859"/>
                <a:gd name="connsiteY31" fmla="*/ 249309 h 3817832"/>
                <a:gd name="connsiteX32" fmla="*/ 1964912 w 3817859"/>
                <a:gd name="connsiteY32" fmla="*/ 308379 h 3817832"/>
                <a:gd name="connsiteX33" fmla="*/ 1805480 w 3817859"/>
                <a:gd name="connsiteY33" fmla="*/ 481631 h 3817832"/>
                <a:gd name="connsiteX34" fmla="*/ 1930004 w 3817859"/>
                <a:gd name="connsiteY34" fmla="*/ 613461 h 3817832"/>
                <a:gd name="connsiteX35" fmla="*/ 2037970 w 3817859"/>
                <a:gd name="connsiteY35" fmla="*/ 637233 h 3817832"/>
                <a:gd name="connsiteX36" fmla="*/ 2100592 w 3817859"/>
                <a:gd name="connsiteY36" fmla="*/ 656323 h 3817832"/>
                <a:gd name="connsiteX37" fmla="*/ 2181208 w 3817859"/>
                <a:gd name="connsiteY37" fmla="*/ 556551 h 3817832"/>
                <a:gd name="connsiteX38" fmla="*/ 2302130 w 3817859"/>
                <a:gd name="connsiteY38" fmla="*/ 463261 h 3817832"/>
                <a:gd name="connsiteX39" fmla="*/ 2378428 w 3817859"/>
                <a:gd name="connsiteY39" fmla="*/ 463261 h 3817832"/>
                <a:gd name="connsiteX40" fmla="*/ 2583206 w 3817859"/>
                <a:gd name="connsiteY40" fmla="*/ 585365 h 3817832"/>
                <a:gd name="connsiteX41" fmla="*/ 2837650 w 3817859"/>
                <a:gd name="connsiteY41" fmla="*/ 774105 h 3817832"/>
                <a:gd name="connsiteX42" fmla="*/ 2804900 w 3817859"/>
                <a:gd name="connsiteY42" fmla="*/ 931509 h 3817832"/>
                <a:gd name="connsiteX43" fmla="*/ 2738680 w 3817859"/>
                <a:gd name="connsiteY43" fmla="*/ 902693 h 3817832"/>
                <a:gd name="connsiteX44" fmla="*/ 2709528 w 3817859"/>
                <a:gd name="connsiteY44" fmla="*/ 854429 h 3817832"/>
                <a:gd name="connsiteX45" fmla="*/ 2597602 w 3817859"/>
                <a:gd name="connsiteY45" fmla="*/ 859471 h 3817832"/>
                <a:gd name="connsiteX46" fmla="*/ 2594002 w 3817859"/>
                <a:gd name="connsiteY46" fmla="*/ 944475 h 3817832"/>
                <a:gd name="connsiteX47" fmla="*/ 2604080 w 3817859"/>
                <a:gd name="connsiteY47" fmla="*/ 1005709 h 3817832"/>
                <a:gd name="connsiteX48" fmla="*/ 2510868 w 3817859"/>
                <a:gd name="connsiteY48" fmla="*/ 1032363 h 3817832"/>
                <a:gd name="connsiteX49" fmla="*/ 2251386 w 3817859"/>
                <a:gd name="connsiteY49" fmla="*/ 1176439 h 3817832"/>
                <a:gd name="connsiteX50" fmla="*/ 2160334 w 3817859"/>
                <a:gd name="connsiteY50" fmla="*/ 1297463 h 3817832"/>
                <a:gd name="connsiteX51" fmla="*/ 2129382 w 3817859"/>
                <a:gd name="connsiteY51" fmla="*/ 1421369 h 3817832"/>
                <a:gd name="connsiteX52" fmla="*/ 2064242 w 3817859"/>
                <a:gd name="connsiteY52" fmla="*/ 1540231 h 3817832"/>
                <a:gd name="connsiteX53" fmla="*/ 2001622 w 3817859"/>
                <a:gd name="connsiteY53" fmla="*/ 1454145 h 3817832"/>
                <a:gd name="connsiteX54" fmla="*/ 1848308 w 3817859"/>
                <a:gd name="connsiteY54" fmla="*/ 1337443 h 3817832"/>
                <a:gd name="connsiteX55" fmla="*/ 1555356 w 3817859"/>
                <a:gd name="connsiteY55" fmla="*/ 1494127 h 3817832"/>
                <a:gd name="connsiteX56" fmla="*/ 1566152 w 3817859"/>
                <a:gd name="connsiteY56" fmla="*/ 1602545 h 3817832"/>
                <a:gd name="connsiteX57" fmla="*/ 1674480 w 3817859"/>
                <a:gd name="connsiteY57" fmla="*/ 1714923 h 3817832"/>
                <a:gd name="connsiteX58" fmla="*/ 1764094 w 3817859"/>
                <a:gd name="connsiteY58" fmla="*/ 1699435 h 3817832"/>
                <a:gd name="connsiteX59" fmla="*/ 1884656 w 3817859"/>
                <a:gd name="connsiteY59" fmla="*/ 1685027 h 3817832"/>
                <a:gd name="connsiteX60" fmla="*/ 1896894 w 3817859"/>
                <a:gd name="connsiteY60" fmla="*/ 1774355 h 3817832"/>
                <a:gd name="connsiteX61" fmla="*/ 1909130 w 3817859"/>
                <a:gd name="connsiteY61" fmla="*/ 1864043 h 3817832"/>
                <a:gd name="connsiteX62" fmla="*/ 1972830 w 3817859"/>
                <a:gd name="connsiteY62" fmla="*/ 1875929 h 3817832"/>
                <a:gd name="connsiteX63" fmla="*/ 2036890 w 3817859"/>
                <a:gd name="connsiteY63" fmla="*/ 1888175 h 3817832"/>
                <a:gd name="connsiteX64" fmla="*/ 2049128 w 3817859"/>
                <a:gd name="connsiteY64" fmla="*/ 1978223 h 3817832"/>
                <a:gd name="connsiteX65" fmla="*/ 2118946 w 3817859"/>
                <a:gd name="connsiteY65" fmla="*/ 2104649 h 3817832"/>
                <a:gd name="connsiteX66" fmla="*/ 2290614 w 3817859"/>
                <a:gd name="connsiteY66" fmla="*/ 2070071 h 3817832"/>
                <a:gd name="connsiteX67" fmla="*/ 2461562 w 3817859"/>
                <a:gd name="connsiteY67" fmla="*/ 2028649 h 3817832"/>
                <a:gd name="connsiteX68" fmla="*/ 2991324 w 3817859"/>
                <a:gd name="connsiteY68" fmla="*/ 2272859 h 3817832"/>
                <a:gd name="connsiteX69" fmla="*/ 3085254 w 3817859"/>
                <a:gd name="connsiteY69" fmla="*/ 2344897 h 3817832"/>
                <a:gd name="connsiteX70" fmla="*/ 3359852 w 3817859"/>
                <a:gd name="connsiteY70" fmla="*/ 2532917 h 3817832"/>
                <a:gd name="connsiteX71" fmla="*/ 3359492 w 3817859"/>
                <a:gd name="connsiteY71" fmla="*/ 2617921 h 3817832"/>
                <a:gd name="connsiteX72" fmla="*/ 3049986 w 3817859"/>
                <a:gd name="connsiteY72" fmla="*/ 2902473 h 3817832"/>
                <a:gd name="connsiteX73" fmla="*/ 2984846 w 3817859"/>
                <a:gd name="connsiteY73" fmla="*/ 3031061 h 3817832"/>
                <a:gd name="connsiteX74" fmla="*/ 2933020 w 3817859"/>
                <a:gd name="connsiteY74" fmla="*/ 3144881 h 3817832"/>
                <a:gd name="connsiteX75" fmla="*/ 2758114 w 3817859"/>
                <a:gd name="connsiteY75" fmla="*/ 3314531 h 3817832"/>
                <a:gd name="connsiteX76" fmla="*/ 2592924 w 3817859"/>
                <a:gd name="connsiteY76" fmla="*/ 3469413 h 3817832"/>
                <a:gd name="connsiteX77" fmla="*/ 2573130 w 3817859"/>
                <a:gd name="connsiteY77" fmla="*/ 3495705 h 3817832"/>
                <a:gd name="connsiteX78" fmla="*/ 2608398 w 3817859"/>
                <a:gd name="connsiteY78" fmla="*/ 3489943 h 3817832"/>
                <a:gd name="connsiteX79" fmla="*/ 2731842 w 3817859"/>
                <a:gd name="connsiteY79" fmla="*/ 3434833 h 3817832"/>
                <a:gd name="connsiteX80" fmla="*/ 3321344 w 3817859"/>
                <a:gd name="connsiteY80" fmla="*/ 2912917 h 3817832"/>
                <a:gd name="connsiteX81" fmla="*/ 3582986 w 3817859"/>
                <a:gd name="connsiteY81" fmla="*/ 2358945 h 3817832"/>
                <a:gd name="connsiteX82" fmla="*/ 3635530 w 3817859"/>
                <a:gd name="connsiteY82" fmla="*/ 1906545 h 3817832"/>
                <a:gd name="connsiteX83" fmla="*/ 3539078 w 3817859"/>
                <a:gd name="connsiteY83" fmla="*/ 1326999 h 3817832"/>
                <a:gd name="connsiteX84" fmla="*/ 2521304 w 3817859"/>
                <a:gd name="connsiteY84" fmla="*/ 290731 h 3817832"/>
                <a:gd name="connsiteX85" fmla="*/ 2404700 w 3817859"/>
                <a:gd name="connsiteY85" fmla="*/ 285327 h 3817832"/>
                <a:gd name="connsiteX86" fmla="*/ 2303210 w 3817859"/>
                <a:gd name="connsiteY86" fmla="*/ 331071 h 3817832"/>
                <a:gd name="connsiteX87" fmla="*/ 2185886 w 3817859"/>
                <a:gd name="connsiteY87" fmla="*/ 269119 h 3817832"/>
                <a:gd name="connsiteX88" fmla="*/ 2127584 w 3817859"/>
                <a:gd name="connsiteY88" fmla="*/ 239943 h 3817832"/>
                <a:gd name="connsiteX89" fmla="*/ 1954820 w 3817859"/>
                <a:gd name="connsiteY89" fmla="*/ 1155 h 3817832"/>
                <a:gd name="connsiteX90" fmla="*/ 2374508 w 3817859"/>
                <a:gd name="connsiteY90" fmla="*/ 59159 h 3817832"/>
                <a:gd name="connsiteX91" fmla="*/ 3279230 w 3817859"/>
                <a:gd name="connsiteY91" fmla="*/ 581187 h 3817832"/>
                <a:gd name="connsiteX92" fmla="*/ 3801614 w 3817859"/>
                <a:gd name="connsiteY92" fmla="*/ 1628125 h 3817832"/>
                <a:gd name="connsiteX93" fmla="*/ 3801974 w 3817859"/>
                <a:gd name="connsiteY93" fmla="*/ 2190503 h 3817832"/>
                <a:gd name="connsiteX94" fmla="*/ 3232068 w 3817859"/>
                <a:gd name="connsiteY94" fmla="*/ 3289321 h 3817832"/>
                <a:gd name="connsiteX95" fmla="*/ 2212142 w 3817859"/>
                <a:gd name="connsiteY95" fmla="*/ 3798379 h 3817832"/>
                <a:gd name="connsiteX96" fmla="*/ 1607314 w 3817859"/>
                <a:gd name="connsiteY96" fmla="*/ 3798379 h 3817832"/>
                <a:gd name="connsiteX97" fmla="*/ 539506 w 3817859"/>
                <a:gd name="connsiteY97" fmla="*/ 3236361 h 3817832"/>
                <a:gd name="connsiteX98" fmla="*/ 52404 w 3817859"/>
                <a:gd name="connsiteY98" fmla="*/ 2343977 h 3817832"/>
                <a:gd name="connsiteX99" fmla="*/ 5962 w 3817859"/>
                <a:gd name="connsiteY99" fmla="*/ 1765747 h 3817832"/>
                <a:gd name="connsiteX100" fmla="*/ 577668 w 3817859"/>
                <a:gd name="connsiteY100" fmla="*/ 548041 h 3817832"/>
                <a:gd name="connsiteX101" fmla="*/ 1561592 w 3817859"/>
                <a:gd name="connsiteY101" fmla="*/ 31777 h 3817832"/>
                <a:gd name="connsiteX102" fmla="*/ 1954820 w 3817859"/>
                <a:gd name="connsiteY102" fmla="*/ 1155 h 381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3817859" h="3817832">
                  <a:moveTo>
                    <a:pt x="644380" y="749777"/>
                  </a:moveTo>
                  <a:cubicBezTo>
                    <a:pt x="628084" y="753829"/>
                    <a:pt x="611696" y="768507"/>
                    <a:pt x="589186" y="795341"/>
                  </a:cubicBezTo>
                  <a:cubicBezTo>
                    <a:pt x="285210" y="1156979"/>
                    <a:pt x="138626" y="1634237"/>
                    <a:pt x="190850" y="2093847"/>
                  </a:cubicBezTo>
                  <a:cubicBezTo>
                    <a:pt x="206336" y="2230721"/>
                    <a:pt x="246674" y="2400013"/>
                    <a:pt x="293854" y="2526083"/>
                  </a:cubicBezTo>
                  <a:cubicBezTo>
                    <a:pt x="384974" y="2768135"/>
                    <a:pt x="563614" y="3023873"/>
                    <a:pt x="763862" y="3198929"/>
                  </a:cubicBezTo>
                  <a:cubicBezTo>
                    <a:pt x="961590" y="3371823"/>
                    <a:pt x="1255480" y="3528867"/>
                    <a:pt x="1465092" y="3573893"/>
                  </a:cubicBezTo>
                  <a:cubicBezTo>
                    <a:pt x="1733410" y="3631523"/>
                    <a:pt x="1877834" y="3640169"/>
                    <a:pt x="2124544" y="3612793"/>
                  </a:cubicBezTo>
                  <a:cubicBezTo>
                    <a:pt x="2263206" y="3597305"/>
                    <a:pt x="2312546" y="3584337"/>
                    <a:pt x="2329474" y="3558763"/>
                  </a:cubicBezTo>
                  <a:cubicBezTo>
                    <a:pt x="2338118" y="3545797"/>
                    <a:pt x="2348922" y="3488165"/>
                    <a:pt x="2355046" y="3424771"/>
                  </a:cubicBezTo>
                  <a:cubicBezTo>
                    <a:pt x="2360808" y="3363897"/>
                    <a:pt x="2369812" y="3271687"/>
                    <a:pt x="2375214" y="3220541"/>
                  </a:cubicBezTo>
                  <a:cubicBezTo>
                    <a:pt x="2380618" y="3169393"/>
                    <a:pt x="2384938" y="3085467"/>
                    <a:pt x="2384938" y="3033959"/>
                  </a:cubicBezTo>
                  <a:lnTo>
                    <a:pt x="2384938" y="2940667"/>
                  </a:lnTo>
                  <a:lnTo>
                    <a:pt x="2274730" y="2832249"/>
                  </a:lnTo>
                  <a:cubicBezTo>
                    <a:pt x="2183250" y="2742921"/>
                    <a:pt x="2157678" y="2710863"/>
                    <a:pt x="2126344" y="2646387"/>
                  </a:cubicBezTo>
                  <a:cubicBezTo>
                    <a:pt x="2091050" y="2574349"/>
                    <a:pt x="2088168" y="2562103"/>
                    <a:pt x="2087808" y="2473855"/>
                  </a:cubicBezTo>
                  <a:cubicBezTo>
                    <a:pt x="2087088" y="2375521"/>
                    <a:pt x="2096812" y="2342023"/>
                    <a:pt x="2142552" y="2283311"/>
                  </a:cubicBezTo>
                  <a:cubicBezTo>
                    <a:pt x="2190092" y="2222437"/>
                    <a:pt x="2151916" y="2180655"/>
                    <a:pt x="2025140" y="2154721"/>
                  </a:cubicBezTo>
                  <a:cubicBezTo>
                    <a:pt x="1995606" y="2148597"/>
                    <a:pt x="1960672" y="2116901"/>
                    <a:pt x="1902326" y="2043421"/>
                  </a:cubicBezTo>
                  <a:cubicBezTo>
                    <a:pt x="1874594" y="2008481"/>
                    <a:pt x="1865230" y="2003799"/>
                    <a:pt x="1805442" y="1995875"/>
                  </a:cubicBezTo>
                  <a:cubicBezTo>
                    <a:pt x="1744576" y="1987589"/>
                    <a:pt x="1736292" y="1983267"/>
                    <a:pt x="1693794" y="1937523"/>
                  </a:cubicBezTo>
                  <a:cubicBezTo>
                    <a:pt x="1652376" y="1893219"/>
                    <a:pt x="1637248" y="1884935"/>
                    <a:pt x="1532802" y="1850355"/>
                  </a:cubicBezTo>
                  <a:cubicBezTo>
                    <a:pt x="1457530" y="1825141"/>
                    <a:pt x="1405666" y="1801369"/>
                    <a:pt x="1382976" y="1781919"/>
                  </a:cubicBezTo>
                  <a:cubicBezTo>
                    <a:pt x="1360286" y="1761747"/>
                    <a:pt x="1321028" y="1696191"/>
                    <a:pt x="1265924" y="1587413"/>
                  </a:cubicBezTo>
                  <a:cubicBezTo>
                    <a:pt x="1173364" y="1403353"/>
                    <a:pt x="1162198" y="1387503"/>
                    <a:pt x="1127624" y="1387503"/>
                  </a:cubicBezTo>
                  <a:cubicBezTo>
                    <a:pt x="1057032" y="1387503"/>
                    <a:pt x="1044426" y="1440093"/>
                    <a:pt x="1094848" y="1522217"/>
                  </a:cubicBezTo>
                  <a:cubicBezTo>
                    <a:pt x="1125462" y="1571923"/>
                    <a:pt x="1131584" y="1620911"/>
                    <a:pt x="1108534" y="1628475"/>
                  </a:cubicBezTo>
                  <a:cubicBezTo>
                    <a:pt x="1097730" y="1632077"/>
                    <a:pt x="798798" y="1255311"/>
                    <a:pt x="772146" y="1204525"/>
                  </a:cubicBezTo>
                  <a:cubicBezTo>
                    <a:pt x="762782" y="1186515"/>
                    <a:pt x="758820" y="1130323"/>
                    <a:pt x="758820" y="1013261"/>
                  </a:cubicBezTo>
                  <a:cubicBezTo>
                    <a:pt x="758820" y="831361"/>
                    <a:pt x="752698" y="806507"/>
                    <a:pt x="699034" y="767967"/>
                  </a:cubicBezTo>
                  <a:cubicBezTo>
                    <a:pt x="676884" y="752299"/>
                    <a:pt x="660678" y="745725"/>
                    <a:pt x="644380" y="749777"/>
                  </a:cubicBezTo>
                  <a:close/>
                  <a:moveTo>
                    <a:pt x="2127584" y="239943"/>
                  </a:moveTo>
                  <a:cubicBezTo>
                    <a:pt x="2119418" y="241429"/>
                    <a:pt x="2110940" y="244537"/>
                    <a:pt x="2102392" y="249309"/>
                  </a:cubicBezTo>
                  <a:cubicBezTo>
                    <a:pt x="2092674" y="254711"/>
                    <a:pt x="2030772" y="281365"/>
                    <a:pt x="1964912" y="308379"/>
                  </a:cubicBezTo>
                  <a:cubicBezTo>
                    <a:pt x="1802242" y="375375"/>
                    <a:pt x="1805480" y="371773"/>
                    <a:pt x="1805480" y="481631"/>
                  </a:cubicBezTo>
                  <a:cubicBezTo>
                    <a:pt x="1805480" y="598333"/>
                    <a:pt x="1813398" y="606977"/>
                    <a:pt x="1930004" y="613461"/>
                  </a:cubicBezTo>
                  <a:cubicBezTo>
                    <a:pt x="1990824" y="617063"/>
                    <a:pt x="2020336" y="623547"/>
                    <a:pt x="2037970" y="637233"/>
                  </a:cubicBezTo>
                  <a:cubicBezTo>
                    <a:pt x="2051646" y="648039"/>
                    <a:pt x="2078278" y="656323"/>
                    <a:pt x="2100592" y="656323"/>
                  </a:cubicBezTo>
                  <a:cubicBezTo>
                    <a:pt x="2152416" y="656323"/>
                    <a:pt x="2181208" y="620665"/>
                    <a:pt x="2181208" y="556551"/>
                  </a:cubicBezTo>
                  <a:cubicBezTo>
                    <a:pt x="2181208" y="482711"/>
                    <a:pt x="2206760" y="463261"/>
                    <a:pt x="2302130" y="463261"/>
                  </a:cubicBezTo>
                  <a:lnTo>
                    <a:pt x="2378428" y="463261"/>
                  </a:lnTo>
                  <a:lnTo>
                    <a:pt x="2583206" y="585365"/>
                  </a:lnTo>
                  <a:cubicBezTo>
                    <a:pt x="2804900" y="717917"/>
                    <a:pt x="2827572" y="735205"/>
                    <a:pt x="2837650" y="774105"/>
                  </a:cubicBezTo>
                  <a:cubicBezTo>
                    <a:pt x="2845568" y="806523"/>
                    <a:pt x="2822894" y="916741"/>
                    <a:pt x="2804900" y="931509"/>
                  </a:cubicBezTo>
                  <a:cubicBezTo>
                    <a:pt x="2783306" y="949519"/>
                    <a:pt x="2756314" y="937993"/>
                    <a:pt x="2738680" y="902693"/>
                  </a:cubicBezTo>
                  <a:cubicBezTo>
                    <a:pt x="2729682" y="884685"/>
                    <a:pt x="2716366" y="863073"/>
                    <a:pt x="2709528" y="854429"/>
                  </a:cubicBezTo>
                  <a:cubicBezTo>
                    <a:pt x="2690454" y="831737"/>
                    <a:pt x="2622434" y="834617"/>
                    <a:pt x="2597602" y="859471"/>
                  </a:cubicBezTo>
                  <a:cubicBezTo>
                    <a:pt x="2573130" y="884325"/>
                    <a:pt x="2572410" y="899091"/>
                    <a:pt x="2594002" y="944475"/>
                  </a:cubicBezTo>
                  <a:cubicBezTo>
                    <a:pt x="2604080" y="966087"/>
                    <a:pt x="2608038" y="989499"/>
                    <a:pt x="2604080" y="1005709"/>
                  </a:cubicBezTo>
                  <a:cubicBezTo>
                    <a:pt x="2597242" y="1031643"/>
                    <a:pt x="2595442" y="1032363"/>
                    <a:pt x="2510868" y="1032363"/>
                  </a:cubicBezTo>
                  <a:cubicBezTo>
                    <a:pt x="2384906" y="1032363"/>
                    <a:pt x="2351076" y="1051093"/>
                    <a:pt x="2251386" y="1176439"/>
                  </a:cubicBezTo>
                  <a:cubicBezTo>
                    <a:pt x="2207480" y="1231547"/>
                    <a:pt x="2166452" y="1285937"/>
                    <a:pt x="2160334" y="1297463"/>
                  </a:cubicBezTo>
                  <a:cubicBezTo>
                    <a:pt x="2154216" y="1308989"/>
                    <a:pt x="2140540" y="1364459"/>
                    <a:pt x="2129382" y="1421369"/>
                  </a:cubicBezTo>
                  <a:cubicBezTo>
                    <a:pt x="2109230" y="1525823"/>
                    <a:pt x="2101312" y="1540231"/>
                    <a:pt x="2064242" y="1540231"/>
                  </a:cubicBezTo>
                  <a:cubicBezTo>
                    <a:pt x="2028974" y="1540231"/>
                    <a:pt x="2017816" y="1525103"/>
                    <a:pt x="2001622" y="1454145"/>
                  </a:cubicBezTo>
                  <a:cubicBezTo>
                    <a:pt x="1978228" y="1350771"/>
                    <a:pt x="1960594" y="1337443"/>
                    <a:pt x="1848308" y="1337443"/>
                  </a:cubicBezTo>
                  <a:cubicBezTo>
                    <a:pt x="1683118" y="1337443"/>
                    <a:pt x="1588826" y="1387511"/>
                    <a:pt x="1555356" y="1494127"/>
                  </a:cubicBezTo>
                  <a:cubicBezTo>
                    <a:pt x="1538802" y="1547435"/>
                    <a:pt x="1538802" y="1547795"/>
                    <a:pt x="1566152" y="1602545"/>
                  </a:cubicBezTo>
                  <a:cubicBezTo>
                    <a:pt x="1601782" y="1673861"/>
                    <a:pt x="1628054" y="1700877"/>
                    <a:pt x="1674480" y="1714923"/>
                  </a:cubicBezTo>
                  <a:cubicBezTo>
                    <a:pt x="1708670" y="1725009"/>
                    <a:pt x="1718386" y="1723569"/>
                    <a:pt x="1764094" y="1699435"/>
                  </a:cubicBezTo>
                  <a:cubicBezTo>
                    <a:pt x="1818796" y="1670981"/>
                    <a:pt x="1864862" y="1665217"/>
                    <a:pt x="1884656" y="1685027"/>
                  </a:cubicBezTo>
                  <a:cubicBezTo>
                    <a:pt x="1891854" y="1692231"/>
                    <a:pt x="1896894" y="1727891"/>
                    <a:pt x="1896894" y="1774355"/>
                  </a:cubicBezTo>
                  <a:cubicBezTo>
                    <a:pt x="1896894" y="1820819"/>
                    <a:pt x="1901572" y="1856479"/>
                    <a:pt x="1909130" y="1864043"/>
                  </a:cubicBezTo>
                  <a:cubicBezTo>
                    <a:pt x="1915608" y="1870525"/>
                    <a:pt x="1944398" y="1875929"/>
                    <a:pt x="1972830" y="1875929"/>
                  </a:cubicBezTo>
                  <a:cubicBezTo>
                    <a:pt x="2001622" y="1875929"/>
                    <a:pt x="2030412" y="1881691"/>
                    <a:pt x="2036890" y="1888175"/>
                  </a:cubicBezTo>
                  <a:cubicBezTo>
                    <a:pt x="2044448" y="1895739"/>
                    <a:pt x="2049128" y="1931399"/>
                    <a:pt x="2049128" y="1978223"/>
                  </a:cubicBezTo>
                  <a:cubicBezTo>
                    <a:pt x="2049128" y="2062867"/>
                    <a:pt x="2053806" y="2071513"/>
                    <a:pt x="2118946" y="2104649"/>
                  </a:cubicBezTo>
                  <a:cubicBezTo>
                    <a:pt x="2160334" y="2125541"/>
                    <a:pt x="2170410" y="2123379"/>
                    <a:pt x="2290614" y="2070071"/>
                  </a:cubicBezTo>
                  <a:cubicBezTo>
                    <a:pt x="2373750" y="2033333"/>
                    <a:pt x="2393544" y="2028649"/>
                    <a:pt x="2461562" y="2028649"/>
                  </a:cubicBezTo>
                  <a:cubicBezTo>
                    <a:pt x="2671020" y="2028649"/>
                    <a:pt x="2920064" y="2143191"/>
                    <a:pt x="2991324" y="2272859"/>
                  </a:cubicBezTo>
                  <a:cubicBezTo>
                    <a:pt x="3016876" y="2318963"/>
                    <a:pt x="3024434" y="2324727"/>
                    <a:pt x="3085254" y="2344897"/>
                  </a:cubicBezTo>
                  <a:cubicBezTo>
                    <a:pt x="3232810" y="2393883"/>
                    <a:pt x="3337538" y="2465561"/>
                    <a:pt x="3359852" y="2532917"/>
                  </a:cubicBezTo>
                  <a:cubicBezTo>
                    <a:pt x="3368490" y="2559571"/>
                    <a:pt x="3368490" y="2580101"/>
                    <a:pt x="3359492" y="2617921"/>
                  </a:cubicBezTo>
                  <a:cubicBezTo>
                    <a:pt x="3330702" y="2738585"/>
                    <a:pt x="3224534" y="2836197"/>
                    <a:pt x="3049986" y="2902473"/>
                  </a:cubicBezTo>
                  <a:cubicBezTo>
                    <a:pt x="3021914" y="2913277"/>
                    <a:pt x="3017236" y="2921923"/>
                    <a:pt x="2984846" y="3031061"/>
                  </a:cubicBezTo>
                  <a:cubicBezTo>
                    <a:pt x="2972608" y="3071041"/>
                    <a:pt x="2949576" y="3122189"/>
                    <a:pt x="2933020" y="3144881"/>
                  </a:cubicBezTo>
                  <a:cubicBezTo>
                    <a:pt x="2916466" y="3167573"/>
                    <a:pt x="2838010" y="3243933"/>
                    <a:pt x="2758114" y="3314531"/>
                  </a:cubicBezTo>
                  <a:cubicBezTo>
                    <a:pt x="2678218" y="3385487"/>
                    <a:pt x="2604080" y="3455005"/>
                    <a:pt x="2592924" y="3469413"/>
                  </a:cubicBezTo>
                  <a:lnTo>
                    <a:pt x="2573130" y="3495705"/>
                  </a:lnTo>
                  <a:lnTo>
                    <a:pt x="2608398" y="3489943"/>
                  </a:lnTo>
                  <a:cubicBezTo>
                    <a:pt x="2627472" y="3486701"/>
                    <a:pt x="2683256" y="3461849"/>
                    <a:pt x="2731842" y="3434833"/>
                  </a:cubicBezTo>
                  <a:cubicBezTo>
                    <a:pt x="2953534" y="3311649"/>
                    <a:pt x="3183866" y="3107781"/>
                    <a:pt x="3321344" y="2912917"/>
                  </a:cubicBezTo>
                  <a:cubicBezTo>
                    <a:pt x="3437588" y="2747589"/>
                    <a:pt x="3535120" y="2541201"/>
                    <a:pt x="3582986" y="2358945"/>
                  </a:cubicBezTo>
                  <a:cubicBezTo>
                    <a:pt x="3626172" y="2195779"/>
                    <a:pt x="3635890" y="2109693"/>
                    <a:pt x="3635530" y="1906545"/>
                  </a:cubicBezTo>
                  <a:cubicBezTo>
                    <a:pt x="3635170" y="1654771"/>
                    <a:pt x="3617534" y="1550317"/>
                    <a:pt x="3539078" y="1326999"/>
                  </a:cubicBezTo>
                  <a:cubicBezTo>
                    <a:pt x="3373888" y="857669"/>
                    <a:pt x="2997442" y="474427"/>
                    <a:pt x="2521304" y="290731"/>
                  </a:cubicBezTo>
                  <a:cubicBezTo>
                    <a:pt x="2441768" y="260113"/>
                    <a:pt x="2404700" y="258313"/>
                    <a:pt x="2404700" y="285327"/>
                  </a:cubicBezTo>
                  <a:cubicBezTo>
                    <a:pt x="2404700" y="317023"/>
                    <a:pt x="2373750" y="331071"/>
                    <a:pt x="2303210" y="331071"/>
                  </a:cubicBezTo>
                  <a:cubicBezTo>
                    <a:pt x="2227994" y="331071"/>
                    <a:pt x="2213958" y="323507"/>
                    <a:pt x="2185886" y="269119"/>
                  </a:cubicBezTo>
                  <a:cubicBezTo>
                    <a:pt x="2173738" y="245617"/>
                    <a:pt x="2152078" y="235485"/>
                    <a:pt x="2127584" y="239943"/>
                  </a:cubicBezTo>
                  <a:close/>
                  <a:moveTo>
                    <a:pt x="1954820" y="1155"/>
                  </a:moveTo>
                  <a:cubicBezTo>
                    <a:pt x="2096666" y="5929"/>
                    <a:pt x="2242922" y="25473"/>
                    <a:pt x="2374508" y="59159"/>
                  </a:cubicBezTo>
                  <a:cubicBezTo>
                    <a:pt x="2734164" y="151387"/>
                    <a:pt x="3027938" y="320713"/>
                    <a:pt x="3279230" y="581187"/>
                  </a:cubicBezTo>
                  <a:cubicBezTo>
                    <a:pt x="3567962" y="880209"/>
                    <a:pt x="3714130" y="1173107"/>
                    <a:pt x="3801614" y="1628125"/>
                  </a:cubicBezTo>
                  <a:cubicBezTo>
                    <a:pt x="3823214" y="1739807"/>
                    <a:pt x="3823214" y="2070173"/>
                    <a:pt x="3801974" y="2190503"/>
                  </a:cubicBezTo>
                  <a:cubicBezTo>
                    <a:pt x="3721330" y="2642639"/>
                    <a:pt x="3538442" y="2995701"/>
                    <a:pt x="3232068" y="3289321"/>
                  </a:cubicBezTo>
                  <a:cubicBezTo>
                    <a:pt x="2946214" y="3563123"/>
                    <a:pt x="2628320" y="3722001"/>
                    <a:pt x="2212142" y="3798379"/>
                  </a:cubicBezTo>
                  <a:cubicBezTo>
                    <a:pt x="2070294" y="3824317"/>
                    <a:pt x="1744480" y="3824317"/>
                    <a:pt x="1607314" y="3798379"/>
                  </a:cubicBezTo>
                  <a:cubicBezTo>
                    <a:pt x="1167014" y="3714797"/>
                    <a:pt x="830038" y="3537545"/>
                    <a:pt x="539506" y="3236361"/>
                  </a:cubicBezTo>
                  <a:cubicBezTo>
                    <a:pt x="296854" y="2985253"/>
                    <a:pt x="139168" y="2695959"/>
                    <a:pt x="52404" y="2343977"/>
                  </a:cubicBezTo>
                  <a:cubicBezTo>
                    <a:pt x="8122" y="2163483"/>
                    <a:pt x="-10598" y="1929669"/>
                    <a:pt x="5962" y="1765747"/>
                  </a:cubicBezTo>
                  <a:cubicBezTo>
                    <a:pt x="55284" y="1280827"/>
                    <a:pt x="247892" y="870841"/>
                    <a:pt x="577668" y="548041"/>
                  </a:cubicBezTo>
                  <a:cubicBezTo>
                    <a:pt x="854880" y="277121"/>
                    <a:pt x="1145054" y="124727"/>
                    <a:pt x="1561592" y="31777"/>
                  </a:cubicBezTo>
                  <a:cubicBezTo>
                    <a:pt x="1675538" y="6379"/>
                    <a:pt x="1812974" y="-3619"/>
                    <a:pt x="1954820" y="1155"/>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solidFill>
                  <a:schemeClr val="bg1"/>
                </a:solidFill>
              </a:endParaRPr>
            </a:p>
          </p:txBody>
        </p:sp>
        <p:sp>
          <p:nvSpPr>
            <p:cNvPr id="27" name="Freeform 45"/>
            <p:cNvSpPr>
              <a:spLocks/>
            </p:cNvSpPr>
            <p:nvPr/>
          </p:nvSpPr>
          <p:spPr bwMode="auto">
            <a:xfrm>
              <a:off x="29489241" y="3594086"/>
              <a:ext cx="366023" cy="110520"/>
            </a:xfrm>
            <a:custGeom>
              <a:avLst/>
              <a:gdLst>
                <a:gd name="T0" fmla="*/ 959 w 1358"/>
                <a:gd name="T1" fmla="*/ 282 h 411"/>
                <a:gd name="T2" fmla="*/ 345 w 1358"/>
                <a:gd name="T3" fmla="*/ 171 h 411"/>
                <a:gd name="T4" fmla="*/ 0 w 1358"/>
                <a:gd name="T5" fmla="*/ 145 h 411"/>
                <a:gd name="T6" fmla="*/ 522 w 1358"/>
                <a:gd name="T7" fmla="*/ 0 h 411"/>
                <a:gd name="T8" fmla="*/ 1310 w 1358"/>
                <a:gd name="T9" fmla="*/ 256 h 411"/>
                <a:gd name="T10" fmla="*/ 1327 w 1358"/>
                <a:gd name="T11" fmla="*/ 351 h 411"/>
                <a:gd name="T12" fmla="*/ 959 w 1358"/>
                <a:gd name="T13" fmla="*/ 282 h 411"/>
              </a:gdLst>
              <a:ahLst/>
              <a:cxnLst>
                <a:cxn ang="0">
                  <a:pos x="T0" y="T1"/>
                </a:cxn>
                <a:cxn ang="0">
                  <a:pos x="T2" y="T3"/>
                </a:cxn>
                <a:cxn ang="0">
                  <a:pos x="T4" y="T5"/>
                </a:cxn>
                <a:cxn ang="0">
                  <a:pos x="T6" y="T7"/>
                </a:cxn>
                <a:cxn ang="0">
                  <a:pos x="T8" y="T9"/>
                </a:cxn>
                <a:cxn ang="0">
                  <a:pos x="T10" y="T11"/>
                </a:cxn>
                <a:cxn ang="0">
                  <a:pos x="T12" y="T13"/>
                </a:cxn>
              </a:cxnLst>
              <a:rect l="0" t="0" r="r" b="b"/>
              <a:pathLst>
                <a:path w="1358" h="411">
                  <a:moveTo>
                    <a:pt x="959" y="282"/>
                  </a:moveTo>
                  <a:cubicBezTo>
                    <a:pt x="699" y="175"/>
                    <a:pt x="681" y="172"/>
                    <a:pt x="345" y="171"/>
                  </a:cubicBezTo>
                  <a:cubicBezTo>
                    <a:pt x="155" y="170"/>
                    <a:pt x="0" y="158"/>
                    <a:pt x="0" y="145"/>
                  </a:cubicBezTo>
                  <a:cubicBezTo>
                    <a:pt x="0" y="98"/>
                    <a:pt x="352" y="0"/>
                    <a:pt x="522" y="0"/>
                  </a:cubicBezTo>
                  <a:cubicBezTo>
                    <a:pt x="654" y="0"/>
                    <a:pt x="1242" y="191"/>
                    <a:pt x="1310" y="256"/>
                  </a:cubicBezTo>
                  <a:cubicBezTo>
                    <a:pt x="1355" y="299"/>
                    <a:pt x="1358" y="315"/>
                    <a:pt x="1327" y="351"/>
                  </a:cubicBezTo>
                  <a:cubicBezTo>
                    <a:pt x="1278" y="411"/>
                    <a:pt x="1266" y="408"/>
                    <a:pt x="959" y="28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solidFill>
                  <a:schemeClr val="bg1"/>
                </a:solidFill>
              </a:endParaRPr>
            </a:p>
          </p:txBody>
        </p:sp>
      </p:grpSp>
      <p:sp>
        <p:nvSpPr>
          <p:cNvPr id="28" name="文字方塊 41"/>
          <p:cNvSpPr txBox="1"/>
          <p:nvPr/>
        </p:nvSpPr>
        <p:spPr>
          <a:xfrm>
            <a:off x="8512412" y="1757033"/>
            <a:ext cx="2613934" cy="58477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solidFill>
                  <a:schemeClr val="bg1"/>
                </a:solidFill>
              </a:rPr>
              <a:t>The quick brown fox jumps over the lazy dog. </a:t>
            </a:r>
          </a:p>
        </p:txBody>
      </p:sp>
      <p:sp>
        <p:nvSpPr>
          <p:cNvPr id="29" name="文字方塊 43"/>
          <p:cNvSpPr txBox="1"/>
          <p:nvPr/>
        </p:nvSpPr>
        <p:spPr>
          <a:xfrm>
            <a:off x="8919974" y="1289978"/>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solidFill>
                  <a:schemeClr val="bg1"/>
                </a:solidFill>
              </a:rPr>
              <a:t>TITLE </a:t>
            </a:r>
          </a:p>
        </p:txBody>
      </p:sp>
      <p:sp>
        <p:nvSpPr>
          <p:cNvPr id="30" name="矩形 29"/>
          <p:cNvSpPr/>
          <p:nvPr/>
        </p:nvSpPr>
        <p:spPr>
          <a:xfrm>
            <a:off x="1080554" y="1747591"/>
            <a:ext cx="2503170" cy="18454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 name="文字方塊 2"/>
          <p:cNvSpPr txBox="1"/>
          <p:nvPr/>
        </p:nvSpPr>
        <p:spPr>
          <a:xfrm>
            <a:off x="1808051" y="1992602"/>
            <a:ext cx="1638513" cy="138499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solidFill>
              </a:rPr>
              <a:t>The quick brown fox jumps over the lazy dog. </a:t>
            </a:r>
            <a:r>
              <a:rPr lang="en-US" sz="1400" dirty="0">
                <a:solidFill>
                  <a:schemeClr val="bg1"/>
                </a:solidFill>
              </a:rPr>
              <a:t>The quick brown fox jumps over the lazy dog. </a:t>
            </a:r>
          </a:p>
        </p:txBody>
      </p:sp>
      <p:grpSp>
        <p:nvGrpSpPr>
          <p:cNvPr id="32" name="群組 31"/>
          <p:cNvGrpSpPr/>
          <p:nvPr/>
        </p:nvGrpSpPr>
        <p:grpSpPr>
          <a:xfrm>
            <a:off x="1217279" y="4418637"/>
            <a:ext cx="577254" cy="577254"/>
            <a:chOff x="753011" y="3678609"/>
            <a:chExt cx="792893" cy="792893"/>
          </a:xfrm>
        </p:grpSpPr>
        <p:sp>
          <p:nvSpPr>
            <p:cNvPr id="56" name="橢圓 55"/>
            <p:cNvSpPr/>
            <p:nvPr/>
          </p:nvSpPr>
          <p:spPr>
            <a:xfrm>
              <a:off x="753011" y="3678609"/>
              <a:ext cx="792893" cy="792893"/>
            </a:xfrm>
            <a:prstGeom prst="ellipse">
              <a:avLst/>
            </a:prstGeom>
            <a:solidFill>
              <a:schemeClr val="accent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grpSp>
          <p:nvGrpSpPr>
            <p:cNvPr id="57" name="群組 56"/>
            <p:cNvGrpSpPr>
              <a:grpSpLocks noChangeAspect="1"/>
            </p:cNvGrpSpPr>
            <p:nvPr/>
          </p:nvGrpSpPr>
          <p:grpSpPr>
            <a:xfrm>
              <a:off x="968838" y="3788586"/>
              <a:ext cx="361238" cy="572933"/>
              <a:chOff x="20786390" y="7271767"/>
              <a:chExt cx="2055158" cy="3259547"/>
            </a:xfrm>
            <a:solidFill>
              <a:schemeClr val="bg1"/>
            </a:solidFill>
          </p:grpSpPr>
          <p:sp>
            <p:nvSpPr>
              <p:cNvPr id="58" name="手繪多邊形 57"/>
              <p:cNvSpPr>
                <a:spLocks/>
              </p:cNvSpPr>
              <p:nvPr/>
            </p:nvSpPr>
            <p:spPr bwMode="auto">
              <a:xfrm>
                <a:off x="20786390" y="8292860"/>
                <a:ext cx="2055158" cy="2238454"/>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59" name="Freeform 83"/>
              <p:cNvSpPr>
                <a:spLocks/>
              </p:cNvSpPr>
              <p:nvPr/>
            </p:nvSpPr>
            <p:spPr bwMode="auto">
              <a:xfrm>
                <a:off x="21298103" y="7724933"/>
                <a:ext cx="450826" cy="440287"/>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60" name="Freeform 84"/>
              <p:cNvSpPr>
                <a:spLocks/>
              </p:cNvSpPr>
              <p:nvPr/>
            </p:nvSpPr>
            <p:spPr bwMode="auto">
              <a:xfrm>
                <a:off x="21924576" y="7962645"/>
                <a:ext cx="220144" cy="19555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61" name="Freeform 87"/>
              <p:cNvSpPr>
                <a:spLocks/>
              </p:cNvSpPr>
              <p:nvPr/>
            </p:nvSpPr>
            <p:spPr bwMode="auto">
              <a:xfrm>
                <a:off x="21948000" y="7446240"/>
                <a:ext cx="306796" cy="290402"/>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62" name="Freeform 88"/>
              <p:cNvSpPr>
                <a:spLocks/>
              </p:cNvSpPr>
              <p:nvPr/>
            </p:nvSpPr>
            <p:spPr bwMode="auto">
              <a:xfrm>
                <a:off x="21299276" y="7271767"/>
                <a:ext cx="210775" cy="221314"/>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grpSp>
        <p:nvGrpSpPr>
          <p:cNvPr id="33" name="群組 32"/>
          <p:cNvGrpSpPr/>
          <p:nvPr/>
        </p:nvGrpSpPr>
        <p:grpSpPr>
          <a:xfrm>
            <a:off x="3788905" y="4418637"/>
            <a:ext cx="577254" cy="577254"/>
            <a:chOff x="753011" y="4669209"/>
            <a:chExt cx="792893" cy="792893"/>
          </a:xfrm>
        </p:grpSpPr>
        <p:sp>
          <p:nvSpPr>
            <p:cNvPr id="47" name="橢圓 46"/>
            <p:cNvSpPr/>
            <p:nvPr/>
          </p:nvSpPr>
          <p:spPr>
            <a:xfrm>
              <a:off x="753011" y="4669209"/>
              <a:ext cx="792893" cy="792893"/>
            </a:xfrm>
            <a:prstGeom prst="ellipse">
              <a:avLst/>
            </a:prstGeom>
            <a:solidFill>
              <a:schemeClr val="accent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grpSp>
          <p:nvGrpSpPr>
            <p:cNvPr id="48" name="群組 47"/>
            <p:cNvGrpSpPr>
              <a:grpSpLocks noChangeAspect="1"/>
            </p:cNvGrpSpPr>
            <p:nvPr/>
          </p:nvGrpSpPr>
          <p:grpSpPr>
            <a:xfrm>
              <a:off x="930291" y="4847401"/>
              <a:ext cx="438332" cy="436508"/>
              <a:chOff x="35309818" y="13261794"/>
              <a:chExt cx="2516828" cy="2506357"/>
            </a:xfrm>
            <a:solidFill>
              <a:schemeClr val="bg1"/>
            </a:solidFill>
          </p:grpSpPr>
          <p:sp>
            <p:nvSpPr>
              <p:cNvPr id="49" name="手繪多邊形 48"/>
              <p:cNvSpPr>
                <a:spLocks/>
              </p:cNvSpPr>
              <p:nvPr/>
            </p:nvSpPr>
            <p:spPr bwMode="auto">
              <a:xfrm>
                <a:off x="35309818" y="13850431"/>
                <a:ext cx="2516828" cy="1917720"/>
              </a:xfrm>
              <a:custGeom>
                <a:avLst/>
                <a:gdLst>
                  <a:gd name="connsiteX0" fmla="*/ 2520096 w 3413041"/>
                  <a:gd name="connsiteY0" fmla="*/ 2002111 h 2600599"/>
                  <a:gd name="connsiteX1" fmla="*/ 2443148 w 3413041"/>
                  <a:gd name="connsiteY1" fmla="*/ 2036713 h 2600599"/>
                  <a:gd name="connsiteX2" fmla="*/ 2430564 w 3413041"/>
                  <a:gd name="connsiteY2" fmla="*/ 2169719 h 2600599"/>
                  <a:gd name="connsiteX3" fmla="*/ 2517576 w 3413041"/>
                  <a:gd name="connsiteY3" fmla="*/ 2225587 h 2600599"/>
                  <a:gd name="connsiteX4" fmla="*/ 2561084 w 3413041"/>
                  <a:gd name="connsiteY4" fmla="*/ 2209367 h 2600599"/>
                  <a:gd name="connsiteX5" fmla="*/ 2616816 w 3413041"/>
                  <a:gd name="connsiteY5" fmla="*/ 2052933 h 2600599"/>
                  <a:gd name="connsiteX6" fmla="*/ 2520096 w 3413041"/>
                  <a:gd name="connsiteY6" fmla="*/ 2002111 h 2600599"/>
                  <a:gd name="connsiteX7" fmla="*/ 1508300 w 3413041"/>
                  <a:gd name="connsiteY7" fmla="*/ 2002111 h 2600599"/>
                  <a:gd name="connsiteX8" fmla="*/ 1405560 w 3413041"/>
                  <a:gd name="connsiteY8" fmla="*/ 2145595 h 2600599"/>
                  <a:gd name="connsiteX9" fmla="*/ 1478740 w 3413041"/>
                  <a:gd name="connsiteY9" fmla="*/ 2211959 h 2600599"/>
                  <a:gd name="connsiteX10" fmla="*/ 1603472 w 3413041"/>
                  <a:gd name="connsiteY10" fmla="*/ 2164249 h 2600599"/>
                  <a:gd name="connsiteX11" fmla="*/ 1611040 w 3413041"/>
                  <a:gd name="connsiteY11" fmla="*/ 2063091 h 2600599"/>
                  <a:gd name="connsiteX12" fmla="*/ 1508300 w 3413041"/>
                  <a:gd name="connsiteY12" fmla="*/ 2002111 h 2600599"/>
                  <a:gd name="connsiteX13" fmla="*/ 2022368 w 3413041"/>
                  <a:gd name="connsiteY13" fmla="*/ 2000359 h 2600599"/>
                  <a:gd name="connsiteX14" fmla="*/ 1911224 w 3413041"/>
                  <a:gd name="connsiteY14" fmla="*/ 2071965 h 2600599"/>
                  <a:gd name="connsiteX15" fmla="*/ 2048404 w 3413041"/>
                  <a:gd name="connsiteY15" fmla="*/ 2212371 h 2600599"/>
                  <a:gd name="connsiteX16" fmla="*/ 2097140 w 3413041"/>
                  <a:gd name="connsiteY16" fmla="*/ 2186677 h 2600599"/>
                  <a:gd name="connsiteX17" fmla="*/ 2123492 w 3413041"/>
                  <a:gd name="connsiteY17" fmla="*/ 2077755 h 2600599"/>
                  <a:gd name="connsiteX18" fmla="*/ 2022368 w 3413041"/>
                  <a:gd name="connsiteY18" fmla="*/ 2000359 h 2600599"/>
                  <a:gd name="connsiteX19" fmla="*/ 3015036 w 3413041"/>
                  <a:gd name="connsiteY19" fmla="*/ 1999015 h 2600599"/>
                  <a:gd name="connsiteX20" fmla="*/ 2949232 w 3413041"/>
                  <a:gd name="connsiteY20" fmla="*/ 2036257 h 2600599"/>
                  <a:gd name="connsiteX21" fmla="*/ 2938388 w 3413041"/>
                  <a:gd name="connsiteY21" fmla="*/ 2169321 h 2600599"/>
                  <a:gd name="connsiteX22" fmla="*/ 3036728 w 3413041"/>
                  <a:gd name="connsiteY22" fmla="*/ 2220303 h 2600599"/>
                  <a:gd name="connsiteX23" fmla="*/ 3059144 w 3413041"/>
                  <a:gd name="connsiteY23" fmla="*/ 2215603 h 2600599"/>
                  <a:gd name="connsiteX24" fmla="*/ 3098552 w 3413041"/>
                  <a:gd name="connsiteY24" fmla="*/ 2189569 h 2600599"/>
                  <a:gd name="connsiteX25" fmla="*/ 3015036 w 3413041"/>
                  <a:gd name="connsiteY25" fmla="*/ 1999015 h 2600599"/>
                  <a:gd name="connsiteX26" fmla="*/ 510504 w 3413041"/>
                  <a:gd name="connsiteY26" fmla="*/ 1896023 h 2600599"/>
                  <a:gd name="connsiteX27" fmla="*/ 395168 w 3413041"/>
                  <a:gd name="connsiteY27" fmla="*/ 1923123 h 2600599"/>
                  <a:gd name="connsiteX28" fmla="*/ 384384 w 3413041"/>
                  <a:gd name="connsiteY28" fmla="*/ 2288055 h 2600599"/>
                  <a:gd name="connsiteX29" fmla="*/ 606156 w 3413041"/>
                  <a:gd name="connsiteY29" fmla="*/ 2291305 h 2600599"/>
                  <a:gd name="connsiteX30" fmla="*/ 676964 w 3413041"/>
                  <a:gd name="connsiteY30" fmla="*/ 2223805 h 2600599"/>
                  <a:gd name="connsiteX31" fmla="*/ 706436 w 3413041"/>
                  <a:gd name="connsiteY31" fmla="*/ 2108297 h 2600599"/>
                  <a:gd name="connsiteX32" fmla="*/ 679120 w 3413041"/>
                  <a:gd name="connsiteY32" fmla="*/ 1994593 h 2600599"/>
                  <a:gd name="connsiteX33" fmla="*/ 510504 w 3413041"/>
                  <a:gd name="connsiteY33" fmla="*/ 1896023 h 2600599"/>
                  <a:gd name="connsiteX34" fmla="*/ 1699384 w 3413041"/>
                  <a:gd name="connsiteY34" fmla="*/ 387 h 2600599"/>
                  <a:gd name="connsiteX35" fmla="*/ 1880900 w 3413041"/>
                  <a:gd name="connsiteY35" fmla="*/ 104633 h 2600599"/>
                  <a:gd name="connsiteX36" fmla="*/ 1835172 w 3413041"/>
                  <a:gd name="connsiteY36" fmla="*/ 324865 h 2600599"/>
                  <a:gd name="connsiteX37" fmla="*/ 1808528 w 3413041"/>
                  <a:gd name="connsiteY37" fmla="*/ 349695 h 2600599"/>
                  <a:gd name="connsiteX38" fmla="*/ 1808528 w 3413041"/>
                  <a:gd name="connsiteY38" fmla="*/ 976565 h 2600599"/>
                  <a:gd name="connsiteX39" fmla="*/ 1824732 w 3413041"/>
                  <a:gd name="connsiteY39" fmla="*/ 1609553 h 2600599"/>
                  <a:gd name="connsiteX40" fmla="*/ 2553832 w 3413041"/>
                  <a:gd name="connsiteY40" fmla="*/ 1615671 h 2600599"/>
                  <a:gd name="connsiteX41" fmla="*/ 3379788 w 3413041"/>
                  <a:gd name="connsiteY41" fmla="*/ 1692319 h 2600599"/>
                  <a:gd name="connsiteX42" fmla="*/ 3408952 w 3413041"/>
                  <a:gd name="connsiteY42" fmla="*/ 1730825 h 2600599"/>
                  <a:gd name="connsiteX43" fmla="*/ 3411832 w 3413041"/>
                  <a:gd name="connsiteY43" fmla="*/ 2094279 h 2600599"/>
                  <a:gd name="connsiteX44" fmla="*/ 3395268 w 3413041"/>
                  <a:gd name="connsiteY44" fmla="*/ 2496239 h 2600599"/>
                  <a:gd name="connsiteX45" fmla="*/ 3299856 w 3413041"/>
                  <a:gd name="connsiteY45" fmla="*/ 2585125 h 2600599"/>
                  <a:gd name="connsiteX46" fmla="*/ 1709876 w 3413041"/>
                  <a:gd name="connsiteY46" fmla="*/ 2600599 h 2600599"/>
                  <a:gd name="connsiteX47" fmla="*/ 115576 w 3413041"/>
                  <a:gd name="connsiteY47" fmla="*/ 2581165 h 2600599"/>
                  <a:gd name="connsiteX48" fmla="*/ 11520 w 3413041"/>
                  <a:gd name="connsiteY48" fmla="*/ 2459535 h 2600599"/>
                  <a:gd name="connsiteX49" fmla="*/ 0 w 3413041"/>
                  <a:gd name="connsiteY49" fmla="*/ 2107955 h 2600599"/>
                  <a:gd name="connsiteX50" fmla="*/ 11520 w 3413041"/>
                  <a:gd name="connsiteY50" fmla="*/ 1756735 h 2600599"/>
                  <a:gd name="connsiteX51" fmla="*/ 111976 w 3413041"/>
                  <a:gd name="connsiteY51" fmla="*/ 1635823 h 2600599"/>
                  <a:gd name="connsiteX52" fmla="*/ 876360 w 3413041"/>
                  <a:gd name="connsiteY52" fmla="*/ 1615671 h 2600599"/>
                  <a:gd name="connsiteX53" fmla="*/ 1613384 w 3413041"/>
                  <a:gd name="connsiteY53" fmla="*/ 1603435 h 2600599"/>
                  <a:gd name="connsiteX54" fmla="*/ 1625624 w 3413041"/>
                  <a:gd name="connsiteY54" fmla="*/ 975845 h 2600599"/>
                  <a:gd name="connsiteX55" fmla="*/ 1625624 w 3413041"/>
                  <a:gd name="connsiteY55" fmla="*/ 360131 h 2600599"/>
                  <a:gd name="connsiteX56" fmla="*/ 1588900 w 3413041"/>
                  <a:gd name="connsiteY56" fmla="*/ 325225 h 2600599"/>
                  <a:gd name="connsiteX57" fmla="*/ 1539572 w 3413041"/>
                  <a:gd name="connsiteY57" fmla="*/ 115069 h 2600599"/>
                  <a:gd name="connsiteX58" fmla="*/ 1627784 w 3413041"/>
                  <a:gd name="connsiteY58" fmla="*/ 20067 h 2600599"/>
                  <a:gd name="connsiteX59" fmla="*/ 1699384 w 3413041"/>
                  <a:gd name="connsiteY59" fmla="*/ 387 h 260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413041" h="2600599">
                    <a:moveTo>
                      <a:pt x="2520096" y="2002111"/>
                    </a:moveTo>
                    <a:cubicBezTo>
                      <a:pt x="2485576" y="2002111"/>
                      <a:pt x="2471552" y="2008599"/>
                      <a:pt x="2443148" y="2036713"/>
                    </a:cubicBezTo>
                    <a:cubicBezTo>
                      <a:pt x="2401440" y="2078525"/>
                      <a:pt x="2397124" y="2126825"/>
                      <a:pt x="2430564" y="2169719"/>
                    </a:cubicBezTo>
                    <a:cubicBezTo>
                      <a:pt x="2447824" y="2191345"/>
                      <a:pt x="2494924" y="2221623"/>
                      <a:pt x="2517576" y="2225587"/>
                    </a:cubicBezTo>
                    <a:cubicBezTo>
                      <a:pt x="2519016" y="2225947"/>
                      <a:pt x="2538432" y="2218379"/>
                      <a:pt x="2561084" y="2209367"/>
                    </a:cubicBezTo>
                    <a:cubicBezTo>
                      <a:pt x="2626164" y="2183415"/>
                      <a:pt x="2649536" y="2116733"/>
                      <a:pt x="2616816" y="2052933"/>
                    </a:cubicBezTo>
                    <a:cubicBezTo>
                      <a:pt x="2597040" y="2014725"/>
                      <a:pt x="2572952" y="2002111"/>
                      <a:pt x="2520096" y="2002111"/>
                    </a:cubicBezTo>
                    <a:close/>
                    <a:moveTo>
                      <a:pt x="1508300" y="2002111"/>
                    </a:moveTo>
                    <a:cubicBezTo>
                      <a:pt x="1428992" y="2002111"/>
                      <a:pt x="1376360" y="2076005"/>
                      <a:pt x="1405560" y="2145595"/>
                    </a:cubicBezTo>
                    <a:cubicBezTo>
                      <a:pt x="1421784" y="2184695"/>
                      <a:pt x="1436564" y="2198327"/>
                      <a:pt x="1478740" y="2211959"/>
                    </a:cubicBezTo>
                    <a:cubicBezTo>
                      <a:pt x="1522000" y="2225947"/>
                      <a:pt x="1574992" y="2205501"/>
                      <a:pt x="1603472" y="2164249"/>
                    </a:cubicBezTo>
                    <a:cubicBezTo>
                      <a:pt x="1630148" y="2125149"/>
                      <a:pt x="1631952" y="2102909"/>
                      <a:pt x="1611040" y="2063091"/>
                    </a:cubicBezTo>
                    <a:cubicBezTo>
                      <a:pt x="1589412" y="2021481"/>
                      <a:pt x="1556968" y="2002111"/>
                      <a:pt x="1508300" y="2002111"/>
                    </a:cubicBezTo>
                    <a:close/>
                    <a:moveTo>
                      <a:pt x="2022368" y="2000359"/>
                    </a:moveTo>
                    <a:cubicBezTo>
                      <a:pt x="1977828" y="1999137"/>
                      <a:pt x="1931620" y="2022751"/>
                      <a:pt x="1911224" y="2071965"/>
                    </a:cubicBezTo>
                    <a:cubicBezTo>
                      <a:pt x="1878012" y="2152299"/>
                      <a:pt x="1963928" y="2240235"/>
                      <a:pt x="2048404" y="2212371"/>
                    </a:cubicBezTo>
                    <a:cubicBezTo>
                      <a:pt x="2065372" y="2206943"/>
                      <a:pt x="2087392" y="2195363"/>
                      <a:pt x="2097140" y="2186677"/>
                    </a:cubicBezTo>
                    <a:cubicBezTo>
                      <a:pt x="2121328" y="2165689"/>
                      <a:pt x="2133600" y="2115027"/>
                      <a:pt x="2123492" y="2077755"/>
                    </a:cubicBezTo>
                    <a:cubicBezTo>
                      <a:pt x="2109776" y="2027635"/>
                      <a:pt x="2066904" y="2001581"/>
                      <a:pt x="2022368" y="2000359"/>
                    </a:cubicBezTo>
                    <a:close/>
                    <a:moveTo>
                      <a:pt x="3015036" y="1999015"/>
                    </a:moveTo>
                    <a:cubicBezTo>
                      <a:pt x="2991536" y="1999737"/>
                      <a:pt x="2973096" y="2010223"/>
                      <a:pt x="2949232" y="2036257"/>
                    </a:cubicBezTo>
                    <a:cubicBezTo>
                      <a:pt x="2909100" y="2080009"/>
                      <a:pt x="2905124" y="2127377"/>
                      <a:pt x="2938388" y="2169321"/>
                    </a:cubicBezTo>
                    <a:cubicBezTo>
                      <a:pt x="2962612" y="2200417"/>
                      <a:pt x="3015396" y="2227535"/>
                      <a:pt x="3036728" y="2220303"/>
                    </a:cubicBezTo>
                    <a:cubicBezTo>
                      <a:pt x="3044320" y="2217773"/>
                      <a:pt x="3054444" y="2215603"/>
                      <a:pt x="3059144" y="2215603"/>
                    </a:cubicBezTo>
                    <a:cubicBezTo>
                      <a:pt x="3063844" y="2215603"/>
                      <a:pt x="3081560" y="2203671"/>
                      <a:pt x="3098552" y="2189569"/>
                    </a:cubicBezTo>
                    <a:cubicBezTo>
                      <a:pt x="3181348" y="2119783"/>
                      <a:pt x="3126756" y="1995759"/>
                      <a:pt x="3015036" y="1999015"/>
                    </a:cubicBezTo>
                    <a:close/>
                    <a:moveTo>
                      <a:pt x="510504" y="1896023"/>
                    </a:moveTo>
                    <a:cubicBezTo>
                      <a:pt x="470936" y="1893547"/>
                      <a:pt x="430752" y="1902141"/>
                      <a:pt x="395168" y="1923123"/>
                    </a:cubicBezTo>
                    <a:cubicBezTo>
                      <a:pt x="254988" y="2005421"/>
                      <a:pt x="249236" y="2203951"/>
                      <a:pt x="384384" y="2288055"/>
                    </a:cubicBezTo>
                    <a:cubicBezTo>
                      <a:pt x="456272" y="2332815"/>
                      <a:pt x="532832" y="2333899"/>
                      <a:pt x="606156" y="2291305"/>
                    </a:cubicBezTo>
                    <a:cubicBezTo>
                      <a:pt x="628800" y="2278309"/>
                      <a:pt x="660788" y="2247627"/>
                      <a:pt x="676964" y="2223805"/>
                    </a:cubicBezTo>
                    <a:cubicBezTo>
                      <a:pt x="702844" y="2185543"/>
                      <a:pt x="706436" y="2170381"/>
                      <a:pt x="706436" y="2108297"/>
                    </a:cubicBezTo>
                    <a:cubicBezTo>
                      <a:pt x="706436" y="2048377"/>
                      <a:pt x="702124" y="2030329"/>
                      <a:pt x="679120" y="1994593"/>
                    </a:cubicBezTo>
                    <a:cubicBezTo>
                      <a:pt x="640704" y="1935035"/>
                      <a:pt x="576456" y="1900151"/>
                      <a:pt x="510504" y="1896023"/>
                    </a:cubicBezTo>
                    <a:close/>
                    <a:moveTo>
                      <a:pt x="1699384" y="387"/>
                    </a:moveTo>
                    <a:cubicBezTo>
                      <a:pt x="1772344" y="-4337"/>
                      <a:pt x="1845252" y="34461"/>
                      <a:pt x="1880900" y="104633"/>
                    </a:cubicBezTo>
                    <a:cubicBezTo>
                      <a:pt x="1916904" y="175165"/>
                      <a:pt x="1898180" y="266209"/>
                      <a:pt x="1835172" y="324865"/>
                    </a:cubicBezTo>
                    <a:lnTo>
                      <a:pt x="1808528" y="349695"/>
                    </a:lnTo>
                    <a:lnTo>
                      <a:pt x="1808528" y="976565"/>
                    </a:lnTo>
                    <a:cubicBezTo>
                      <a:pt x="1808528" y="1538661"/>
                      <a:pt x="1810328" y="1603795"/>
                      <a:pt x="1824732" y="1609553"/>
                    </a:cubicBezTo>
                    <a:cubicBezTo>
                      <a:pt x="1833372" y="1612791"/>
                      <a:pt x="2161740" y="1615671"/>
                      <a:pt x="2553832" y="1615671"/>
                    </a:cubicBezTo>
                    <a:cubicBezTo>
                      <a:pt x="3355664" y="1616031"/>
                      <a:pt x="3318940" y="1612791"/>
                      <a:pt x="3379788" y="1692319"/>
                    </a:cubicBezTo>
                    <a:lnTo>
                      <a:pt x="3408952" y="1730825"/>
                    </a:lnTo>
                    <a:lnTo>
                      <a:pt x="3411832" y="2094279"/>
                    </a:lnTo>
                    <a:cubicBezTo>
                      <a:pt x="3414712" y="2436503"/>
                      <a:pt x="3413632" y="2460255"/>
                      <a:pt x="3395268" y="2496239"/>
                    </a:cubicBezTo>
                    <a:cubicBezTo>
                      <a:pt x="3371144" y="2543381"/>
                      <a:pt x="3348104" y="2564973"/>
                      <a:pt x="3299856" y="2585125"/>
                    </a:cubicBezTo>
                    <a:cubicBezTo>
                      <a:pt x="3266732" y="2598799"/>
                      <a:pt x="3084188" y="2600599"/>
                      <a:pt x="1709876" y="2600599"/>
                    </a:cubicBezTo>
                    <a:cubicBezTo>
                      <a:pt x="215668" y="2600239"/>
                      <a:pt x="155900" y="2599519"/>
                      <a:pt x="115576" y="2581165"/>
                    </a:cubicBezTo>
                    <a:cubicBezTo>
                      <a:pt x="69848" y="2560655"/>
                      <a:pt x="29524" y="2513153"/>
                      <a:pt x="11520" y="2459535"/>
                    </a:cubicBezTo>
                    <a:cubicBezTo>
                      <a:pt x="3960" y="2436503"/>
                      <a:pt x="0" y="2318111"/>
                      <a:pt x="0" y="2107955"/>
                    </a:cubicBezTo>
                    <a:cubicBezTo>
                      <a:pt x="0" y="1898157"/>
                      <a:pt x="3960" y="1779405"/>
                      <a:pt x="11520" y="1756735"/>
                    </a:cubicBezTo>
                    <a:cubicBezTo>
                      <a:pt x="28804" y="1704915"/>
                      <a:pt x="67328" y="1658493"/>
                      <a:pt x="111976" y="1635823"/>
                    </a:cubicBezTo>
                    <a:cubicBezTo>
                      <a:pt x="150500" y="1616031"/>
                      <a:pt x="172824" y="1615671"/>
                      <a:pt x="876360" y="1615671"/>
                    </a:cubicBezTo>
                    <a:cubicBezTo>
                      <a:pt x="1426516" y="1615671"/>
                      <a:pt x="1604380" y="1612791"/>
                      <a:pt x="1613384" y="1603435"/>
                    </a:cubicBezTo>
                    <a:cubicBezTo>
                      <a:pt x="1622744" y="1594079"/>
                      <a:pt x="1625624" y="1440781"/>
                      <a:pt x="1625624" y="975845"/>
                    </a:cubicBezTo>
                    <a:lnTo>
                      <a:pt x="1625624" y="360131"/>
                    </a:lnTo>
                    <a:lnTo>
                      <a:pt x="1588900" y="325225"/>
                    </a:lnTo>
                    <a:cubicBezTo>
                      <a:pt x="1525172" y="264409"/>
                      <a:pt x="1507888" y="190999"/>
                      <a:pt x="1539572" y="115069"/>
                    </a:cubicBezTo>
                    <a:cubicBezTo>
                      <a:pt x="1559736" y="66847"/>
                      <a:pt x="1581336" y="43817"/>
                      <a:pt x="1627784" y="20067"/>
                    </a:cubicBezTo>
                    <a:cubicBezTo>
                      <a:pt x="1650736" y="8371"/>
                      <a:pt x="1675064" y="1961"/>
                      <a:pt x="1699384" y="38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50" name="Freeform 92"/>
              <p:cNvSpPr>
                <a:spLocks/>
              </p:cNvSpPr>
              <p:nvPr/>
            </p:nvSpPr>
            <p:spPr bwMode="auto">
              <a:xfrm>
                <a:off x="35512341" y="13261794"/>
                <a:ext cx="405044" cy="1443407"/>
              </a:xfrm>
              <a:custGeom>
                <a:avLst/>
                <a:gdLst>
                  <a:gd name="T0" fmla="*/ 1033 w 1527"/>
                  <a:gd name="T1" fmla="*/ 5262 h 5433"/>
                  <a:gd name="T2" fmla="*/ 125 w 1527"/>
                  <a:gd name="T3" fmla="*/ 3147 h 5433"/>
                  <a:gd name="T4" fmla="*/ 1098 w 1527"/>
                  <a:gd name="T5" fmla="*/ 127 h 5433"/>
                  <a:gd name="T6" fmla="*/ 1212 w 1527"/>
                  <a:gd name="T7" fmla="*/ 0 h 5433"/>
                  <a:gd name="T8" fmla="*/ 1369 w 1527"/>
                  <a:gd name="T9" fmla="*/ 154 h 5433"/>
                  <a:gd name="T10" fmla="*/ 1527 w 1527"/>
                  <a:gd name="T11" fmla="*/ 353 h 5433"/>
                  <a:gd name="T12" fmla="*/ 1439 w 1527"/>
                  <a:gd name="T13" fmla="*/ 481 h 5433"/>
                  <a:gd name="T14" fmla="*/ 863 w 1527"/>
                  <a:gd name="T15" fmla="*/ 1402 h 5433"/>
                  <a:gd name="T16" fmla="*/ 622 w 1527"/>
                  <a:gd name="T17" fmla="*/ 2283 h 5433"/>
                  <a:gd name="T18" fmla="*/ 1412 w 1527"/>
                  <a:gd name="T19" fmla="*/ 4958 h 5433"/>
                  <a:gd name="T20" fmla="*/ 1526 w 1527"/>
                  <a:gd name="T21" fmla="*/ 5112 h 5433"/>
                  <a:gd name="T22" fmla="*/ 1210 w 1527"/>
                  <a:gd name="T23" fmla="*/ 5432 h 5433"/>
                  <a:gd name="T24" fmla="*/ 1033 w 1527"/>
                  <a:gd name="T25" fmla="*/ 5262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7" h="5433">
                    <a:moveTo>
                      <a:pt x="1033" y="5262"/>
                    </a:moveTo>
                    <a:cubicBezTo>
                      <a:pt x="505" y="4626"/>
                      <a:pt x="222" y="3966"/>
                      <a:pt x="125" y="3147"/>
                    </a:cubicBezTo>
                    <a:cubicBezTo>
                      <a:pt x="0" y="2085"/>
                      <a:pt x="368" y="942"/>
                      <a:pt x="1098" y="127"/>
                    </a:cubicBezTo>
                    <a:lnTo>
                      <a:pt x="1212" y="0"/>
                    </a:lnTo>
                    <a:lnTo>
                      <a:pt x="1369" y="154"/>
                    </a:lnTo>
                    <a:cubicBezTo>
                      <a:pt x="1456" y="239"/>
                      <a:pt x="1527" y="329"/>
                      <a:pt x="1527" y="353"/>
                    </a:cubicBezTo>
                    <a:cubicBezTo>
                      <a:pt x="1527" y="378"/>
                      <a:pt x="1487" y="436"/>
                      <a:pt x="1439" y="481"/>
                    </a:cubicBezTo>
                    <a:cubicBezTo>
                      <a:pt x="1290" y="623"/>
                      <a:pt x="990" y="1101"/>
                      <a:pt x="863" y="1402"/>
                    </a:cubicBezTo>
                    <a:cubicBezTo>
                      <a:pt x="746" y="1677"/>
                      <a:pt x="696" y="1858"/>
                      <a:pt x="622" y="2283"/>
                    </a:cubicBezTo>
                    <a:cubicBezTo>
                      <a:pt x="471" y="3144"/>
                      <a:pt x="802" y="4265"/>
                      <a:pt x="1412" y="4958"/>
                    </a:cubicBezTo>
                    <a:cubicBezTo>
                      <a:pt x="1475" y="5030"/>
                      <a:pt x="1526" y="5099"/>
                      <a:pt x="1526" y="5112"/>
                    </a:cubicBezTo>
                    <a:cubicBezTo>
                      <a:pt x="1525" y="5152"/>
                      <a:pt x="1248" y="5433"/>
                      <a:pt x="1210" y="5432"/>
                    </a:cubicBezTo>
                    <a:cubicBezTo>
                      <a:pt x="1190" y="5432"/>
                      <a:pt x="1110" y="5356"/>
                      <a:pt x="1033" y="526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51" name="Freeform 93"/>
              <p:cNvSpPr>
                <a:spLocks/>
              </p:cNvSpPr>
              <p:nvPr/>
            </p:nvSpPr>
            <p:spPr bwMode="auto">
              <a:xfrm>
                <a:off x="37228508" y="13261794"/>
                <a:ext cx="376948" cy="1443407"/>
              </a:xfrm>
              <a:custGeom>
                <a:avLst/>
                <a:gdLst>
                  <a:gd name="T0" fmla="*/ 144 w 1421"/>
                  <a:gd name="T1" fmla="*/ 5290 h 5433"/>
                  <a:gd name="T2" fmla="*/ 0 w 1421"/>
                  <a:gd name="T3" fmla="*/ 5119 h 5433"/>
                  <a:gd name="T4" fmla="*/ 156 w 1421"/>
                  <a:gd name="T5" fmla="*/ 4897 h 5433"/>
                  <a:gd name="T6" fmla="*/ 841 w 1421"/>
                  <a:gd name="T7" fmla="*/ 3529 h 5433"/>
                  <a:gd name="T8" fmla="*/ 915 w 1421"/>
                  <a:gd name="T9" fmla="*/ 2766 h 5433"/>
                  <a:gd name="T10" fmla="*/ 756 w 1421"/>
                  <a:gd name="T11" fmla="*/ 1640 h 5433"/>
                  <a:gd name="T12" fmla="*/ 158 w 1421"/>
                  <a:gd name="T13" fmla="*/ 567 h 5433"/>
                  <a:gd name="T14" fmla="*/ 0 w 1421"/>
                  <a:gd name="T15" fmla="*/ 341 h 5433"/>
                  <a:gd name="T16" fmla="*/ 157 w 1421"/>
                  <a:gd name="T17" fmla="*/ 154 h 5433"/>
                  <a:gd name="T18" fmla="*/ 314 w 1421"/>
                  <a:gd name="T19" fmla="*/ 0 h 5433"/>
                  <a:gd name="T20" fmla="*/ 452 w 1421"/>
                  <a:gd name="T21" fmla="*/ 155 h 5433"/>
                  <a:gd name="T22" fmla="*/ 1184 w 1421"/>
                  <a:gd name="T23" fmla="*/ 1378 h 5433"/>
                  <a:gd name="T24" fmla="*/ 1380 w 1421"/>
                  <a:gd name="T25" fmla="*/ 2110 h 5433"/>
                  <a:gd name="T26" fmla="*/ 1385 w 1421"/>
                  <a:gd name="T27" fmla="*/ 3313 h 5433"/>
                  <a:gd name="T28" fmla="*/ 1311 w 1421"/>
                  <a:gd name="T29" fmla="*/ 3641 h 5433"/>
                  <a:gd name="T30" fmla="*/ 711 w 1421"/>
                  <a:gd name="T31" fmla="*/ 4981 h 5433"/>
                  <a:gd name="T32" fmla="*/ 310 w 1421"/>
                  <a:gd name="T33" fmla="*/ 5433 h 5433"/>
                  <a:gd name="T34" fmla="*/ 144 w 1421"/>
                  <a:gd name="T35" fmla="*/ 5290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1" h="5433">
                    <a:moveTo>
                      <a:pt x="144" y="5290"/>
                    </a:moveTo>
                    <a:cubicBezTo>
                      <a:pt x="65" y="5212"/>
                      <a:pt x="0" y="5135"/>
                      <a:pt x="0" y="5119"/>
                    </a:cubicBezTo>
                    <a:cubicBezTo>
                      <a:pt x="0" y="5104"/>
                      <a:pt x="70" y="5004"/>
                      <a:pt x="156" y="4897"/>
                    </a:cubicBezTo>
                    <a:cubicBezTo>
                      <a:pt x="483" y="4492"/>
                      <a:pt x="709" y="4040"/>
                      <a:pt x="841" y="3529"/>
                    </a:cubicBezTo>
                    <a:cubicBezTo>
                      <a:pt x="905" y="3280"/>
                      <a:pt x="914" y="3186"/>
                      <a:pt x="915" y="2766"/>
                    </a:cubicBezTo>
                    <a:cubicBezTo>
                      <a:pt x="917" y="2242"/>
                      <a:pt x="889" y="2047"/>
                      <a:pt x="756" y="1640"/>
                    </a:cubicBezTo>
                    <a:cubicBezTo>
                      <a:pt x="623" y="1234"/>
                      <a:pt x="449" y="922"/>
                      <a:pt x="158" y="567"/>
                    </a:cubicBezTo>
                    <a:cubicBezTo>
                      <a:pt x="71" y="461"/>
                      <a:pt x="0" y="359"/>
                      <a:pt x="0" y="341"/>
                    </a:cubicBezTo>
                    <a:cubicBezTo>
                      <a:pt x="0" y="323"/>
                      <a:pt x="70" y="239"/>
                      <a:pt x="157" y="154"/>
                    </a:cubicBezTo>
                    <a:lnTo>
                      <a:pt x="314" y="0"/>
                    </a:lnTo>
                    <a:lnTo>
                      <a:pt x="452" y="155"/>
                    </a:lnTo>
                    <a:cubicBezTo>
                      <a:pt x="731" y="467"/>
                      <a:pt x="1039" y="981"/>
                      <a:pt x="1184" y="1378"/>
                    </a:cubicBezTo>
                    <a:cubicBezTo>
                      <a:pt x="1233" y="1511"/>
                      <a:pt x="1299" y="1760"/>
                      <a:pt x="1380" y="2110"/>
                    </a:cubicBezTo>
                    <a:cubicBezTo>
                      <a:pt x="1417" y="2273"/>
                      <a:pt x="1421" y="3170"/>
                      <a:pt x="1385" y="3313"/>
                    </a:cubicBezTo>
                    <a:cubicBezTo>
                      <a:pt x="1371" y="3369"/>
                      <a:pt x="1337" y="3516"/>
                      <a:pt x="1311" y="3641"/>
                    </a:cubicBezTo>
                    <a:cubicBezTo>
                      <a:pt x="1220" y="4071"/>
                      <a:pt x="985" y="4596"/>
                      <a:pt x="711" y="4981"/>
                    </a:cubicBezTo>
                    <a:cubicBezTo>
                      <a:pt x="572" y="5176"/>
                      <a:pt x="344" y="5433"/>
                      <a:pt x="310" y="5433"/>
                    </a:cubicBezTo>
                    <a:cubicBezTo>
                      <a:pt x="299" y="5433"/>
                      <a:pt x="224" y="5368"/>
                      <a:pt x="144" y="529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52" name="Freeform 94"/>
              <p:cNvSpPr>
                <a:spLocks/>
              </p:cNvSpPr>
              <p:nvPr/>
            </p:nvSpPr>
            <p:spPr bwMode="auto">
              <a:xfrm>
                <a:off x="35835435" y="13472509"/>
                <a:ext cx="300856" cy="1021974"/>
              </a:xfrm>
              <a:custGeom>
                <a:avLst/>
                <a:gdLst>
                  <a:gd name="T0" fmla="*/ 649 w 1133"/>
                  <a:gd name="T1" fmla="*/ 3709 h 3850"/>
                  <a:gd name="T2" fmla="*/ 64 w 1133"/>
                  <a:gd name="T3" fmla="*/ 2517 h 3850"/>
                  <a:gd name="T4" fmla="*/ 50 w 1133"/>
                  <a:gd name="T5" fmla="*/ 1437 h 3850"/>
                  <a:gd name="T6" fmla="*/ 583 w 1133"/>
                  <a:gd name="T7" fmla="*/ 253 h 3850"/>
                  <a:gd name="T8" fmla="*/ 974 w 1133"/>
                  <a:gd name="T9" fmla="*/ 185 h 3850"/>
                  <a:gd name="T10" fmla="*/ 1133 w 1133"/>
                  <a:gd name="T11" fmla="*/ 344 h 3850"/>
                  <a:gd name="T12" fmla="*/ 984 w 1133"/>
                  <a:gd name="T13" fmla="*/ 538 h 3850"/>
                  <a:gd name="T14" fmla="*/ 561 w 1133"/>
                  <a:gd name="T15" fmla="*/ 1412 h 3850"/>
                  <a:gd name="T16" fmla="*/ 616 w 1133"/>
                  <a:gd name="T17" fmla="*/ 2679 h 3850"/>
                  <a:gd name="T18" fmla="*/ 966 w 1133"/>
                  <a:gd name="T19" fmla="*/ 3313 h 3850"/>
                  <a:gd name="T20" fmla="*/ 1087 w 1133"/>
                  <a:gd name="T21" fmla="*/ 3572 h 3850"/>
                  <a:gd name="T22" fmla="*/ 780 w 1133"/>
                  <a:gd name="T23" fmla="*/ 3850 h 3850"/>
                  <a:gd name="T24" fmla="*/ 649 w 1133"/>
                  <a:gd name="T25" fmla="*/ 3709 h 3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3" h="3850">
                    <a:moveTo>
                      <a:pt x="649" y="3709"/>
                    </a:moveTo>
                    <a:cubicBezTo>
                      <a:pt x="375" y="3385"/>
                      <a:pt x="157" y="2939"/>
                      <a:pt x="64" y="2517"/>
                    </a:cubicBezTo>
                    <a:cubicBezTo>
                      <a:pt x="8" y="2258"/>
                      <a:pt x="0" y="1696"/>
                      <a:pt x="50" y="1437"/>
                    </a:cubicBezTo>
                    <a:cubicBezTo>
                      <a:pt x="132" y="1013"/>
                      <a:pt x="338" y="555"/>
                      <a:pt x="583" y="253"/>
                    </a:cubicBezTo>
                    <a:cubicBezTo>
                      <a:pt x="788" y="1"/>
                      <a:pt x="789" y="0"/>
                      <a:pt x="974" y="185"/>
                    </a:cubicBezTo>
                    <a:lnTo>
                      <a:pt x="1133" y="344"/>
                    </a:lnTo>
                    <a:lnTo>
                      <a:pt x="984" y="538"/>
                    </a:lnTo>
                    <a:cubicBezTo>
                      <a:pt x="797" y="782"/>
                      <a:pt x="632" y="1122"/>
                      <a:pt x="561" y="1412"/>
                    </a:cubicBezTo>
                    <a:cubicBezTo>
                      <a:pt x="469" y="1785"/>
                      <a:pt x="494" y="2369"/>
                      <a:pt x="616" y="2679"/>
                    </a:cubicBezTo>
                    <a:cubicBezTo>
                      <a:pt x="701" y="2898"/>
                      <a:pt x="831" y="3134"/>
                      <a:pt x="966" y="3313"/>
                    </a:cubicBezTo>
                    <a:cubicBezTo>
                      <a:pt x="1102" y="3494"/>
                      <a:pt x="1118" y="3528"/>
                      <a:pt x="1087" y="3572"/>
                    </a:cubicBezTo>
                    <a:cubicBezTo>
                      <a:pt x="1050" y="3625"/>
                      <a:pt x="802" y="3850"/>
                      <a:pt x="780" y="3850"/>
                    </a:cubicBezTo>
                    <a:cubicBezTo>
                      <a:pt x="774" y="3850"/>
                      <a:pt x="715" y="3787"/>
                      <a:pt x="649" y="37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53" name="Freeform 95"/>
              <p:cNvSpPr>
                <a:spLocks/>
              </p:cNvSpPr>
              <p:nvPr/>
            </p:nvSpPr>
            <p:spPr bwMode="auto">
              <a:xfrm>
                <a:off x="37010764" y="13480709"/>
                <a:ext cx="313734" cy="1013779"/>
              </a:xfrm>
              <a:custGeom>
                <a:avLst/>
                <a:gdLst>
                  <a:gd name="T0" fmla="*/ 263 w 1183"/>
                  <a:gd name="T1" fmla="*/ 3770 h 3819"/>
                  <a:gd name="T2" fmla="*/ 103 w 1183"/>
                  <a:gd name="T3" fmla="*/ 3603 h 3819"/>
                  <a:gd name="T4" fmla="*/ 0 w 1183"/>
                  <a:gd name="T5" fmla="*/ 3485 h 3819"/>
                  <a:gd name="T6" fmla="*/ 140 w 1183"/>
                  <a:gd name="T7" fmla="*/ 3311 h 3819"/>
                  <a:gd name="T8" fmla="*/ 593 w 1183"/>
                  <a:gd name="T9" fmla="*/ 2295 h 3819"/>
                  <a:gd name="T10" fmla="*/ 620 w 1183"/>
                  <a:gd name="T11" fmla="*/ 1689 h 3819"/>
                  <a:gd name="T12" fmla="*/ 144 w 1183"/>
                  <a:gd name="T13" fmla="*/ 506 h 3819"/>
                  <a:gd name="T14" fmla="*/ 0 w 1183"/>
                  <a:gd name="T15" fmla="*/ 318 h 3819"/>
                  <a:gd name="T16" fmla="*/ 156 w 1183"/>
                  <a:gd name="T17" fmla="*/ 157 h 3819"/>
                  <a:gd name="T18" fmla="*/ 362 w 1183"/>
                  <a:gd name="T19" fmla="*/ 26 h 3819"/>
                  <a:gd name="T20" fmla="*/ 836 w 1183"/>
                  <a:gd name="T21" fmla="*/ 701 h 3819"/>
                  <a:gd name="T22" fmla="*/ 1105 w 1183"/>
                  <a:gd name="T23" fmla="*/ 1615 h 3819"/>
                  <a:gd name="T24" fmla="*/ 672 w 1183"/>
                  <a:gd name="T25" fmla="*/ 3424 h 3819"/>
                  <a:gd name="T26" fmla="*/ 342 w 1183"/>
                  <a:gd name="T27" fmla="*/ 3819 h 3819"/>
                  <a:gd name="T28" fmla="*/ 263 w 1183"/>
                  <a:gd name="T29" fmla="*/ 3770 h 3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3" h="3819">
                    <a:moveTo>
                      <a:pt x="263" y="3770"/>
                    </a:moveTo>
                    <a:cubicBezTo>
                      <a:pt x="232" y="3743"/>
                      <a:pt x="160" y="3668"/>
                      <a:pt x="103" y="3603"/>
                    </a:cubicBezTo>
                    <a:lnTo>
                      <a:pt x="0" y="3485"/>
                    </a:lnTo>
                    <a:lnTo>
                      <a:pt x="140" y="3311"/>
                    </a:lnTo>
                    <a:cubicBezTo>
                      <a:pt x="378" y="3015"/>
                      <a:pt x="537" y="2660"/>
                      <a:pt x="593" y="2295"/>
                    </a:cubicBezTo>
                    <a:cubicBezTo>
                      <a:pt x="643" y="1975"/>
                      <a:pt x="645" y="1920"/>
                      <a:pt x="620" y="1689"/>
                    </a:cubicBezTo>
                    <a:cubicBezTo>
                      <a:pt x="573" y="1255"/>
                      <a:pt x="412" y="855"/>
                      <a:pt x="144" y="506"/>
                    </a:cubicBezTo>
                    <a:lnTo>
                      <a:pt x="0" y="318"/>
                    </a:lnTo>
                    <a:lnTo>
                      <a:pt x="156" y="157"/>
                    </a:lnTo>
                    <a:cubicBezTo>
                      <a:pt x="287" y="21"/>
                      <a:pt x="319" y="0"/>
                      <a:pt x="362" y="26"/>
                    </a:cubicBezTo>
                    <a:cubicBezTo>
                      <a:pt x="473" y="94"/>
                      <a:pt x="693" y="407"/>
                      <a:pt x="836" y="701"/>
                    </a:cubicBezTo>
                    <a:cubicBezTo>
                      <a:pt x="1000" y="1038"/>
                      <a:pt x="1051" y="1210"/>
                      <a:pt x="1105" y="1615"/>
                    </a:cubicBezTo>
                    <a:cubicBezTo>
                      <a:pt x="1183" y="2193"/>
                      <a:pt x="1007" y="2927"/>
                      <a:pt x="672" y="3424"/>
                    </a:cubicBezTo>
                    <a:cubicBezTo>
                      <a:pt x="555" y="3597"/>
                      <a:pt x="370" y="3819"/>
                      <a:pt x="342" y="3819"/>
                    </a:cubicBezTo>
                    <a:cubicBezTo>
                      <a:pt x="330" y="3819"/>
                      <a:pt x="294" y="3797"/>
                      <a:pt x="263" y="37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54" name="Freeform 96"/>
              <p:cNvSpPr>
                <a:spLocks/>
              </p:cNvSpPr>
              <p:nvPr/>
            </p:nvSpPr>
            <p:spPr bwMode="auto">
              <a:xfrm>
                <a:off x="36138636" y="13684397"/>
                <a:ext cx="208374" cy="600542"/>
              </a:xfrm>
              <a:custGeom>
                <a:avLst/>
                <a:gdLst>
                  <a:gd name="T0" fmla="*/ 317 w 783"/>
                  <a:gd name="T1" fmla="*/ 2127 h 2261"/>
                  <a:gd name="T2" fmla="*/ 0 w 783"/>
                  <a:gd name="T3" fmla="*/ 1146 h 2261"/>
                  <a:gd name="T4" fmla="*/ 342 w 783"/>
                  <a:gd name="T5" fmla="*/ 122 h 2261"/>
                  <a:gd name="T6" fmla="*/ 449 w 783"/>
                  <a:gd name="T7" fmla="*/ 0 h 2261"/>
                  <a:gd name="T8" fmla="*/ 616 w 783"/>
                  <a:gd name="T9" fmla="*/ 170 h 2261"/>
                  <a:gd name="T10" fmla="*/ 783 w 783"/>
                  <a:gd name="T11" fmla="*/ 339 h 2261"/>
                  <a:gd name="T12" fmla="*/ 705 w 783"/>
                  <a:gd name="T13" fmla="*/ 451 h 2261"/>
                  <a:gd name="T14" fmla="*/ 492 w 783"/>
                  <a:gd name="T15" fmla="*/ 1139 h 2261"/>
                  <a:gd name="T16" fmla="*/ 685 w 783"/>
                  <a:gd name="T17" fmla="*/ 1795 h 2261"/>
                  <a:gd name="T18" fmla="*/ 747 w 783"/>
                  <a:gd name="T19" fmla="*/ 1975 h 2261"/>
                  <a:gd name="T20" fmla="*/ 441 w 783"/>
                  <a:gd name="T21" fmla="*/ 2261 h 2261"/>
                  <a:gd name="T22" fmla="*/ 317 w 783"/>
                  <a:gd name="T23" fmla="*/ 2127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3" h="2261">
                    <a:moveTo>
                      <a:pt x="317" y="2127"/>
                    </a:moveTo>
                    <a:cubicBezTo>
                      <a:pt x="85" y="1820"/>
                      <a:pt x="1" y="1557"/>
                      <a:pt x="0" y="1146"/>
                    </a:cubicBezTo>
                    <a:cubicBezTo>
                      <a:pt x="0" y="720"/>
                      <a:pt x="112" y="384"/>
                      <a:pt x="342" y="122"/>
                    </a:cubicBezTo>
                    <a:lnTo>
                      <a:pt x="449" y="0"/>
                    </a:lnTo>
                    <a:lnTo>
                      <a:pt x="616" y="170"/>
                    </a:lnTo>
                    <a:lnTo>
                      <a:pt x="783" y="339"/>
                    </a:lnTo>
                    <a:lnTo>
                      <a:pt x="705" y="451"/>
                    </a:lnTo>
                    <a:cubicBezTo>
                      <a:pt x="555" y="668"/>
                      <a:pt x="493" y="869"/>
                      <a:pt x="492" y="1139"/>
                    </a:cubicBezTo>
                    <a:cubicBezTo>
                      <a:pt x="491" y="1416"/>
                      <a:pt x="539" y="1578"/>
                      <a:pt x="685" y="1795"/>
                    </a:cubicBezTo>
                    <a:cubicBezTo>
                      <a:pt x="752" y="1893"/>
                      <a:pt x="767" y="1938"/>
                      <a:pt x="747" y="1975"/>
                    </a:cubicBezTo>
                    <a:cubicBezTo>
                      <a:pt x="715" y="2036"/>
                      <a:pt x="473" y="2261"/>
                      <a:pt x="441" y="2261"/>
                    </a:cubicBezTo>
                    <a:cubicBezTo>
                      <a:pt x="428" y="2261"/>
                      <a:pt x="373" y="2201"/>
                      <a:pt x="317" y="212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55" name="Freeform 97"/>
              <p:cNvSpPr>
                <a:spLocks/>
              </p:cNvSpPr>
              <p:nvPr/>
            </p:nvSpPr>
            <p:spPr bwMode="auto">
              <a:xfrm>
                <a:off x="36800046" y="13693762"/>
                <a:ext cx="234129" cy="591177"/>
              </a:xfrm>
              <a:custGeom>
                <a:avLst/>
                <a:gdLst>
                  <a:gd name="T0" fmla="*/ 149 w 881"/>
                  <a:gd name="T1" fmla="*/ 2074 h 2228"/>
                  <a:gd name="T2" fmla="*/ 0 w 881"/>
                  <a:gd name="T3" fmla="*/ 1917 h 2228"/>
                  <a:gd name="T4" fmla="*/ 50 w 881"/>
                  <a:gd name="T5" fmla="*/ 1840 h 2228"/>
                  <a:gd name="T6" fmla="*/ 276 w 881"/>
                  <a:gd name="T7" fmla="*/ 1323 h 2228"/>
                  <a:gd name="T8" fmla="*/ 97 w 881"/>
                  <a:gd name="T9" fmla="*/ 454 h 2228"/>
                  <a:gd name="T10" fmla="*/ 1 w 881"/>
                  <a:gd name="T11" fmla="*/ 302 h 2228"/>
                  <a:gd name="T12" fmla="*/ 150 w 881"/>
                  <a:gd name="T13" fmla="*/ 151 h 2228"/>
                  <a:gd name="T14" fmla="*/ 333 w 881"/>
                  <a:gd name="T15" fmla="*/ 0 h 2228"/>
                  <a:gd name="T16" fmla="*/ 628 w 881"/>
                  <a:gd name="T17" fmla="*/ 389 h 2228"/>
                  <a:gd name="T18" fmla="*/ 501 w 881"/>
                  <a:gd name="T19" fmla="*/ 2041 h 2228"/>
                  <a:gd name="T20" fmla="*/ 340 w 881"/>
                  <a:gd name="T21" fmla="*/ 2223 h 2228"/>
                  <a:gd name="T22" fmla="*/ 149 w 881"/>
                  <a:gd name="T23" fmla="*/ 2074 h 2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1" h="2228">
                    <a:moveTo>
                      <a:pt x="149" y="2074"/>
                    </a:moveTo>
                    <a:lnTo>
                      <a:pt x="0" y="1917"/>
                    </a:lnTo>
                    <a:lnTo>
                      <a:pt x="50" y="1840"/>
                    </a:lnTo>
                    <a:cubicBezTo>
                      <a:pt x="178" y="1647"/>
                      <a:pt x="236" y="1514"/>
                      <a:pt x="276" y="1323"/>
                    </a:cubicBezTo>
                    <a:cubicBezTo>
                      <a:pt x="338" y="1024"/>
                      <a:pt x="280" y="742"/>
                      <a:pt x="97" y="454"/>
                    </a:cubicBezTo>
                    <a:lnTo>
                      <a:pt x="1" y="302"/>
                    </a:lnTo>
                    <a:lnTo>
                      <a:pt x="150" y="151"/>
                    </a:lnTo>
                    <a:cubicBezTo>
                      <a:pt x="232" y="68"/>
                      <a:pt x="315" y="0"/>
                      <a:pt x="333" y="0"/>
                    </a:cubicBezTo>
                    <a:cubicBezTo>
                      <a:pt x="387" y="0"/>
                      <a:pt x="528" y="187"/>
                      <a:pt x="628" y="389"/>
                    </a:cubicBezTo>
                    <a:cubicBezTo>
                      <a:pt x="881" y="903"/>
                      <a:pt x="830" y="1560"/>
                      <a:pt x="501" y="2041"/>
                    </a:cubicBezTo>
                    <a:cubicBezTo>
                      <a:pt x="435" y="2137"/>
                      <a:pt x="363" y="2219"/>
                      <a:pt x="340" y="2223"/>
                    </a:cubicBezTo>
                    <a:cubicBezTo>
                      <a:pt x="316" y="2228"/>
                      <a:pt x="230" y="2161"/>
                      <a:pt x="149" y="207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grpSp>
        <p:nvGrpSpPr>
          <p:cNvPr id="34" name="群組 33"/>
          <p:cNvGrpSpPr/>
          <p:nvPr/>
        </p:nvGrpSpPr>
        <p:grpSpPr>
          <a:xfrm>
            <a:off x="3788905" y="2073308"/>
            <a:ext cx="577254" cy="577254"/>
            <a:chOff x="4833397" y="2463569"/>
            <a:chExt cx="792893" cy="792893"/>
          </a:xfrm>
        </p:grpSpPr>
        <p:sp>
          <p:nvSpPr>
            <p:cNvPr id="40" name="橢圓 39"/>
            <p:cNvSpPr/>
            <p:nvPr/>
          </p:nvSpPr>
          <p:spPr>
            <a:xfrm>
              <a:off x="4833397" y="2463569"/>
              <a:ext cx="792893" cy="792893"/>
            </a:xfrm>
            <a:prstGeom prst="ellipse">
              <a:avLst/>
            </a:prstGeom>
            <a:solidFill>
              <a:schemeClr val="accent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grpSp>
          <p:nvGrpSpPr>
            <p:cNvPr id="41" name="群組 40"/>
            <p:cNvGrpSpPr>
              <a:grpSpLocks noChangeAspect="1"/>
            </p:cNvGrpSpPr>
            <p:nvPr/>
          </p:nvGrpSpPr>
          <p:grpSpPr>
            <a:xfrm flipH="1">
              <a:off x="5028279" y="2586121"/>
              <a:ext cx="386305" cy="450219"/>
              <a:chOff x="5879834" y="12757517"/>
              <a:chExt cx="2542690" cy="2963334"/>
            </a:xfrm>
            <a:solidFill>
              <a:schemeClr val="bg1"/>
            </a:solidFill>
          </p:grpSpPr>
          <p:sp>
            <p:nvSpPr>
              <p:cNvPr id="42" name="Freeform 15"/>
              <p:cNvSpPr>
                <a:spLocks/>
              </p:cNvSpPr>
              <p:nvPr/>
            </p:nvSpPr>
            <p:spPr bwMode="auto">
              <a:xfrm>
                <a:off x="5879834" y="14574055"/>
                <a:ext cx="1150319" cy="1146794"/>
              </a:xfrm>
              <a:custGeom>
                <a:avLst/>
                <a:gdLst>
                  <a:gd name="T0" fmla="*/ 34 w 4315"/>
                  <a:gd name="T1" fmla="*/ 4281 h 4303"/>
                  <a:gd name="T2" fmla="*/ 5 w 4315"/>
                  <a:gd name="T3" fmla="*/ 2129 h 4303"/>
                  <a:gd name="T4" fmla="*/ 13 w 4315"/>
                  <a:gd name="T5" fmla="*/ 0 h 4303"/>
                  <a:gd name="T6" fmla="*/ 2158 w 4315"/>
                  <a:gd name="T7" fmla="*/ 0 h 4303"/>
                  <a:gd name="T8" fmla="*/ 4302 w 4315"/>
                  <a:gd name="T9" fmla="*/ 0 h 4303"/>
                  <a:gd name="T10" fmla="*/ 4310 w 4315"/>
                  <a:gd name="T11" fmla="*/ 2129 h 4303"/>
                  <a:gd name="T12" fmla="*/ 4281 w 4315"/>
                  <a:gd name="T13" fmla="*/ 4281 h 4303"/>
                  <a:gd name="T14" fmla="*/ 2158 w 4315"/>
                  <a:gd name="T15" fmla="*/ 4303 h 4303"/>
                  <a:gd name="T16" fmla="*/ 34 w 4315"/>
                  <a:gd name="T17" fmla="*/ 4281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5" h="4303">
                    <a:moveTo>
                      <a:pt x="34" y="4281"/>
                    </a:moveTo>
                    <a:cubicBezTo>
                      <a:pt x="6" y="4263"/>
                      <a:pt x="0" y="3814"/>
                      <a:pt x="5" y="2129"/>
                    </a:cubicBezTo>
                    <a:lnTo>
                      <a:pt x="13" y="0"/>
                    </a:lnTo>
                    <a:lnTo>
                      <a:pt x="2158" y="0"/>
                    </a:lnTo>
                    <a:lnTo>
                      <a:pt x="4302" y="0"/>
                    </a:lnTo>
                    <a:lnTo>
                      <a:pt x="4310" y="2129"/>
                    </a:lnTo>
                    <a:cubicBezTo>
                      <a:pt x="4315" y="3814"/>
                      <a:pt x="4309" y="4263"/>
                      <a:pt x="4281" y="4281"/>
                    </a:cubicBezTo>
                    <a:cubicBezTo>
                      <a:pt x="4262" y="4293"/>
                      <a:pt x="3306" y="4303"/>
                      <a:pt x="2158" y="4303"/>
                    </a:cubicBezTo>
                    <a:cubicBezTo>
                      <a:pt x="1009" y="4303"/>
                      <a:pt x="53" y="4293"/>
                      <a:pt x="34" y="428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3" name="Freeform 16"/>
              <p:cNvSpPr>
                <a:spLocks/>
              </p:cNvSpPr>
              <p:nvPr/>
            </p:nvSpPr>
            <p:spPr bwMode="auto">
              <a:xfrm>
                <a:off x="7271028" y="14570532"/>
                <a:ext cx="1151492" cy="1150319"/>
              </a:xfrm>
              <a:custGeom>
                <a:avLst/>
                <a:gdLst>
                  <a:gd name="T0" fmla="*/ 30 w 4317"/>
                  <a:gd name="T1" fmla="*/ 4280 h 4317"/>
                  <a:gd name="T2" fmla="*/ 6 w 4317"/>
                  <a:gd name="T3" fmla="*/ 2128 h 4317"/>
                  <a:gd name="T4" fmla="*/ 13 w 4317"/>
                  <a:gd name="T5" fmla="*/ 14 h 4317"/>
                  <a:gd name="T6" fmla="*/ 2165 w 4317"/>
                  <a:gd name="T7" fmla="*/ 7 h 4317"/>
                  <a:gd name="T8" fmla="*/ 4317 w 4317"/>
                  <a:gd name="T9" fmla="*/ 0 h 4317"/>
                  <a:gd name="T10" fmla="*/ 4310 w 4317"/>
                  <a:gd name="T11" fmla="*/ 2152 h 4317"/>
                  <a:gd name="T12" fmla="*/ 4303 w 4317"/>
                  <a:gd name="T13" fmla="*/ 4304 h 4317"/>
                  <a:gd name="T14" fmla="*/ 2182 w 4317"/>
                  <a:gd name="T15" fmla="*/ 4311 h 4317"/>
                  <a:gd name="T16" fmla="*/ 30 w 4317"/>
                  <a:gd name="T17" fmla="*/ 4280 h 4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7" h="4317">
                    <a:moveTo>
                      <a:pt x="30" y="4280"/>
                    </a:moveTo>
                    <a:cubicBezTo>
                      <a:pt x="7" y="4252"/>
                      <a:pt x="0" y="3671"/>
                      <a:pt x="6" y="2128"/>
                    </a:cubicBezTo>
                    <a:lnTo>
                      <a:pt x="13" y="14"/>
                    </a:lnTo>
                    <a:lnTo>
                      <a:pt x="2165" y="7"/>
                    </a:lnTo>
                    <a:lnTo>
                      <a:pt x="4317" y="0"/>
                    </a:lnTo>
                    <a:lnTo>
                      <a:pt x="4310" y="2152"/>
                    </a:lnTo>
                    <a:lnTo>
                      <a:pt x="4303" y="4304"/>
                    </a:lnTo>
                    <a:lnTo>
                      <a:pt x="2182" y="4311"/>
                    </a:lnTo>
                    <a:cubicBezTo>
                      <a:pt x="418" y="4317"/>
                      <a:pt x="57" y="4312"/>
                      <a:pt x="30" y="42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4" name="Freeform 19"/>
              <p:cNvSpPr>
                <a:spLocks/>
              </p:cNvSpPr>
              <p:nvPr/>
            </p:nvSpPr>
            <p:spPr bwMode="auto">
              <a:xfrm>
                <a:off x="5881011" y="13554161"/>
                <a:ext cx="1149142" cy="767271"/>
              </a:xfrm>
              <a:custGeom>
                <a:avLst/>
                <a:gdLst>
                  <a:gd name="T0" fmla="*/ 11 w 4316"/>
                  <a:gd name="T1" fmla="*/ 2844 h 2878"/>
                  <a:gd name="T2" fmla="*/ 4 w 4316"/>
                  <a:gd name="T3" fmla="*/ 1411 h 2878"/>
                  <a:gd name="T4" fmla="*/ 12 w 4316"/>
                  <a:gd name="T5" fmla="*/ 14 h 2878"/>
                  <a:gd name="T6" fmla="*/ 2164 w 4316"/>
                  <a:gd name="T7" fmla="*/ 7 h 2878"/>
                  <a:gd name="T8" fmla="*/ 4316 w 4316"/>
                  <a:gd name="T9" fmla="*/ 0 h 2878"/>
                  <a:gd name="T10" fmla="*/ 4309 w 4316"/>
                  <a:gd name="T11" fmla="*/ 1432 h 2878"/>
                  <a:gd name="T12" fmla="*/ 4301 w 4316"/>
                  <a:gd name="T13" fmla="*/ 2865 h 2878"/>
                  <a:gd name="T14" fmla="*/ 2163 w 4316"/>
                  <a:gd name="T15" fmla="*/ 2872 h 2878"/>
                  <a:gd name="T16" fmla="*/ 11 w 4316"/>
                  <a:gd name="T17" fmla="*/ 2844 h 2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6" h="2878">
                    <a:moveTo>
                      <a:pt x="11" y="2844"/>
                    </a:moveTo>
                    <a:cubicBezTo>
                      <a:pt x="3" y="2824"/>
                      <a:pt x="0" y="2180"/>
                      <a:pt x="4" y="1411"/>
                    </a:cubicBezTo>
                    <a:lnTo>
                      <a:pt x="12" y="14"/>
                    </a:lnTo>
                    <a:lnTo>
                      <a:pt x="2164" y="7"/>
                    </a:lnTo>
                    <a:lnTo>
                      <a:pt x="4316" y="0"/>
                    </a:lnTo>
                    <a:lnTo>
                      <a:pt x="4309" y="1432"/>
                    </a:lnTo>
                    <a:lnTo>
                      <a:pt x="4301" y="2865"/>
                    </a:lnTo>
                    <a:lnTo>
                      <a:pt x="2163" y="2872"/>
                    </a:lnTo>
                    <a:cubicBezTo>
                      <a:pt x="467" y="2878"/>
                      <a:pt x="21" y="2872"/>
                      <a:pt x="11" y="284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5" name="Freeform 20"/>
              <p:cNvSpPr>
                <a:spLocks/>
              </p:cNvSpPr>
              <p:nvPr/>
            </p:nvSpPr>
            <p:spPr bwMode="auto">
              <a:xfrm>
                <a:off x="7272205" y="13554164"/>
                <a:ext cx="1150319" cy="768446"/>
              </a:xfrm>
              <a:custGeom>
                <a:avLst/>
                <a:gdLst>
                  <a:gd name="T0" fmla="*/ 11 w 4316"/>
                  <a:gd name="T1" fmla="*/ 2843 h 2879"/>
                  <a:gd name="T2" fmla="*/ 4 w 4316"/>
                  <a:gd name="T3" fmla="*/ 1411 h 2879"/>
                  <a:gd name="T4" fmla="*/ 12 w 4316"/>
                  <a:gd name="T5" fmla="*/ 14 h 2879"/>
                  <a:gd name="T6" fmla="*/ 2164 w 4316"/>
                  <a:gd name="T7" fmla="*/ 7 h 2879"/>
                  <a:gd name="T8" fmla="*/ 4316 w 4316"/>
                  <a:gd name="T9" fmla="*/ 0 h 2879"/>
                  <a:gd name="T10" fmla="*/ 4316 w 4316"/>
                  <a:gd name="T11" fmla="*/ 1439 h 2879"/>
                  <a:gd name="T12" fmla="*/ 4316 w 4316"/>
                  <a:gd name="T13" fmla="*/ 2879 h 2879"/>
                  <a:gd name="T14" fmla="*/ 2170 w 4316"/>
                  <a:gd name="T15" fmla="*/ 2879 h 2879"/>
                  <a:gd name="T16" fmla="*/ 11 w 4316"/>
                  <a:gd name="T17" fmla="*/ 2843 h 2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6" h="2879">
                    <a:moveTo>
                      <a:pt x="11" y="2843"/>
                    </a:moveTo>
                    <a:cubicBezTo>
                      <a:pt x="3" y="2824"/>
                      <a:pt x="0" y="2180"/>
                      <a:pt x="4" y="1411"/>
                    </a:cubicBezTo>
                    <a:lnTo>
                      <a:pt x="12" y="14"/>
                    </a:lnTo>
                    <a:lnTo>
                      <a:pt x="2164" y="7"/>
                    </a:lnTo>
                    <a:lnTo>
                      <a:pt x="4316" y="0"/>
                    </a:lnTo>
                    <a:lnTo>
                      <a:pt x="4316" y="1439"/>
                    </a:lnTo>
                    <a:lnTo>
                      <a:pt x="4316" y="2879"/>
                    </a:lnTo>
                    <a:lnTo>
                      <a:pt x="2170" y="2879"/>
                    </a:lnTo>
                    <a:cubicBezTo>
                      <a:pt x="479" y="2879"/>
                      <a:pt x="21" y="2871"/>
                      <a:pt x="11" y="2843"/>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6" name="Freeform 22"/>
              <p:cNvSpPr>
                <a:spLocks/>
              </p:cNvSpPr>
              <p:nvPr/>
            </p:nvSpPr>
            <p:spPr bwMode="auto">
              <a:xfrm>
                <a:off x="6402707" y="12757517"/>
                <a:ext cx="1488717" cy="623922"/>
              </a:xfrm>
              <a:custGeom>
                <a:avLst/>
                <a:gdLst>
                  <a:gd name="T0" fmla="*/ 41 w 5587"/>
                  <a:gd name="T1" fmla="*/ 2285 h 2342"/>
                  <a:gd name="T2" fmla="*/ 55 w 5587"/>
                  <a:gd name="T3" fmla="*/ 1580 h 2342"/>
                  <a:gd name="T4" fmla="*/ 803 w 5587"/>
                  <a:gd name="T5" fmla="*/ 1545 h 2342"/>
                  <a:gd name="T6" fmla="*/ 1528 w 5587"/>
                  <a:gd name="T7" fmla="*/ 1507 h 2342"/>
                  <a:gd name="T8" fmla="*/ 1157 w 5587"/>
                  <a:gd name="T9" fmla="*/ 1090 h 2342"/>
                  <a:gd name="T10" fmla="*/ 775 w 5587"/>
                  <a:gd name="T11" fmla="*/ 677 h 2342"/>
                  <a:gd name="T12" fmla="*/ 1294 w 5587"/>
                  <a:gd name="T13" fmla="*/ 141 h 2342"/>
                  <a:gd name="T14" fmla="*/ 1819 w 5587"/>
                  <a:gd name="T15" fmla="*/ 635 h 2342"/>
                  <a:gd name="T16" fmla="*/ 2362 w 5587"/>
                  <a:gd name="T17" fmla="*/ 1129 h 2342"/>
                  <a:gd name="T18" fmla="*/ 2412 w 5587"/>
                  <a:gd name="T19" fmla="*/ 596 h 2342"/>
                  <a:gd name="T20" fmla="*/ 2451 w 5587"/>
                  <a:gd name="T21" fmla="*/ 30 h 2342"/>
                  <a:gd name="T22" fmla="*/ 2839 w 5587"/>
                  <a:gd name="T23" fmla="*/ 6 h 2342"/>
                  <a:gd name="T24" fmla="*/ 3188 w 5587"/>
                  <a:gd name="T25" fmla="*/ 14 h 2342"/>
                  <a:gd name="T26" fmla="*/ 3196 w 5587"/>
                  <a:gd name="T27" fmla="*/ 572 h 2342"/>
                  <a:gd name="T28" fmla="*/ 3248 w 5587"/>
                  <a:gd name="T29" fmla="*/ 1148 h 2342"/>
                  <a:gd name="T30" fmla="*/ 3805 w 5587"/>
                  <a:gd name="T31" fmla="*/ 653 h 2342"/>
                  <a:gd name="T32" fmla="*/ 4349 w 5587"/>
                  <a:gd name="T33" fmla="*/ 141 h 2342"/>
                  <a:gd name="T34" fmla="*/ 4857 w 5587"/>
                  <a:gd name="T35" fmla="*/ 655 h 2342"/>
                  <a:gd name="T36" fmla="*/ 4487 w 5587"/>
                  <a:gd name="T37" fmla="*/ 1073 h 2342"/>
                  <a:gd name="T38" fmla="*/ 4112 w 5587"/>
                  <a:gd name="T39" fmla="*/ 1501 h 2342"/>
                  <a:gd name="T40" fmla="*/ 4856 w 5587"/>
                  <a:gd name="T41" fmla="*/ 1552 h 2342"/>
                  <a:gd name="T42" fmla="*/ 5587 w 5587"/>
                  <a:gd name="T43" fmla="*/ 1566 h 2342"/>
                  <a:gd name="T44" fmla="*/ 5587 w 5587"/>
                  <a:gd name="T45" fmla="*/ 1947 h 2342"/>
                  <a:gd name="T46" fmla="*/ 5587 w 5587"/>
                  <a:gd name="T47" fmla="*/ 2328 h 2342"/>
                  <a:gd name="T48" fmla="*/ 2829 w 5587"/>
                  <a:gd name="T49" fmla="*/ 2335 h 2342"/>
                  <a:gd name="T50" fmla="*/ 41 w 5587"/>
                  <a:gd name="T51" fmla="*/ 2285 h 2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87" h="2342">
                    <a:moveTo>
                      <a:pt x="41" y="2285"/>
                    </a:moveTo>
                    <a:cubicBezTo>
                      <a:pt x="0" y="2208"/>
                      <a:pt x="11" y="1617"/>
                      <a:pt x="55" y="1580"/>
                    </a:cubicBezTo>
                    <a:cubicBezTo>
                      <a:pt x="74" y="1565"/>
                      <a:pt x="390" y="1550"/>
                      <a:pt x="803" y="1545"/>
                    </a:cubicBezTo>
                    <a:cubicBezTo>
                      <a:pt x="1286" y="1540"/>
                      <a:pt x="1522" y="1528"/>
                      <a:pt x="1528" y="1507"/>
                    </a:cubicBezTo>
                    <a:cubicBezTo>
                      <a:pt x="1534" y="1490"/>
                      <a:pt x="1367" y="1302"/>
                      <a:pt x="1157" y="1090"/>
                    </a:cubicBezTo>
                    <a:cubicBezTo>
                      <a:pt x="947" y="877"/>
                      <a:pt x="775" y="691"/>
                      <a:pt x="775" y="677"/>
                    </a:cubicBezTo>
                    <a:cubicBezTo>
                      <a:pt x="775" y="639"/>
                      <a:pt x="1256" y="141"/>
                      <a:pt x="1294" y="141"/>
                    </a:cubicBezTo>
                    <a:cubicBezTo>
                      <a:pt x="1311" y="141"/>
                      <a:pt x="1548" y="363"/>
                      <a:pt x="1819" y="635"/>
                    </a:cubicBezTo>
                    <a:cubicBezTo>
                      <a:pt x="2091" y="906"/>
                      <a:pt x="2335" y="1129"/>
                      <a:pt x="2362" y="1129"/>
                    </a:cubicBezTo>
                    <a:cubicBezTo>
                      <a:pt x="2408" y="1129"/>
                      <a:pt x="2412" y="1086"/>
                      <a:pt x="2412" y="596"/>
                    </a:cubicBezTo>
                    <a:cubicBezTo>
                      <a:pt x="2412" y="175"/>
                      <a:pt x="2420" y="56"/>
                      <a:pt x="2451" y="30"/>
                    </a:cubicBezTo>
                    <a:cubicBezTo>
                      <a:pt x="2477" y="9"/>
                      <a:pt x="2606" y="0"/>
                      <a:pt x="2839" y="6"/>
                    </a:cubicBezTo>
                    <a:lnTo>
                      <a:pt x="3188" y="14"/>
                    </a:lnTo>
                    <a:lnTo>
                      <a:pt x="3196" y="572"/>
                    </a:lnTo>
                    <a:cubicBezTo>
                      <a:pt x="3202" y="1050"/>
                      <a:pt x="3210" y="1133"/>
                      <a:pt x="3248" y="1148"/>
                    </a:cubicBezTo>
                    <a:cubicBezTo>
                      <a:pt x="3279" y="1160"/>
                      <a:pt x="3444" y="1014"/>
                      <a:pt x="3805" y="653"/>
                    </a:cubicBezTo>
                    <a:cubicBezTo>
                      <a:pt x="4087" y="371"/>
                      <a:pt x="4332" y="141"/>
                      <a:pt x="4349" y="141"/>
                    </a:cubicBezTo>
                    <a:cubicBezTo>
                      <a:pt x="4376" y="141"/>
                      <a:pt x="4811" y="581"/>
                      <a:pt x="4857" y="655"/>
                    </a:cubicBezTo>
                    <a:cubicBezTo>
                      <a:pt x="4866" y="670"/>
                      <a:pt x="4700" y="858"/>
                      <a:pt x="4487" y="1073"/>
                    </a:cubicBezTo>
                    <a:cubicBezTo>
                      <a:pt x="4274" y="1288"/>
                      <a:pt x="4105" y="1480"/>
                      <a:pt x="4112" y="1501"/>
                    </a:cubicBezTo>
                    <a:cubicBezTo>
                      <a:pt x="4121" y="1530"/>
                      <a:pt x="4286" y="1541"/>
                      <a:pt x="4856" y="1552"/>
                    </a:cubicBezTo>
                    <a:lnTo>
                      <a:pt x="5587" y="1566"/>
                    </a:lnTo>
                    <a:lnTo>
                      <a:pt x="5587" y="1947"/>
                    </a:lnTo>
                    <a:lnTo>
                      <a:pt x="5587" y="2328"/>
                    </a:lnTo>
                    <a:lnTo>
                      <a:pt x="2829" y="2335"/>
                    </a:lnTo>
                    <a:cubicBezTo>
                      <a:pt x="90" y="2342"/>
                      <a:pt x="71" y="2342"/>
                      <a:pt x="41" y="2285"/>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sp>
        <p:nvSpPr>
          <p:cNvPr id="35" name="文字方塊 2"/>
          <p:cNvSpPr txBox="1"/>
          <p:nvPr/>
        </p:nvSpPr>
        <p:spPr>
          <a:xfrm>
            <a:off x="4392803" y="1992602"/>
            <a:ext cx="1638513" cy="138499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p>
        </p:txBody>
      </p:sp>
      <p:sp>
        <p:nvSpPr>
          <p:cNvPr id="36" name="文字方塊 2"/>
          <p:cNvSpPr txBox="1"/>
          <p:nvPr/>
        </p:nvSpPr>
        <p:spPr>
          <a:xfrm>
            <a:off x="1808051" y="4333100"/>
            <a:ext cx="1638513" cy="1384995"/>
          </a:xfrm>
          <a:prstGeom prst="rect">
            <a:avLst/>
          </a:prstGeom>
          <a:noFill/>
          <a:ln>
            <a:solidFill>
              <a:schemeClr val="bg1"/>
            </a:solidFill>
          </a:ln>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p>
        </p:txBody>
      </p:sp>
      <p:sp>
        <p:nvSpPr>
          <p:cNvPr id="37" name="文字方塊 2"/>
          <p:cNvSpPr txBox="1"/>
          <p:nvPr/>
        </p:nvSpPr>
        <p:spPr>
          <a:xfrm>
            <a:off x="4392803" y="4333100"/>
            <a:ext cx="1638513" cy="138499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p>
        </p:txBody>
      </p:sp>
      <p:sp>
        <p:nvSpPr>
          <p:cNvPr id="38" name="橢圓 37"/>
          <p:cNvSpPr/>
          <p:nvPr/>
        </p:nvSpPr>
        <p:spPr>
          <a:xfrm>
            <a:off x="1217279" y="2073308"/>
            <a:ext cx="577254" cy="577254"/>
          </a:xfrm>
          <a:prstGeom prst="ellipse">
            <a:avLst/>
          </a:prstGeom>
          <a:solidFill>
            <a:schemeClr val="accent1"/>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sp>
        <p:nvSpPr>
          <p:cNvPr id="39" name="手繪多邊形 38"/>
          <p:cNvSpPr>
            <a:spLocks noChangeAspect="1"/>
          </p:cNvSpPr>
          <p:nvPr/>
        </p:nvSpPr>
        <p:spPr bwMode="auto">
          <a:xfrm>
            <a:off x="1376737" y="2176795"/>
            <a:ext cx="258337" cy="370279"/>
          </a:xfrm>
          <a:custGeom>
            <a:avLst/>
            <a:gdLst>
              <a:gd name="connsiteX0" fmla="*/ 1425658 w 2805113"/>
              <a:gd name="connsiteY0" fmla="*/ 2654910 h 4020601"/>
              <a:gd name="connsiteX1" fmla="*/ 1327719 w 2805113"/>
              <a:gd name="connsiteY1" fmla="*/ 2665300 h 4020601"/>
              <a:gd name="connsiteX2" fmla="*/ 1092810 w 2805113"/>
              <a:gd name="connsiteY2" fmla="*/ 2944062 h 4020601"/>
              <a:gd name="connsiteX3" fmla="*/ 1237785 w 2805113"/>
              <a:gd name="connsiteY3" fmla="*/ 3234006 h 4020601"/>
              <a:gd name="connsiteX4" fmla="*/ 1301099 w 2805113"/>
              <a:gd name="connsiteY4" fmla="*/ 3406744 h 4020601"/>
              <a:gd name="connsiteX5" fmla="*/ 1307934 w 2805113"/>
              <a:gd name="connsiteY5" fmla="*/ 3531882 h 4020601"/>
              <a:gd name="connsiteX6" fmla="*/ 1512265 w 2805113"/>
              <a:gd name="connsiteY6" fmla="*/ 3526472 h 4020601"/>
              <a:gd name="connsiteX7" fmla="*/ 1524496 w 2805113"/>
              <a:gd name="connsiteY7" fmla="*/ 3391238 h 4020601"/>
              <a:gd name="connsiteX8" fmla="*/ 1524496 w 2805113"/>
              <a:gd name="connsiteY8" fmla="*/ 3267904 h 4020601"/>
              <a:gd name="connsiteX9" fmla="*/ 1577737 w 2805113"/>
              <a:gd name="connsiteY9" fmla="*/ 3232924 h 4020601"/>
              <a:gd name="connsiteX10" fmla="*/ 1708322 w 2805113"/>
              <a:gd name="connsiteY10" fmla="*/ 3056938 h 4020601"/>
              <a:gd name="connsiteX11" fmla="*/ 1715157 w 2805113"/>
              <a:gd name="connsiteY11" fmla="*/ 2940818 h 4020601"/>
              <a:gd name="connsiteX12" fmla="*/ 1674147 w 2805113"/>
              <a:gd name="connsiteY12" fmla="*/ 2808468 h 4020601"/>
              <a:gd name="connsiteX13" fmla="*/ 1425658 w 2805113"/>
              <a:gd name="connsiteY13" fmla="*/ 2654910 h 4020601"/>
              <a:gd name="connsiteX14" fmla="*/ 1415430 w 2805113"/>
              <a:gd name="connsiteY14" fmla="*/ 50 h 4020601"/>
              <a:gd name="connsiteX15" fmla="*/ 1647059 w 2805113"/>
              <a:gd name="connsiteY15" fmla="*/ 25528 h 4020601"/>
              <a:gd name="connsiteX16" fmla="*/ 2127061 w 2805113"/>
              <a:gd name="connsiteY16" fmla="*/ 284444 h 4020601"/>
              <a:gd name="connsiteX17" fmla="*/ 2433138 w 2805113"/>
              <a:gd name="connsiteY17" fmla="*/ 821360 h 4020601"/>
              <a:gd name="connsiteX18" fmla="*/ 2449703 w 2805113"/>
              <a:gd name="connsiteY18" fmla="*/ 1319746 h 4020601"/>
              <a:gd name="connsiteX19" fmla="*/ 2317189 w 2805113"/>
              <a:gd name="connsiteY19" fmla="*/ 1332350 h 4020601"/>
              <a:gd name="connsiteX20" fmla="*/ 2185396 w 2805113"/>
              <a:gd name="connsiteY20" fmla="*/ 1332350 h 4020601"/>
              <a:gd name="connsiteX21" fmla="*/ 2185036 w 2805113"/>
              <a:gd name="connsiteY21" fmla="*/ 1187588 h 4020601"/>
              <a:gd name="connsiteX22" fmla="*/ 1926490 w 2805113"/>
              <a:gd name="connsiteY22" fmla="*/ 481060 h 4020601"/>
              <a:gd name="connsiteX23" fmla="*/ 1265002 w 2805113"/>
              <a:gd name="connsiteY23" fmla="*/ 290564 h 4020601"/>
              <a:gd name="connsiteX24" fmla="*/ 873222 w 2805113"/>
              <a:gd name="connsiteY24" fmla="*/ 499066 h 4020601"/>
              <a:gd name="connsiteX25" fmla="*/ 674091 w 2805113"/>
              <a:gd name="connsiteY25" fmla="*/ 809116 h 4020601"/>
              <a:gd name="connsiteX26" fmla="*/ 645644 w 2805113"/>
              <a:gd name="connsiteY26" fmla="*/ 890500 h 4020601"/>
              <a:gd name="connsiteX27" fmla="*/ 642763 w 2805113"/>
              <a:gd name="connsiteY27" fmla="*/ 1419856 h 4020601"/>
              <a:gd name="connsiteX28" fmla="*/ 655367 w 2805113"/>
              <a:gd name="connsiteY28" fmla="*/ 1962176 h 4020601"/>
              <a:gd name="connsiteX29" fmla="*/ 1092878 w 2805113"/>
              <a:gd name="connsiteY29" fmla="*/ 1940208 h 4020601"/>
              <a:gd name="connsiteX30" fmla="*/ 1629414 w 2805113"/>
              <a:gd name="connsiteY30" fmla="*/ 1931926 h 4020601"/>
              <a:gd name="connsiteX31" fmla="*/ 1859873 w 2805113"/>
              <a:gd name="connsiteY31" fmla="*/ 1952812 h 4020601"/>
              <a:gd name="connsiteX32" fmla="*/ 2297024 w 2805113"/>
              <a:gd name="connsiteY32" fmla="*/ 1983062 h 4020601"/>
              <a:gd name="connsiteX33" fmla="*/ 2690964 w 2805113"/>
              <a:gd name="connsiteY33" fmla="*/ 2010070 h 4020601"/>
              <a:gd name="connsiteX34" fmla="*/ 2805113 w 2805113"/>
              <a:gd name="connsiteY34" fmla="*/ 2016192 h 4020601"/>
              <a:gd name="connsiteX35" fmla="*/ 2805113 w 2805113"/>
              <a:gd name="connsiteY35" fmla="*/ 2963990 h 4020601"/>
              <a:gd name="connsiteX36" fmla="*/ 2805113 w 2805113"/>
              <a:gd name="connsiteY36" fmla="*/ 3911788 h 4020601"/>
              <a:gd name="connsiteX37" fmla="*/ 2779906 w 2805113"/>
              <a:gd name="connsiteY37" fmla="*/ 3917910 h 4020601"/>
              <a:gd name="connsiteX38" fmla="*/ 2599501 w 2805113"/>
              <a:gd name="connsiteY38" fmla="*/ 3934474 h 4020601"/>
              <a:gd name="connsiteX39" fmla="*/ 2312148 w 2805113"/>
              <a:gd name="connsiteY39" fmla="*/ 3955000 h 4020601"/>
              <a:gd name="connsiteX40" fmla="*/ 2012912 w 2805113"/>
              <a:gd name="connsiteY40" fmla="*/ 3975166 h 4020601"/>
              <a:gd name="connsiteX41" fmla="*/ 1829985 w 2805113"/>
              <a:gd name="connsiteY41" fmla="*/ 3989930 h 4020601"/>
              <a:gd name="connsiteX42" fmla="*/ 1636256 w 2805113"/>
              <a:gd name="connsiteY42" fmla="*/ 4005056 h 4020601"/>
              <a:gd name="connsiteX43" fmla="*/ 1423082 w 2805113"/>
              <a:gd name="connsiteY43" fmla="*/ 4019460 h 4020601"/>
              <a:gd name="connsiteX44" fmla="*/ 1341701 w 2805113"/>
              <a:gd name="connsiteY44" fmla="*/ 4015498 h 4020601"/>
              <a:gd name="connsiteX45" fmla="*/ 1225031 w 2805113"/>
              <a:gd name="connsiteY45" fmla="*/ 4006136 h 4020601"/>
              <a:gd name="connsiteX46" fmla="*/ 985931 w 2805113"/>
              <a:gd name="connsiteY46" fmla="*/ 3990650 h 4020601"/>
              <a:gd name="connsiteX47" fmla="*/ 213534 w 2805113"/>
              <a:gd name="connsiteY47" fmla="*/ 3934474 h 4020601"/>
              <a:gd name="connsiteX48" fmla="*/ 33128 w 2805113"/>
              <a:gd name="connsiteY48" fmla="*/ 3917910 h 4020601"/>
              <a:gd name="connsiteX49" fmla="*/ 0 w 2805113"/>
              <a:gd name="connsiteY49" fmla="*/ 3911428 h 4020601"/>
              <a:gd name="connsiteX50" fmla="*/ 2881 w 2805113"/>
              <a:gd name="connsiteY50" fmla="*/ 2965070 h 4020601"/>
              <a:gd name="connsiteX51" fmla="*/ 5401 w 2805113"/>
              <a:gd name="connsiteY51" fmla="*/ 2018352 h 4020601"/>
              <a:gd name="connsiteX52" fmla="*/ 71298 w 2805113"/>
              <a:gd name="connsiteY52" fmla="*/ 2016192 h 4020601"/>
              <a:gd name="connsiteX53" fmla="*/ 342447 w 2805113"/>
              <a:gd name="connsiteY53" fmla="*/ 1981260 h 4020601"/>
              <a:gd name="connsiteX54" fmla="*/ 356131 w 2805113"/>
              <a:gd name="connsiteY54" fmla="*/ 1478914 h 4020601"/>
              <a:gd name="connsiteX55" fmla="*/ 366933 w 2805113"/>
              <a:gd name="connsiteY55" fmla="*/ 913548 h 4020601"/>
              <a:gd name="connsiteX56" fmla="*/ 684894 w 2805113"/>
              <a:gd name="connsiteY56" fmla="*/ 288044 h 4020601"/>
              <a:gd name="connsiteX57" fmla="*/ 1184341 w 2805113"/>
              <a:gd name="connsiteY57" fmla="*/ 21566 h 4020601"/>
              <a:gd name="connsiteX58" fmla="*/ 1415430 w 2805113"/>
              <a:gd name="connsiteY58" fmla="*/ 50 h 402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805113" h="4020601">
                <a:moveTo>
                  <a:pt x="1425658" y="2654910"/>
                </a:moveTo>
                <a:cubicBezTo>
                  <a:pt x="1392989" y="2652724"/>
                  <a:pt x="1359916" y="2656014"/>
                  <a:pt x="1327719" y="2665300"/>
                </a:cubicBezTo>
                <a:cubicBezTo>
                  <a:pt x="1202171" y="2701362"/>
                  <a:pt x="1110437" y="2810270"/>
                  <a:pt x="1092810" y="2944062"/>
                </a:cubicBezTo>
                <a:cubicBezTo>
                  <a:pt x="1079500" y="3042874"/>
                  <a:pt x="1148570" y="3180632"/>
                  <a:pt x="1237785" y="3234006"/>
                </a:cubicBezTo>
                <a:cubicBezTo>
                  <a:pt x="1298940" y="3270790"/>
                  <a:pt x="1301099" y="3276560"/>
                  <a:pt x="1301099" y="3406744"/>
                </a:cubicBezTo>
                <a:cubicBezTo>
                  <a:pt x="1301099" y="3471658"/>
                  <a:pt x="1304336" y="3528276"/>
                  <a:pt x="1307934" y="3531882"/>
                </a:cubicBezTo>
                <a:cubicBezTo>
                  <a:pt x="1320165" y="3544144"/>
                  <a:pt x="1499314" y="3539454"/>
                  <a:pt x="1512265" y="3526472"/>
                </a:cubicBezTo>
                <a:cubicBezTo>
                  <a:pt x="1520539" y="3518178"/>
                  <a:pt x="1524496" y="3473100"/>
                  <a:pt x="1524496" y="3391238"/>
                </a:cubicBezTo>
                <a:lnTo>
                  <a:pt x="1524496" y="3267904"/>
                </a:lnTo>
                <a:lnTo>
                  <a:pt x="1577737" y="3232924"/>
                </a:lnTo>
                <a:cubicBezTo>
                  <a:pt x="1637094" y="3193616"/>
                  <a:pt x="1691054" y="3121130"/>
                  <a:pt x="1708322" y="3056938"/>
                </a:cubicBezTo>
                <a:cubicBezTo>
                  <a:pt x="1714437" y="3033498"/>
                  <a:pt x="1717675" y="2981208"/>
                  <a:pt x="1715157" y="2940818"/>
                </a:cubicBezTo>
                <a:cubicBezTo>
                  <a:pt x="1711200" y="2878428"/>
                  <a:pt x="1704724" y="2857874"/>
                  <a:pt x="1674147" y="2808468"/>
                </a:cubicBezTo>
                <a:cubicBezTo>
                  <a:pt x="1618028" y="2717318"/>
                  <a:pt x="1523664" y="2661468"/>
                  <a:pt x="1425658" y="2654910"/>
                </a:cubicBezTo>
                <a:close/>
                <a:moveTo>
                  <a:pt x="1415430" y="50"/>
                </a:moveTo>
                <a:cubicBezTo>
                  <a:pt x="1498701" y="770"/>
                  <a:pt x="1582062" y="9324"/>
                  <a:pt x="1647059" y="25528"/>
                </a:cubicBezTo>
                <a:cubicBezTo>
                  <a:pt x="1837907" y="73060"/>
                  <a:pt x="1989506" y="154804"/>
                  <a:pt x="2127061" y="284444"/>
                </a:cubicBezTo>
                <a:cubicBezTo>
                  <a:pt x="2283340" y="432086"/>
                  <a:pt x="2378044" y="598096"/>
                  <a:pt x="2433138" y="821360"/>
                </a:cubicBezTo>
                <a:cubicBezTo>
                  <a:pt x="2446102" y="873576"/>
                  <a:pt x="2455104" y="1142214"/>
                  <a:pt x="2449703" y="1319746"/>
                </a:cubicBezTo>
                <a:cubicBezTo>
                  <a:pt x="2449703" y="1329470"/>
                  <a:pt x="2416214" y="1332350"/>
                  <a:pt x="2317189" y="1332350"/>
                </a:cubicBezTo>
                <a:lnTo>
                  <a:pt x="2185396" y="1332350"/>
                </a:lnTo>
                <a:lnTo>
                  <a:pt x="2185036" y="1187588"/>
                </a:lnTo>
                <a:cubicBezTo>
                  <a:pt x="2185036" y="848728"/>
                  <a:pt x="2114818" y="657152"/>
                  <a:pt x="1926490" y="481060"/>
                </a:cubicBezTo>
                <a:cubicBezTo>
                  <a:pt x="1749325" y="315772"/>
                  <a:pt x="1495460" y="242310"/>
                  <a:pt x="1265002" y="290564"/>
                </a:cubicBezTo>
                <a:cubicBezTo>
                  <a:pt x="1099359" y="325134"/>
                  <a:pt x="989892" y="383112"/>
                  <a:pt x="873222" y="499066"/>
                </a:cubicBezTo>
                <a:cubicBezTo>
                  <a:pt x="774917" y="596294"/>
                  <a:pt x="717302" y="686320"/>
                  <a:pt x="674091" y="809116"/>
                </a:cubicBezTo>
                <a:lnTo>
                  <a:pt x="645644" y="890500"/>
                </a:lnTo>
                <a:lnTo>
                  <a:pt x="642763" y="1419856"/>
                </a:lnTo>
                <a:cubicBezTo>
                  <a:pt x="640243" y="1884752"/>
                  <a:pt x="641683" y="1951012"/>
                  <a:pt x="655367" y="1962176"/>
                </a:cubicBezTo>
                <a:cubicBezTo>
                  <a:pt x="671571" y="1975860"/>
                  <a:pt x="831811" y="1967576"/>
                  <a:pt x="1092878" y="1940208"/>
                </a:cubicBezTo>
                <a:cubicBezTo>
                  <a:pt x="1255999" y="1923284"/>
                  <a:pt x="1544432" y="1918602"/>
                  <a:pt x="1629414" y="1931926"/>
                </a:cubicBezTo>
                <a:cubicBezTo>
                  <a:pt x="1669744" y="1938408"/>
                  <a:pt x="1773451" y="1947772"/>
                  <a:pt x="1859873" y="1952812"/>
                </a:cubicBezTo>
                <a:cubicBezTo>
                  <a:pt x="1946655" y="1957854"/>
                  <a:pt x="2143265" y="1971538"/>
                  <a:pt x="2297024" y="1983062"/>
                </a:cubicBezTo>
                <a:cubicBezTo>
                  <a:pt x="2450783" y="1994584"/>
                  <a:pt x="2627948" y="2006828"/>
                  <a:pt x="2690964" y="2010070"/>
                </a:cubicBezTo>
                <a:lnTo>
                  <a:pt x="2805113" y="2016192"/>
                </a:lnTo>
                <a:lnTo>
                  <a:pt x="2805113" y="2963990"/>
                </a:lnTo>
                <a:lnTo>
                  <a:pt x="2805113" y="3911788"/>
                </a:lnTo>
                <a:lnTo>
                  <a:pt x="2779906" y="3917910"/>
                </a:lnTo>
                <a:cubicBezTo>
                  <a:pt x="2766223" y="3921510"/>
                  <a:pt x="2685202" y="3929072"/>
                  <a:pt x="2599501" y="3934474"/>
                </a:cubicBezTo>
                <a:cubicBezTo>
                  <a:pt x="2514159" y="3940236"/>
                  <a:pt x="2384886" y="3949598"/>
                  <a:pt x="2312148" y="3955000"/>
                </a:cubicBezTo>
                <a:cubicBezTo>
                  <a:pt x="2239409" y="3960762"/>
                  <a:pt x="2104735" y="3969764"/>
                  <a:pt x="2012912" y="3975166"/>
                </a:cubicBezTo>
                <a:cubicBezTo>
                  <a:pt x="1920728" y="3980568"/>
                  <a:pt x="1838627" y="3987410"/>
                  <a:pt x="1829985" y="3989930"/>
                </a:cubicBezTo>
                <a:cubicBezTo>
                  <a:pt x="1821343" y="3992812"/>
                  <a:pt x="1734201" y="3999294"/>
                  <a:pt x="1636256" y="4005056"/>
                </a:cubicBezTo>
                <a:cubicBezTo>
                  <a:pt x="1538671" y="4010456"/>
                  <a:pt x="1442527" y="4016938"/>
                  <a:pt x="1423082" y="4019460"/>
                </a:cubicBezTo>
                <a:cubicBezTo>
                  <a:pt x="1403277" y="4021980"/>
                  <a:pt x="1366908" y="4020180"/>
                  <a:pt x="1341701" y="4015498"/>
                </a:cubicBezTo>
                <a:cubicBezTo>
                  <a:pt x="1316495" y="4010816"/>
                  <a:pt x="1263921" y="4006496"/>
                  <a:pt x="1225031" y="4006136"/>
                </a:cubicBezTo>
                <a:cubicBezTo>
                  <a:pt x="1185781" y="4006136"/>
                  <a:pt x="1078114" y="3998934"/>
                  <a:pt x="985931" y="3990650"/>
                </a:cubicBezTo>
                <a:cubicBezTo>
                  <a:pt x="831811" y="3976606"/>
                  <a:pt x="589110" y="3958962"/>
                  <a:pt x="213534" y="3934474"/>
                </a:cubicBezTo>
                <a:cubicBezTo>
                  <a:pt x="132514" y="3929072"/>
                  <a:pt x="51493" y="3921510"/>
                  <a:pt x="33128" y="3917910"/>
                </a:cubicBezTo>
                <a:lnTo>
                  <a:pt x="0" y="3911428"/>
                </a:lnTo>
                <a:lnTo>
                  <a:pt x="2881" y="2965070"/>
                </a:lnTo>
                <a:lnTo>
                  <a:pt x="5401" y="2018352"/>
                </a:lnTo>
                <a:lnTo>
                  <a:pt x="71298" y="2016192"/>
                </a:lnTo>
                <a:cubicBezTo>
                  <a:pt x="180766" y="2012230"/>
                  <a:pt x="328403" y="1993144"/>
                  <a:pt x="342447" y="1981260"/>
                </a:cubicBezTo>
                <a:cubicBezTo>
                  <a:pt x="353250" y="1972618"/>
                  <a:pt x="356131" y="1872510"/>
                  <a:pt x="356131" y="1478914"/>
                </a:cubicBezTo>
                <a:cubicBezTo>
                  <a:pt x="356131" y="1177144"/>
                  <a:pt x="360092" y="958920"/>
                  <a:pt x="366933" y="913548"/>
                </a:cubicBezTo>
                <a:cubicBezTo>
                  <a:pt x="404383" y="662554"/>
                  <a:pt x="508809" y="457294"/>
                  <a:pt x="684894" y="288044"/>
                </a:cubicBezTo>
                <a:cubicBezTo>
                  <a:pt x="824250" y="154444"/>
                  <a:pt x="987371" y="67300"/>
                  <a:pt x="1184341" y="21566"/>
                </a:cubicBezTo>
                <a:cubicBezTo>
                  <a:pt x="1248978" y="6442"/>
                  <a:pt x="1332159" y="-670"/>
                  <a:pt x="1415430" y="50"/>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63" name="矩形 62"/>
          <p:cNvSpPr/>
          <p:nvPr/>
        </p:nvSpPr>
        <p:spPr>
          <a:xfrm>
            <a:off x="278114" y="424800"/>
            <a:ext cx="252267" cy="6981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64" name="矩形 63"/>
          <p:cNvSpPr/>
          <p:nvPr/>
        </p:nvSpPr>
        <p:spPr>
          <a:xfrm>
            <a:off x="584805" y="424800"/>
            <a:ext cx="5417091" cy="69819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TW" altLang="en-US" sz="4800" b="1" dirty="0"/>
              <a:t>動態式簡報</a:t>
            </a:r>
            <a:r>
              <a:rPr lang="zh-TW" altLang="en-US" sz="4800" b="1" dirty="0" smtClean="0"/>
              <a:t>設計 </a:t>
            </a:r>
            <a:r>
              <a:rPr lang="en-US" altLang="zh-TW" sz="4800" b="1" dirty="0" smtClean="0"/>
              <a:t>18</a:t>
            </a:r>
            <a:endParaRPr lang="zh-TW" altLang="en-US" sz="4800" b="1" dirty="0"/>
          </a:p>
        </p:txBody>
      </p:sp>
    </p:spTree>
    <p:extLst>
      <p:ext uri="{BB962C8B-B14F-4D97-AF65-F5344CB8AC3E}">
        <p14:creationId xmlns:p14="http://schemas.microsoft.com/office/powerpoint/2010/main" val="36514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cTn>
                <p:tgtEl>
                  <p:spTgt spid="24"/>
                </p:tgtEl>
              </p:cMediaNode>
            </p:video>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4"/>
                                        </p:tgtEl>
                                      </p:cBhvr>
                                    </p:cmd>
                                  </p:childTnLst>
                                </p:cTn>
                              </p:par>
                            </p:childTnLst>
                          </p:cTn>
                        </p:par>
                      </p:childTnLst>
                    </p:cTn>
                  </p:par>
                </p:childTnLst>
              </p:cTn>
              <p:nextCondLst>
                <p:cond evt="onClick" delay="0">
                  <p:tgtEl>
                    <p:spTgt spid="2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圖片 1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l="34424" t="2133" r="16068" b="9609"/>
          <a:stretch>
            <a:fillRect/>
          </a:stretch>
        </p:blipFill>
        <p:spPr>
          <a:xfrm>
            <a:off x="9266330" y="921199"/>
            <a:ext cx="2776570" cy="2784264"/>
          </a:xfrm>
          <a:custGeom>
            <a:avLst/>
            <a:gdLst>
              <a:gd name="connsiteX0" fmla="*/ 0 w 2776570"/>
              <a:gd name="connsiteY0" fmla="*/ 0 h 2784264"/>
              <a:gd name="connsiteX1" fmla="*/ 2776570 w 2776570"/>
              <a:gd name="connsiteY1" fmla="*/ 2784264 h 2784264"/>
              <a:gd name="connsiteX2" fmla="*/ 0 w 2776570"/>
              <a:gd name="connsiteY2" fmla="*/ 2784264 h 2784264"/>
            </a:gdLst>
            <a:ahLst/>
            <a:cxnLst>
              <a:cxn ang="0">
                <a:pos x="connsiteX0" y="connsiteY0"/>
              </a:cxn>
              <a:cxn ang="0">
                <a:pos x="connsiteX1" y="connsiteY1"/>
              </a:cxn>
              <a:cxn ang="0">
                <a:pos x="connsiteX2" y="connsiteY2"/>
              </a:cxn>
            </a:cxnLst>
            <a:rect l="l" t="t" r="r" b="b"/>
            <a:pathLst>
              <a:path w="2776570" h="2784264">
                <a:moveTo>
                  <a:pt x="0" y="0"/>
                </a:moveTo>
                <a:cubicBezTo>
                  <a:pt x="1533732" y="0"/>
                  <a:pt x="2776570" y="1246282"/>
                  <a:pt x="2776570" y="2784264"/>
                </a:cubicBezTo>
                <a:lnTo>
                  <a:pt x="0" y="2784264"/>
                </a:lnTo>
                <a:close/>
              </a:path>
            </a:pathLst>
          </a:custGeom>
        </p:spPr>
      </p:pic>
      <p:pic>
        <p:nvPicPr>
          <p:cNvPr id="14" name="圖片 1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896102" y="1410012"/>
            <a:ext cx="4672226" cy="4665772"/>
          </a:xfrm>
          <a:custGeom>
            <a:avLst/>
            <a:gdLst>
              <a:gd name="connsiteX0" fmla="*/ 6453 w 4672226"/>
              <a:gd name="connsiteY0" fmla="*/ 2358014 h 4665772"/>
              <a:gd name="connsiteX1" fmla="*/ 2307835 w 4672226"/>
              <a:gd name="connsiteY1" fmla="*/ 2358014 h 4665772"/>
              <a:gd name="connsiteX2" fmla="*/ 2307835 w 4672226"/>
              <a:gd name="connsiteY2" fmla="*/ 4665772 h 4665772"/>
              <a:gd name="connsiteX3" fmla="*/ 6453 w 4672226"/>
              <a:gd name="connsiteY3" fmla="*/ 2358014 h 4665772"/>
              <a:gd name="connsiteX4" fmla="*/ 2364468 w 4672226"/>
              <a:gd name="connsiteY4" fmla="*/ 2357936 h 4665772"/>
              <a:gd name="connsiteX5" fmla="*/ 4672226 w 4672226"/>
              <a:gd name="connsiteY5" fmla="*/ 2357936 h 4665772"/>
              <a:gd name="connsiteX6" fmla="*/ 2364468 w 4672226"/>
              <a:gd name="connsiteY6" fmla="*/ 4659318 h 4665772"/>
              <a:gd name="connsiteX7" fmla="*/ 2307758 w 4672226"/>
              <a:gd name="connsiteY7" fmla="*/ 0 h 4665772"/>
              <a:gd name="connsiteX8" fmla="*/ 2307758 w 4672226"/>
              <a:gd name="connsiteY8" fmla="*/ 2301382 h 4665772"/>
              <a:gd name="connsiteX9" fmla="*/ 0 w 4672226"/>
              <a:gd name="connsiteY9" fmla="*/ 2301382 h 4665772"/>
              <a:gd name="connsiteX10" fmla="*/ 2307758 w 4672226"/>
              <a:gd name="connsiteY10" fmla="*/ 0 h 4665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72226" h="4665772">
                <a:moveTo>
                  <a:pt x="6453" y="2358014"/>
                </a:moveTo>
                <a:lnTo>
                  <a:pt x="2307835" y="2358014"/>
                </a:lnTo>
                <a:lnTo>
                  <a:pt x="2307835" y="4665772"/>
                </a:lnTo>
                <a:cubicBezTo>
                  <a:pt x="1036590" y="4665772"/>
                  <a:pt x="6453" y="3632781"/>
                  <a:pt x="6453" y="2358014"/>
                </a:cubicBezTo>
                <a:close/>
                <a:moveTo>
                  <a:pt x="2364468" y="2357936"/>
                </a:moveTo>
                <a:lnTo>
                  <a:pt x="4672226" y="2357936"/>
                </a:lnTo>
                <a:cubicBezTo>
                  <a:pt x="4672226" y="3629182"/>
                  <a:pt x="3639236" y="4659318"/>
                  <a:pt x="2364468" y="4659318"/>
                </a:cubicBezTo>
                <a:close/>
                <a:moveTo>
                  <a:pt x="2307758" y="0"/>
                </a:moveTo>
                <a:lnTo>
                  <a:pt x="2307758" y="2301382"/>
                </a:lnTo>
                <a:lnTo>
                  <a:pt x="0" y="2301382"/>
                </a:lnTo>
                <a:cubicBezTo>
                  <a:pt x="0" y="1030136"/>
                  <a:pt x="1032991" y="0"/>
                  <a:pt x="2307758" y="0"/>
                </a:cubicBezTo>
                <a:close/>
              </a:path>
            </a:pathLst>
          </a:custGeom>
        </p:spPr>
      </p:pic>
      <p:sp>
        <p:nvSpPr>
          <p:cNvPr id="2" name="頁尾版面配置區 1"/>
          <p:cNvSpPr>
            <a:spLocks noGrp="1"/>
          </p:cNvSpPr>
          <p:nvPr>
            <p:ph type="ftr" sz="quarter" idx="11"/>
          </p:nvPr>
        </p:nvSpPr>
        <p:spPr/>
        <p:txBody>
          <a:bodyPr/>
          <a:lstStyle/>
          <a:p>
            <a:r>
              <a:rPr lang="zh-TW" altLang="en-US" smtClean="0"/>
              <a:t>商業簡報網 韓明文 講師 </a:t>
            </a:r>
            <a:r>
              <a:rPr lang="en-US" altLang="zh-TW" smtClean="0"/>
              <a:t>/ www.pook.com.tw</a:t>
            </a:r>
            <a:endParaRPr lang="zh-TW" altLang="en-US"/>
          </a:p>
        </p:txBody>
      </p:sp>
      <p:sp>
        <p:nvSpPr>
          <p:cNvPr id="3" name="投影片編號版面配置區 2"/>
          <p:cNvSpPr>
            <a:spLocks noGrp="1"/>
          </p:cNvSpPr>
          <p:nvPr>
            <p:ph type="sldNum" sz="quarter" idx="12"/>
          </p:nvPr>
        </p:nvSpPr>
        <p:spPr/>
        <p:txBody>
          <a:bodyPr/>
          <a:lstStyle/>
          <a:p>
            <a:fld id="{3E5B7E40-2C08-4ABC-92E6-8AE10441B421}" type="slidenum">
              <a:rPr lang="zh-TW" altLang="en-US" smtClean="0"/>
              <a:t>20</a:t>
            </a:fld>
            <a:endParaRPr lang="zh-TW" altLang="en-US"/>
          </a:p>
        </p:txBody>
      </p:sp>
      <p:sp>
        <p:nvSpPr>
          <p:cNvPr id="17" name="文字方塊 41"/>
          <p:cNvSpPr txBox="1"/>
          <p:nvPr/>
        </p:nvSpPr>
        <p:spPr>
          <a:xfrm>
            <a:off x="999275" y="2026940"/>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8" name="文字方塊 43"/>
          <p:cNvSpPr txBox="1"/>
          <p:nvPr/>
        </p:nvSpPr>
        <p:spPr>
          <a:xfrm>
            <a:off x="999276" y="1569346"/>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1"/>
                </a:solidFill>
              </a:rPr>
              <a:t>TITLE 01</a:t>
            </a:r>
          </a:p>
        </p:txBody>
      </p:sp>
      <p:sp>
        <p:nvSpPr>
          <p:cNvPr id="19" name="手繪多邊形 18"/>
          <p:cNvSpPr>
            <a:spLocks/>
          </p:cNvSpPr>
          <p:nvPr/>
        </p:nvSpPr>
        <p:spPr bwMode="auto">
          <a:xfrm>
            <a:off x="418862" y="1878163"/>
            <a:ext cx="479558" cy="570774"/>
          </a:xfrm>
          <a:custGeom>
            <a:avLst/>
            <a:gdLst>
              <a:gd name="connsiteX0" fmla="*/ 1026103 w 3397398"/>
              <a:gd name="connsiteY0" fmla="*/ 1309933 h 4043611"/>
              <a:gd name="connsiteX1" fmla="*/ 904043 w 3397398"/>
              <a:gd name="connsiteY1" fmla="*/ 1389191 h 4043611"/>
              <a:gd name="connsiteX2" fmla="*/ 834187 w 3397398"/>
              <a:gd name="connsiteY2" fmla="*/ 1454039 h 4043611"/>
              <a:gd name="connsiteX3" fmla="*/ 740931 w 3397398"/>
              <a:gd name="connsiteY3" fmla="*/ 1462327 h 4043611"/>
              <a:gd name="connsiteX4" fmla="*/ 596907 w 3397398"/>
              <a:gd name="connsiteY4" fmla="*/ 1478899 h 4043611"/>
              <a:gd name="connsiteX5" fmla="*/ 557299 w 3397398"/>
              <a:gd name="connsiteY5" fmla="*/ 1615439 h 4043611"/>
              <a:gd name="connsiteX6" fmla="*/ 577463 w 3397398"/>
              <a:gd name="connsiteY6" fmla="*/ 1677045 h 4043611"/>
              <a:gd name="connsiteX7" fmla="*/ 553339 w 3397398"/>
              <a:gd name="connsiteY7" fmla="*/ 1732167 h 4043611"/>
              <a:gd name="connsiteX8" fmla="*/ 490327 w 3397398"/>
              <a:gd name="connsiteY8" fmla="*/ 1803139 h 4043611"/>
              <a:gd name="connsiteX9" fmla="*/ 410031 w 3397398"/>
              <a:gd name="connsiteY9" fmla="*/ 1956613 h 4043611"/>
              <a:gd name="connsiteX10" fmla="*/ 475563 w 3397398"/>
              <a:gd name="connsiteY10" fmla="*/ 2031189 h 4043611"/>
              <a:gd name="connsiteX11" fmla="*/ 555859 w 3397398"/>
              <a:gd name="connsiteY11" fmla="*/ 2112609 h 4043611"/>
              <a:gd name="connsiteX12" fmla="*/ 557659 w 3397398"/>
              <a:gd name="connsiteY12" fmla="*/ 2222491 h 4043611"/>
              <a:gd name="connsiteX13" fmla="*/ 537855 w 3397398"/>
              <a:gd name="connsiteY13" fmla="*/ 2289139 h 4043611"/>
              <a:gd name="connsiteX14" fmla="*/ 584663 w 3397398"/>
              <a:gd name="connsiteY14" fmla="*/ 2347503 h 4043611"/>
              <a:gd name="connsiteX15" fmla="*/ 729051 w 3397398"/>
              <a:gd name="connsiteY15" fmla="*/ 2383169 h 4043611"/>
              <a:gd name="connsiteX16" fmla="*/ 814027 w 3397398"/>
              <a:gd name="connsiteY16" fmla="*/ 2384971 h 4043611"/>
              <a:gd name="connsiteX17" fmla="*/ 905483 w 3397398"/>
              <a:gd name="connsiteY17" fmla="*/ 2463149 h 4043611"/>
              <a:gd name="connsiteX18" fmla="*/ 1026823 w 3397398"/>
              <a:gd name="connsiteY18" fmla="*/ 2540247 h 4043611"/>
              <a:gd name="connsiteX19" fmla="*/ 1096315 w 3397398"/>
              <a:gd name="connsiteY19" fmla="*/ 2540247 h 4043611"/>
              <a:gd name="connsiteX20" fmla="*/ 1127283 w 3397398"/>
              <a:gd name="connsiteY20" fmla="*/ 2478641 h 4043611"/>
              <a:gd name="connsiteX21" fmla="*/ 1206135 w 3397398"/>
              <a:gd name="connsiteY21" fmla="*/ 2396499 h 4043611"/>
              <a:gd name="connsiteX22" fmla="*/ 1309835 w 3397398"/>
              <a:gd name="connsiteY22" fmla="*/ 2393257 h 4043611"/>
              <a:gd name="connsiteX23" fmla="*/ 1377887 w 3397398"/>
              <a:gd name="connsiteY23" fmla="*/ 2415233 h 4043611"/>
              <a:gd name="connsiteX24" fmla="*/ 1441619 w 3397398"/>
              <a:gd name="connsiteY24" fmla="*/ 2372001 h 4043611"/>
              <a:gd name="connsiteX25" fmla="*/ 1477267 w 3397398"/>
              <a:gd name="connsiteY25" fmla="*/ 2223571 h 4043611"/>
              <a:gd name="connsiteX26" fmla="*/ 1485547 w 3397398"/>
              <a:gd name="connsiteY26" fmla="*/ 2124497 h 4043611"/>
              <a:gd name="connsiteX27" fmla="*/ 1569443 w 3397398"/>
              <a:gd name="connsiteY27" fmla="*/ 2038393 h 4043611"/>
              <a:gd name="connsiteX28" fmla="*/ 1629935 w 3397398"/>
              <a:gd name="connsiteY28" fmla="*/ 2006329 h 4043611"/>
              <a:gd name="connsiteX29" fmla="*/ 1636055 w 3397398"/>
              <a:gd name="connsiteY29" fmla="*/ 1940401 h 4043611"/>
              <a:gd name="connsiteX30" fmla="*/ 1565843 w 3397398"/>
              <a:gd name="connsiteY30" fmla="*/ 1808903 h 4043611"/>
              <a:gd name="connsiteX31" fmla="*/ 1491671 w 3397398"/>
              <a:gd name="connsiteY31" fmla="*/ 1729285 h 4043611"/>
              <a:gd name="connsiteX32" fmla="*/ 1486267 w 3397398"/>
              <a:gd name="connsiteY32" fmla="*/ 1626607 h 4043611"/>
              <a:gd name="connsiteX33" fmla="*/ 1503191 w 3397398"/>
              <a:gd name="connsiteY33" fmla="*/ 1559599 h 4043611"/>
              <a:gd name="connsiteX34" fmla="*/ 1390851 w 3397398"/>
              <a:gd name="connsiteY34" fmla="*/ 1442151 h 4043611"/>
              <a:gd name="connsiteX35" fmla="*/ 1326039 w 3397398"/>
              <a:gd name="connsiteY35" fmla="*/ 1458723 h 4043611"/>
              <a:gd name="connsiteX36" fmla="*/ 1221259 w 3397398"/>
              <a:gd name="connsiteY36" fmla="*/ 1456201 h 4043611"/>
              <a:gd name="connsiteX37" fmla="*/ 1148887 w 3397398"/>
              <a:gd name="connsiteY37" fmla="*/ 1401441 h 4043611"/>
              <a:gd name="connsiteX38" fmla="*/ 1026103 w 3397398"/>
              <a:gd name="connsiteY38" fmla="*/ 1309933 h 4043611"/>
              <a:gd name="connsiteX39" fmla="*/ 1651015 w 3397398"/>
              <a:gd name="connsiteY39" fmla="*/ 284407 h 4043611"/>
              <a:gd name="connsiteX40" fmla="*/ 1539383 w 3397398"/>
              <a:gd name="connsiteY40" fmla="*/ 366083 h 4043611"/>
              <a:gd name="connsiteX41" fmla="*/ 1466283 w 3397398"/>
              <a:gd name="connsiteY41" fmla="*/ 433367 h 4043611"/>
              <a:gd name="connsiteX42" fmla="*/ 1409747 w 3397398"/>
              <a:gd name="connsiteY42" fmla="*/ 458915 h 4043611"/>
              <a:gd name="connsiteX43" fmla="*/ 1349971 w 3397398"/>
              <a:gd name="connsiteY43" fmla="*/ 437323 h 4043611"/>
              <a:gd name="connsiteX44" fmla="*/ 1214935 w 3397398"/>
              <a:gd name="connsiteY44" fmla="*/ 476543 h 4043611"/>
              <a:gd name="connsiteX45" fmla="*/ 1193687 w 3397398"/>
              <a:gd name="connsiteY45" fmla="*/ 608591 h 4043611"/>
              <a:gd name="connsiteX46" fmla="*/ 1194407 w 3397398"/>
              <a:gd name="connsiteY46" fmla="*/ 689907 h 4043611"/>
              <a:gd name="connsiteX47" fmla="*/ 1173523 w 3397398"/>
              <a:gd name="connsiteY47" fmla="*/ 744235 h 4043611"/>
              <a:gd name="connsiteX48" fmla="*/ 1111583 w 3397398"/>
              <a:gd name="connsiteY48" fmla="*/ 788131 h 4043611"/>
              <a:gd name="connsiteX49" fmla="*/ 1044967 w 3397398"/>
              <a:gd name="connsiteY49" fmla="*/ 833827 h 4043611"/>
              <a:gd name="connsiteX50" fmla="*/ 1037403 w 3397398"/>
              <a:gd name="connsiteY50" fmla="*/ 911543 h 4043611"/>
              <a:gd name="connsiteX51" fmla="*/ 1073775 w 3397398"/>
              <a:gd name="connsiteY51" fmla="*/ 989983 h 4043611"/>
              <a:gd name="connsiteX52" fmla="*/ 1188287 w 3397398"/>
              <a:gd name="connsiteY52" fmla="*/ 1097923 h 4043611"/>
              <a:gd name="connsiteX53" fmla="*/ 1187207 w 3397398"/>
              <a:gd name="connsiteY53" fmla="*/ 1207663 h 4043611"/>
              <a:gd name="connsiteX54" fmla="*/ 1228979 w 3397398"/>
              <a:gd name="connsiteY54" fmla="*/ 1344747 h 4043611"/>
              <a:gd name="connsiteX55" fmla="*/ 1367975 w 3397398"/>
              <a:gd name="connsiteY55" fmla="*/ 1359499 h 4043611"/>
              <a:gd name="connsiteX56" fmla="*/ 1459439 w 3397398"/>
              <a:gd name="connsiteY56" fmla="*/ 1366695 h 4043611"/>
              <a:gd name="connsiteX57" fmla="*/ 1533263 w 3397398"/>
              <a:gd name="connsiteY57" fmla="*/ 1433259 h 4043611"/>
              <a:gd name="connsiteX58" fmla="*/ 1650655 w 3397398"/>
              <a:gd name="connsiteY58" fmla="*/ 1513135 h 4043611"/>
              <a:gd name="connsiteX59" fmla="*/ 1731315 w 3397398"/>
              <a:gd name="connsiteY59" fmla="*/ 1496583 h 4043611"/>
              <a:gd name="connsiteX60" fmla="*/ 1767687 w 3397398"/>
              <a:gd name="connsiteY60" fmla="*/ 1437215 h 4043611"/>
              <a:gd name="connsiteX61" fmla="*/ 1842227 w 3397398"/>
              <a:gd name="connsiteY61" fmla="*/ 1372091 h 4043611"/>
              <a:gd name="connsiteX62" fmla="*/ 1940895 w 3397398"/>
              <a:gd name="connsiteY62" fmla="*/ 1365255 h 4043611"/>
              <a:gd name="connsiteX63" fmla="*/ 2086015 w 3397398"/>
              <a:gd name="connsiteY63" fmla="*/ 1330355 h 4043611"/>
              <a:gd name="connsiteX64" fmla="*/ 2107619 w 3397398"/>
              <a:gd name="connsiteY64" fmla="*/ 1191831 h 4043611"/>
              <a:gd name="connsiteX65" fmla="*/ 2110139 w 3397398"/>
              <a:gd name="connsiteY65" fmla="*/ 1111955 h 4043611"/>
              <a:gd name="connsiteX66" fmla="*/ 2204127 w 3397398"/>
              <a:gd name="connsiteY66" fmla="*/ 1015167 h 4043611"/>
              <a:gd name="connsiteX67" fmla="*/ 2262823 w 3397398"/>
              <a:gd name="connsiteY67" fmla="*/ 883119 h 4043611"/>
              <a:gd name="connsiteX68" fmla="*/ 2259943 w 3397398"/>
              <a:gd name="connsiteY68" fmla="*/ 817275 h 4043611"/>
              <a:gd name="connsiteX69" fmla="*/ 2196923 w 3397398"/>
              <a:gd name="connsiteY69" fmla="*/ 784175 h 4043611"/>
              <a:gd name="connsiteX70" fmla="*/ 2116983 w 3397398"/>
              <a:gd name="connsiteY70" fmla="*/ 697463 h 4043611"/>
              <a:gd name="connsiteX71" fmla="*/ 2116623 w 3397398"/>
              <a:gd name="connsiteY71" fmla="*/ 595999 h 4043611"/>
              <a:gd name="connsiteX72" fmla="*/ 2132827 w 3397398"/>
              <a:gd name="connsiteY72" fmla="*/ 529795 h 4043611"/>
              <a:gd name="connsiteX73" fmla="*/ 2082051 w 3397398"/>
              <a:gd name="connsiteY73" fmla="*/ 462151 h 4043611"/>
              <a:gd name="connsiteX74" fmla="*/ 2031279 w 3397398"/>
              <a:gd name="connsiteY74" fmla="*/ 412139 h 4043611"/>
              <a:gd name="connsiteX75" fmla="*/ 1983027 w 3397398"/>
              <a:gd name="connsiteY75" fmla="*/ 425811 h 4043611"/>
              <a:gd name="connsiteX76" fmla="*/ 1837547 w 3397398"/>
              <a:gd name="connsiteY76" fmla="*/ 427611 h 4043611"/>
              <a:gd name="connsiteX77" fmla="*/ 1767687 w 3397398"/>
              <a:gd name="connsiteY77" fmla="*/ 356731 h 4043611"/>
              <a:gd name="connsiteX78" fmla="*/ 1651015 w 3397398"/>
              <a:gd name="connsiteY78" fmla="*/ 284407 h 4043611"/>
              <a:gd name="connsiteX79" fmla="*/ 1463131 w 3397398"/>
              <a:gd name="connsiteY79" fmla="*/ 311 h 4043611"/>
              <a:gd name="connsiteX80" fmla="*/ 1752867 w 3397398"/>
              <a:gd name="connsiteY80" fmla="*/ 17731 h 4043611"/>
              <a:gd name="connsiteX81" fmla="*/ 2798759 w 3397398"/>
              <a:gd name="connsiteY81" fmla="*/ 741883 h 4043611"/>
              <a:gd name="connsiteX82" fmla="*/ 3006859 w 3397398"/>
              <a:gd name="connsiteY82" fmla="*/ 1484043 h 4043611"/>
              <a:gd name="connsiteX83" fmla="*/ 3006859 w 3397398"/>
              <a:gd name="connsiteY83" fmla="*/ 1589911 h 4043611"/>
              <a:gd name="connsiteX84" fmla="*/ 3175715 w 3397398"/>
              <a:gd name="connsiteY84" fmla="*/ 1884471 h 4043611"/>
              <a:gd name="connsiteX85" fmla="*/ 3370131 w 3397398"/>
              <a:gd name="connsiteY85" fmla="*/ 2229443 h 4043611"/>
              <a:gd name="connsiteX86" fmla="*/ 3314687 w 3397398"/>
              <a:gd name="connsiteY86" fmla="*/ 2499155 h 4043611"/>
              <a:gd name="connsiteX87" fmla="*/ 3144751 w 3397398"/>
              <a:gd name="connsiteY87" fmla="*/ 2529403 h 4043611"/>
              <a:gd name="connsiteX88" fmla="*/ 3011899 w 3397398"/>
              <a:gd name="connsiteY88" fmla="*/ 2534443 h 4043611"/>
              <a:gd name="connsiteX89" fmla="*/ 3005779 w 3397398"/>
              <a:gd name="connsiteY89" fmla="*/ 2742579 h 4043611"/>
              <a:gd name="connsiteX90" fmla="*/ 2942055 w 3397398"/>
              <a:gd name="connsiteY90" fmla="*/ 3109879 h 4043611"/>
              <a:gd name="connsiteX91" fmla="*/ 2612623 w 3397398"/>
              <a:gd name="connsiteY91" fmla="*/ 3403359 h 4043611"/>
              <a:gd name="connsiteX92" fmla="*/ 2358079 w 3397398"/>
              <a:gd name="connsiteY92" fmla="*/ 3433967 h 4043611"/>
              <a:gd name="connsiteX93" fmla="*/ 2175903 w 3397398"/>
              <a:gd name="connsiteY93" fmla="*/ 3445851 h 4043611"/>
              <a:gd name="connsiteX94" fmla="*/ 2163663 w 3397398"/>
              <a:gd name="connsiteY94" fmla="*/ 3750851 h 4043611"/>
              <a:gd name="connsiteX95" fmla="*/ 2163663 w 3397398"/>
              <a:gd name="connsiteY95" fmla="*/ 4043611 h 4043611"/>
              <a:gd name="connsiteX96" fmla="*/ 1382751 w 3397398"/>
              <a:gd name="connsiteY96" fmla="*/ 4043611 h 4043611"/>
              <a:gd name="connsiteX97" fmla="*/ 595359 w 3397398"/>
              <a:gd name="connsiteY97" fmla="*/ 4036767 h 4043611"/>
              <a:gd name="connsiteX98" fmla="*/ 588519 w 3397398"/>
              <a:gd name="connsiteY98" fmla="*/ 3400479 h 4043611"/>
              <a:gd name="connsiteX99" fmla="*/ 588519 w 3397398"/>
              <a:gd name="connsiteY99" fmla="*/ 2771027 h 4043611"/>
              <a:gd name="connsiteX100" fmla="*/ 530555 w 3397398"/>
              <a:gd name="connsiteY100" fmla="*/ 2718815 h 4043611"/>
              <a:gd name="connsiteX101" fmla="*/ 14267 w 3397398"/>
              <a:gd name="connsiteY101" fmla="*/ 1749075 h 4043611"/>
              <a:gd name="connsiteX102" fmla="*/ 81955 w 3397398"/>
              <a:gd name="connsiteY102" fmla="*/ 1010155 h 4043611"/>
              <a:gd name="connsiteX103" fmla="*/ 167279 w 3397398"/>
              <a:gd name="connsiteY103" fmla="*/ 816783 h 4043611"/>
              <a:gd name="connsiteX104" fmla="*/ 1187975 w 3397398"/>
              <a:gd name="connsiteY104" fmla="*/ 27451 h 4043611"/>
              <a:gd name="connsiteX105" fmla="*/ 1463131 w 3397398"/>
              <a:gd name="connsiteY105" fmla="*/ 311 h 404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97398" h="4043611">
                <a:moveTo>
                  <a:pt x="1026103" y="1309933"/>
                </a:moveTo>
                <a:cubicBezTo>
                  <a:pt x="949411" y="1309933"/>
                  <a:pt x="941487" y="1314977"/>
                  <a:pt x="904043" y="1389191"/>
                </a:cubicBezTo>
                <a:cubicBezTo>
                  <a:pt x="887119" y="1423417"/>
                  <a:pt x="871275" y="1437827"/>
                  <a:pt x="834187" y="1454039"/>
                </a:cubicBezTo>
                <a:cubicBezTo>
                  <a:pt x="791703" y="1472413"/>
                  <a:pt x="781619" y="1473495"/>
                  <a:pt x="740931" y="1462327"/>
                </a:cubicBezTo>
                <a:cubicBezTo>
                  <a:pt x="645875" y="1436027"/>
                  <a:pt x="640835" y="1436387"/>
                  <a:pt x="596907" y="1478899"/>
                </a:cubicBezTo>
                <a:cubicBezTo>
                  <a:pt x="536415" y="1537983"/>
                  <a:pt x="534255" y="1545187"/>
                  <a:pt x="557299" y="1615439"/>
                </a:cubicBezTo>
                <a:lnTo>
                  <a:pt x="577463" y="1677045"/>
                </a:lnTo>
                <a:lnTo>
                  <a:pt x="553339" y="1732167"/>
                </a:lnTo>
                <a:cubicBezTo>
                  <a:pt x="533535" y="1776479"/>
                  <a:pt x="521651" y="1790169"/>
                  <a:pt x="490327" y="1803139"/>
                </a:cubicBezTo>
                <a:cubicBezTo>
                  <a:pt x="416871" y="1833761"/>
                  <a:pt x="397431" y="1871229"/>
                  <a:pt x="410031" y="1956613"/>
                </a:cubicBezTo>
                <a:cubicBezTo>
                  <a:pt x="416511" y="1999125"/>
                  <a:pt x="420115" y="2003447"/>
                  <a:pt x="475563" y="2031189"/>
                </a:cubicBezTo>
                <a:cubicBezTo>
                  <a:pt x="527051" y="2057487"/>
                  <a:pt x="537135" y="2067215"/>
                  <a:pt x="555859" y="2112609"/>
                </a:cubicBezTo>
                <a:cubicBezTo>
                  <a:pt x="577103" y="2164127"/>
                  <a:pt x="577103" y="2164127"/>
                  <a:pt x="557659" y="2222491"/>
                </a:cubicBezTo>
                <a:cubicBezTo>
                  <a:pt x="546855" y="2254555"/>
                  <a:pt x="537855" y="2284457"/>
                  <a:pt x="537855" y="2289139"/>
                </a:cubicBezTo>
                <a:cubicBezTo>
                  <a:pt x="537855" y="2293463"/>
                  <a:pt x="558739" y="2319763"/>
                  <a:pt x="584663" y="2347503"/>
                </a:cubicBezTo>
                <a:cubicBezTo>
                  <a:pt x="636871" y="2403345"/>
                  <a:pt x="657755" y="2408389"/>
                  <a:pt x="729051" y="2383169"/>
                </a:cubicBezTo>
                <a:cubicBezTo>
                  <a:pt x="765775" y="2370199"/>
                  <a:pt x="775139" y="2370561"/>
                  <a:pt x="814027" y="2384971"/>
                </a:cubicBezTo>
                <a:cubicBezTo>
                  <a:pt x="871995" y="2406947"/>
                  <a:pt x="880999" y="2414513"/>
                  <a:pt x="905483" y="2463149"/>
                </a:cubicBezTo>
                <a:cubicBezTo>
                  <a:pt x="941127" y="2534843"/>
                  <a:pt x="949771" y="2540247"/>
                  <a:pt x="1026823" y="2540247"/>
                </a:cubicBezTo>
                <a:lnTo>
                  <a:pt x="1096315" y="2540247"/>
                </a:lnTo>
                <a:lnTo>
                  <a:pt x="1127283" y="2478641"/>
                </a:lnTo>
                <a:cubicBezTo>
                  <a:pt x="1153927" y="2425681"/>
                  <a:pt x="1165091" y="2414153"/>
                  <a:pt x="1206135" y="2396499"/>
                </a:cubicBezTo>
                <a:cubicBezTo>
                  <a:pt x="1252587" y="2376325"/>
                  <a:pt x="1255827" y="2376325"/>
                  <a:pt x="1309835" y="2393257"/>
                </a:cubicBezTo>
                <a:cubicBezTo>
                  <a:pt x="1340803" y="2402985"/>
                  <a:pt x="1371407" y="2412711"/>
                  <a:pt x="1377887" y="2415233"/>
                </a:cubicBezTo>
                <a:cubicBezTo>
                  <a:pt x="1384731" y="2417755"/>
                  <a:pt x="1413175" y="2398301"/>
                  <a:pt x="1441619" y="2372001"/>
                </a:cubicBezTo>
                <a:cubicBezTo>
                  <a:pt x="1498511" y="2318681"/>
                  <a:pt x="1503191" y="2299587"/>
                  <a:pt x="1477267" y="2223571"/>
                </a:cubicBezTo>
                <a:cubicBezTo>
                  <a:pt x="1462503" y="2180339"/>
                  <a:pt x="1462863" y="2175655"/>
                  <a:pt x="1485547" y="2124497"/>
                </a:cubicBezTo>
                <a:cubicBezTo>
                  <a:pt x="1506071" y="2077663"/>
                  <a:pt x="1516875" y="2066495"/>
                  <a:pt x="1569443" y="2038393"/>
                </a:cubicBezTo>
                <a:lnTo>
                  <a:pt x="1629935" y="2006329"/>
                </a:lnTo>
                <a:lnTo>
                  <a:pt x="1636055" y="1940401"/>
                </a:lnTo>
                <a:cubicBezTo>
                  <a:pt x="1643615" y="1858621"/>
                  <a:pt x="1633895" y="1840967"/>
                  <a:pt x="1565843" y="1808903"/>
                </a:cubicBezTo>
                <a:cubicBezTo>
                  <a:pt x="1520115" y="1787647"/>
                  <a:pt x="1511831" y="1778641"/>
                  <a:pt x="1491671" y="1729285"/>
                </a:cubicBezTo>
                <a:cubicBezTo>
                  <a:pt x="1470067" y="1675605"/>
                  <a:pt x="1469707" y="1672361"/>
                  <a:pt x="1486267" y="1626607"/>
                </a:cubicBezTo>
                <a:cubicBezTo>
                  <a:pt x="1495631" y="1600669"/>
                  <a:pt x="1503191" y="1570407"/>
                  <a:pt x="1503191" y="1559599"/>
                </a:cubicBezTo>
                <a:cubicBezTo>
                  <a:pt x="1502831" y="1535461"/>
                  <a:pt x="1413895" y="1442151"/>
                  <a:pt x="1390851" y="1442151"/>
                </a:cubicBezTo>
                <a:cubicBezTo>
                  <a:pt x="1381851" y="1442151"/>
                  <a:pt x="1352683" y="1449717"/>
                  <a:pt x="1326039" y="1458723"/>
                </a:cubicBezTo>
                <a:cubicBezTo>
                  <a:pt x="1280311" y="1474215"/>
                  <a:pt x="1274191" y="1474215"/>
                  <a:pt x="1221259" y="1456201"/>
                </a:cubicBezTo>
                <a:cubicBezTo>
                  <a:pt x="1174811" y="1440349"/>
                  <a:pt x="1162207" y="1430983"/>
                  <a:pt x="1148887" y="1401441"/>
                </a:cubicBezTo>
                <a:cubicBezTo>
                  <a:pt x="1110359" y="1316417"/>
                  <a:pt x="1101719" y="1309933"/>
                  <a:pt x="1026103" y="1309933"/>
                </a:cubicBezTo>
                <a:close/>
                <a:moveTo>
                  <a:pt x="1651015" y="284407"/>
                </a:moveTo>
                <a:cubicBezTo>
                  <a:pt x="1596639" y="284407"/>
                  <a:pt x="1562071" y="309595"/>
                  <a:pt x="1539383" y="366083"/>
                </a:cubicBezTo>
                <a:cubicBezTo>
                  <a:pt x="1525339" y="400627"/>
                  <a:pt x="1513455" y="411779"/>
                  <a:pt x="1466283" y="433367"/>
                </a:cubicBezTo>
                <a:lnTo>
                  <a:pt x="1409747" y="458915"/>
                </a:lnTo>
                <a:lnTo>
                  <a:pt x="1349971" y="437323"/>
                </a:lnTo>
                <a:cubicBezTo>
                  <a:pt x="1280471" y="412139"/>
                  <a:pt x="1270747" y="414659"/>
                  <a:pt x="1214935" y="476543"/>
                </a:cubicBezTo>
                <a:cubicBezTo>
                  <a:pt x="1173523" y="522239"/>
                  <a:pt x="1170283" y="542027"/>
                  <a:pt x="1193687" y="608591"/>
                </a:cubicBezTo>
                <a:cubicBezTo>
                  <a:pt x="1207731" y="648887"/>
                  <a:pt x="1207731" y="657883"/>
                  <a:pt x="1194407" y="689907"/>
                </a:cubicBezTo>
                <a:cubicBezTo>
                  <a:pt x="1186127" y="709695"/>
                  <a:pt x="1176763" y="734163"/>
                  <a:pt x="1173523" y="744235"/>
                </a:cubicBezTo>
                <a:cubicBezTo>
                  <a:pt x="1170283" y="754311"/>
                  <a:pt x="1142555" y="774099"/>
                  <a:pt x="1111583" y="788131"/>
                </a:cubicBezTo>
                <a:cubicBezTo>
                  <a:pt x="1080615" y="802163"/>
                  <a:pt x="1050727" y="822675"/>
                  <a:pt x="1044967" y="833827"/>
                </a:cubicBezTo>
                <a:cubicBezTo>
                  <a:pt x="1039203" y="844623"/>
                  <a:pt x="1035603" y="879523"/>
                  <a:pt x="1037403" y="911543"/>
                </a:cubicBezTo>
                <a:cubicBezTo>
                  <a:pt x="1040287" y="964795"/>
                  <a:pt x="1043167" y="970911"/>
                  <a:pt x="1073775" y="989983"/>
                </a:cubicBezTo>
                <a:cubicBezTo>
                  <a:pt x="1161279" y="1043591"/>
                  <a:pt x="1170643" y="1052587"/>
                  <a:pt x="1188287" y="1097923"/>
                </a:cubicBezTo>
                <a:cubicBezTo>
                  <a:pt x="1206291" y="1143259"/>
                  <a:pt x="1206291" y="1146855"/>
                  <a:pt x="1187207" y="1207663"/>
                </a:cubicBezTo>
                <a:cubicBezTo>
                  <a:pt x="1164519" y="1280343"/>
                  <a:pt x="1167039" y="1288979"/>
                  <a:pt x="1228979" y="1344747"/>
                </a:cubicBezTo>
                <a:cubicBezTo>
                  <a:pt x="1274351" y="1385763"/>
                  <a:pt x="1279031" y="1386123"/>
                  <a:pt x="1367975" y="1359499"/>
                </a:cubicBezTo>
                <a:cubicBezTo>
                  <a:pt x="1405787" y="1347983"/>
                  <a:pt x="1416231" y="1348703"/>
                  <a:pt x="1459439" y="1366695"/>
                </a:cubicBezTo>
                <a:cubicBezTo>
                  <a:pt x="1497611" y="1382527"/>
                  <a:pt x="1513095" y="1396559"/>
                  <a:pt x="1533263" y="1433259"/>
                </a:cubicBezTo>
                <a:cubicBezTo>
                  <a:pt x="1575391" y="1509895"/>
                  <a:pt x="1579715" y="1513135"/>
                  <a:pt x="1650655" y="1513135"/>
                </a:cubicBezTo>
                <a:cubicBezTo>
                  <a:pt x="1696387" y="1513135"/>
                  <a:pt x="1719431" y="1508095"/>
                  <a:pt x="1731315" y="1496583"/>
                </a:cubicBezTo>
                <a:cubicBezTo>
                  <a:pt x="1740319" y="1487227"/>
                  <a:pt x="1756883" y="1460603"/>
                  <a:pt x="1767687" y="1437215"/>
                </a:cubicBezTo>
                <a:cubicBezTo>
                  <a:pt x="1784611" y="1401955"/>
                  <a:pt x="1797215" y="1390803"/>
                  <a:pt x="1842227" y="1372091"/>
                </a:cubicBezTo>
                <a:cubicBezTo>
                  <a:pt x="1893359" y="1350863"/>
                  <a:pt x="1898763" y="1350503"/>
                  <a:pt x="1940895" y="1365255"/>
                </a:cubicBezTo>
                <a:cubicBezTo>
                  <a:pt x="2015075" y="1390803"/>
                  <a:pt x="2033439" y="1386483"/>
                  <a:pt x="2086015" y="1330355"/>
                </a:cubicBezTo>
                <a:cubicBezTo>
                  <a:pt x="2136787" y="1276383"/>
                  <a:pt x="2136787" y="1276023"/>
                  <a:pt x="2107619" y="1191831"/>
                </a:cubicBezTo>
                <a:cubicBezTo>
                  <a:pt x="2096095" y="1158727"/>
                  <a:pt x="2096455" y="1146855"/>
                  <a:pt x="2110139" y="1111955"/>
                </a:cubicBezTo>
                <a:cubicBezTo>
                  <a:pt x="2131387" y="1056903"/>
                  <a:pt x="2144711" y="1043231"/>
                  <a:pt x="2204127" y="1015167"/>
                </a:cubicBezTo>
                <a:cubicBezTo>
                  <a:pt x="2262463" y="987823"/>
                  <a:pt x="2267503" y="977027"/>
                  <a:pt x="2262823" y="883119"/>
                </a:cubicBezTo>
                <a:lnTo>
                  <a:pt x="2259943" y="817275"/>
                </a:lnTo>
                <a:lnTo>
                  <a:pt x="2196923" y="784175"/>
                </a:lnTo>
                <a:cubicBezTo>
                  <a:pt x="2138227" y="752871"/>
                  <a:pt x="2132467" y="747115"/>
                  <a:pt x="2116983" y="697463"/>
                </a:cubicBezTo>
                <a:cubicBezTo>
                  <a:pt x="2101499" y="648171"/>
                  <a:pt x="2101499" y="640255"/>
                  <a:pt x="2116623" y="595999"/>
                </a:cubicBezTo>
                <a:cubicBezTo>
                  <a:pt x="2125623" y="569371"/>
                  <a:pt x="2132827" y="539507"/>
                  <a:pt x="2132827" y="529795"/>
                </a:cubicBezTo>
                <a:cubicBezTo>
                  <a:pt x="2132827" y="520079"/>
                  <a:pt x="2110139" y="489495"/>
                  <a:pt x="2082051" y="462151"/>
                </a:cubicBezTo>
                <a:lnTo>
                  <a:pt x="2031279" y="412139"/>
                </a:lnTo>
                <a:lnTo>
                  <a:pt x="1983027" y="425811"/>
                </a:lnTo>
                <a:cubicBezTo>
                  <a:pt x="1902003" y="448839"/>
                  <a:pt x="1885799" y="448839"/>
                  <a:pt x="1837547" y="427611"/>
                </a:cubicBezTo>
                <a:cubicBezTo>
                  <a:pt x="1799735" y="410699"/>
                  <a:pt x="1786771" y="397747"/>
                  <a:pt x="1767687" y="356731"/>
                </a:cubicBezTo>
                <a:cubicBezTo>
                  <a:pt x="1741399" y="300239"/>
                  <a:pt x="1715471" y="284407"/>
                  <a:pt x="1651015" y="284407"/>
                </a:cubicBezTo>
                <a:close/>
                <a:moveTo>
                  <a:pt x="1463131" y="311"/>
                </a:moveTo>
                <a:cubicBezTo>
                  <a:pt x="1567451" y="-1445"/>
                  <a:pt x="1674199" y="4227"/>
                  <a:pt x="1752867" y="17731"/>
                </a:cubicBezTo>
                <a:cubicBezTo>
                  <a:pt x="2200387" y="95511"/>
                  <a:pt x="2566539" y="349019"/>
                  <a:pt x="2798759" y="741883"/>
                </a:cubicBezTo>
                <a:cubicBezTo>
                  <a:pt x="2922251" y="950379"/>
                  <a:pt x="3006859" y="1253219"/>
                  <a:pt x="3006859" y="1484043"/>
                </a:cubicBezTo>
                <a:lnTo>
                  <a:pt x="3006859" y="1589911"/>
                </a:lnTo>
                <a:lnTo>
                  <a:pt x="3175715" y="1884471"/>
                </a:lnTo>
                <a:cubicBezTo>
                  <a:pt x="3268243" y="2046155"/>
                  <a:pt x="3356091" y="2201715"/>
                  <a:pt x="3370131" y="2229443"/>
                </a:cubicBezTo>
                <a:cubicBezTo>
                  <a:pt x="3421615" y="2329911"/>
                  <a:pt x="3398575" y="2441539"/>
                  <a:pt x="3314687" y="2499155"/>
                </a:cubicBezTo>
                <a:cubicBezTo>
                  <a:pt x="3281203" y="2521843"/>
                  <a:pt x="3265003" y="2524723"/>
                  <a:pt x="3144751" y="2529403"/>
                </a:cubicBezTo>
                <a:lnTo>
                  <a:pt x="3011899" y="2534443"/>
                </a:lnTo>
                <a:lnTo>
                  <a:pt x="3005779" y="2742579"/>
                </a:lnTo>
                <a:cubicBezTo>
                  <a:pt x="2998939" y="2962239"/>
                  <a:pt x="2991379" y="3006531"/>
                  <a:pt x="2942055" y="3109879"/>
                </a:cubicBezTo>
                <a:cubicBezTo>
                  <a:pt x="2877967" y="3243835"/>
                  <a:pt x="2758075" y="3350783"/>
                  <a:pt x="2612623" y="3403359"/>
                </a:cubicBezTo>
                <a:cubicBezTo>
                  <a:pt x="2531615" y="3432527"/>
                  <a:pt x="2521895" y="3433967"/>
                  <a:pt x="2358079" y="3433967"/>
                </a:cubicBezTo>
                <a:cubicBezTo>
                  <a:pt x="2239271" y="3433967"/>
                  <a:pt x="2184183" y="3437567"/>
                  <a:pt x="2175903" y="3445851"/>
                </a:cubicBezTo>
                <a:cubicBezTo>
                  <a:pt x="2166903" y="3454851"/>
                  <a:pt x="2163663" y="3536955"/>
                  <a:pt x="2163663" y="3750851"/>
                </a:cubicBezTo>
                <a:lnTo>
                  <a:pt x="2163663" y="4043611"/>
                </a:lnTo>
                <a:lnTo>
                  <a:pt x="1382751" y="4043611"/>
                </a:lnTo>
                <a:cubicBezTo>
                  <a:pt x="953591" y="4043611"/>
                  <a:pt x="599319" y="4040371"/>
                  <a:pt x="595359" y="4036767"/>
                </a:cubicBezTo>
                <a:cubicBezTo>
                  <a:pt x="591759" y="4033167"/>
                  <a:pt x="588519" y="3746891"/>
                  <a:pt x="588519" y="3400479"/>
                </a:cubicBezTo>
                <a:lnTo>
                  <a:pt x="588519" y="2771027"/>
                </a:lnTo>
                <a:lnTo>
                  <a:pt x="530555" y="2718815"/>
                </a:lnTo>
                <a:cubicBezTo>
                  <a:pt x="236047" y="2454863"/>
                  <a:pt x="65391" y="2134019"/>
                  <a:pt x="14267" y="1749075"/>
                </a:cubicBezTo>
                <a:cubicBezTo>
                  <a:pt x="-18497" y="1502407"/>
                  <a:pt x="5627" y="1238095"/>
                  <a:pt x="81955" y="1010155"/>
                </a:cubicBezTo>
                <a:cubicBezTo>
                  <a:pt x="93115" y="976307"/>
                  <a:pt x="131639" y="889523"/>
                  <a:pt x="167279" y="816783"/>
                </a:cubicBezTo>
                <a:cubicBezTo>
                  <a:pt x="364219" y="416715"/>
                  <a:pt x="728211" y="135479"/>
                  <a:pt x="1187975" y="27451"/>
                </a:cubicBezTo>
                <a:cubicBezTo>
                  <a:pt x="1256923" y="11247"/>
                  <a:pt x="1358811" y="2067"/>
                  <a:pt x="1463131" y="311"/>
                </a:cubicBezTo>
                <a:close/>
              </a:path>
            </a:pathLst>
          </a:custGeom>
          <a:solidFill>
            <a:schemeClr val="accent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nvGrpSpPr>
          <p:cNvPr id="20" name="群組 19"/>
          <p:cNvGrpSpPr>
            <a:grpSpLocks noChangeAspect="1"/>
          </p:cNvGrpSpPr>
          <p:nvPr/>
        </p:nvGrpSpPr>
        <p:grpSpPr>
          <a:xfrm>
            <a:off x="321471" y="5043373"/>
            <a:ext cx="626768" cy="629044"/>
            <a:chOff x="5583600" y="7359116"/>
            <a:chExt cx="2941833" cy="2952515"/>
          </a:xfrm>
          <a:solidFill>
            <a:schemeClr val="accent3"/>
          </a:solidFill>
        </p:grpSpPr>
        <p:sp>
          <p:nvSpPr>
            <p:cNvPr id="45" name="Freeform 51"/>
            <p:cNvSpPr>
              <a:spLocks/>
            </p:cNvSpPr>
            <p:nvPr/>
          </p:nvSpPr>
          <p:spPr bwMode="auto">
            <a:xfrm>
              <a:off x="5583600" y="7457653"/>
              <a:ext cx="2852791" cy="2853978"/>
            </a:xfrm>
            <a:custGeom>
              <a:avLst/>
              <a:gdLst>
                <a:gd name="T0" fmla="*/ 5177 w 10595"/>
                <a:gd name="T1" fmla="*/ 10589 h 10598"/>
                <a:gd name="T2" fmla="*/ 3018 w 10595"/>
                <a:gd name="T3" fmla="*/ 10068 h 10598"/>
                <a:gd name="T4" fmla="*/ 482 w 10595"/>
                <a:gd name="T5" fmla="*/ 7488 h 10598"/>
                <a:gd name="T6" fmla="*/ 49 w 10595"/>
                <a:gd name="T7" fmla="*/ 6053 h 10598"/>
                <a:gd name="T8" fmla="*/ 52 w 10595"/>
                <a:gd name="T9" fmla="*/ 4529 h 10598"/>
                <a:gd name="T10" fmla="*/ 2432 w 10595"/>
                <a:gd name="T11" fmla="*/ 835 h 10598"/>
                <a:gd name="T12" fmla="*/ 4345 w 10595"/>
                <a:gd name="T13" fmla="*/ 82 h 10598"/>
                <a:gd name="T14" fmla="*/ 4683 w 10595"/>
                <a:gd name="T15" fmla="*/ 29 h 10598"/>
                <a:gd name="T16" fmla="*/ 5290 w 10595"/>
                <a:gd name="T17" fmla="*/ 0 h 10598"/>
                <a:gd name="T18" fmla="*/ 5897 w 10595"/>
                <a:gd name="T19" fmla="*/ 29 h 10598"/>
                <a:gd name="T20" fmla="*/ 6518 w 10595"/>
                <a:gd name="T21" fmla="*/ 137 h 10598"/>
                <a:gd name="T22" fmla="*/ 7703 w 10595"/>
                <a:gd name="T23" fmla="*/ 599 h 10598"/>
                <a:gd name="T24" fmla="*/ 7616 w 10595"/>
                <a:gd name="T25" fmla="*/ 720 h 10598"/>
                <a:gd name="T26" fmla="*/ 7508 w 10595"/>
                <a:gd name="T27" fmla="*/ 1116 h 10598"/>
                <a:gd name="T28" fmla="*/ 7528 w 10595"/>
                <a:gd name="T29" fmla="*/ 1341 h 10598"/>
                <a:gd name="T30" fmla="*/ 7263 w 10595"/>
                <a:gd name="T31" fmla="*/ 1230 h 10598"/>
                <a:gd name="T32" fmla="*/ 5317 w 10595"/>
                <a:gd name="T33" fmla="*/ 761 h 10598"/>
                <a:gd name="T34" fmla="*/ 4262 w 10595"/>
                <a:gd name="T35" fmla="*/ 890 h 10598"/>
                <a:gd name="T36" fmla="*/ 2074 w 10595"/>
                <a:gd name="T37" fmla="*/ 2132 h 10598"/>
                <a:gd name="T38" fmla="*/ 900 w 10595"/>
                <a:gd name="T39" fmla="*/ 4218 h 10598"/>
                <a:gd name="T40" fmla="*/ 842 w 10595"/>
                <a:gd name="T41" fmla="*/ 6053 h 10598"/>
                <a:gd name="T42" fmla="*/ 1050 w 10595"/>
                <a:gd name="T43" fmla="*/ 6830 h 10598"/>
                <a:gd name="T44" fmla="*/ 4683 w 10595"/>
                <a:gd name="T45" fmla="*/ 9765 h 10598"/>
                <a:gd name="T46" fmla="*/ 5897 w 10595"/>
                <a:gd name="T47" fmla="*/ 9765 h 10598"/>
                <a:gd name="T48" fmla="*/ 9512 w 10595"/>
                <a:gd name="T49" fmla="*/ 6889 h 10598"/>
                <a:gd name="T50" fmla="*/ 9621 w 10595"/>
                <a:gd name="T51" fmla="*/ 6575 h 10598"/>
                <a:gd name="T52" fmla="*/ 9791 w 10595"/>
                <a:gd name="T53" fmla="*/ 5271 h 10598"/>
                <a:gd name="T54" fmla="*/ 9367 w 10595"/>
                <a:gd name="T55" fmla="*/ 3365 h 10598"/>
                <a:gd name="T56" fmla="*/ 9316 w 10595"/>
                <a:gd name="T57" fmla="*/ 3059 h 10598"/>
                <a:gd name="T58" fmla="*/ 9530 w 10595"/>
                <a:gd name="T59" fmla="*/ 3088 h 10598"/>
                <a:gd name="T60" fmla="*/ 9705 w 10595"/>
                <a:gd name="T61" fmla="*/ 3106 h 10598"/>
                <a:gd name="T62" fmla="*/ 9832 w 10595"/>
                <a:gd name="T63" fmla="*/ 2989 h 10598"/>
                <a:gd name="T64" fmla="*/ 9988 w 10595"/>
                <a:gd name="T65" fmla="*/ 2891 h 10598"/>
                <a:gd name="T66" fmla="*/ 10091 w 10595"/>
                <a:gd name="T67" fmla="*/ 3070 h 10598"/>
                <a:gd name="T68" fmla="*/ 10526 w 10595"/>
                <a:gd name="T69" fmla="*/ 4571 h 10598"/>
                <a:gd name="T70" fmla="*/ 10568 w 10595"/>
                <a:gd name="T71" fmla="*/ 4875 h 10598"/>
                <a:gd name="T72" fmla="*/ 10555 w 10595"/>
                <a:gd name="T73" fmla="*/ 5813 h 10598"/>
                <a:gd name="T74" fmla="*/ 9799 w 10595"/>
                <a:gd name="T75" fmla="*/ 8056 h 10598"/>
                <a:gd name="T76" fmla="*/ 5897 w 10595"/>
                <a:gd name="T77" fmla="*/ 10538 h 10598"/>
                <a:gd name="T78" fmla="*/ 5177 w 10595"/>
                <a:gd name="T79" fmla="*/ 10589 h 10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95" h="10598">
                  <a:moveTo>
                    <a:pt x="5177" y="10589"/>
                  </a:moveTo>
                  <a:cubicBezTo>
                    <a:pt x="4328" y="10531"/>
                    <a:pt x="3681" y="10375"/>
                    <a:pt x="3018" y="10068"/>
                  </a:cubicBezTo>
                  <a:cubicBezTo>
                    <a:pt x="1941" y="9569"/>
                    <a:pt x="964" y="8576"/>
                    <a:pt x="482" y="7488"/>
                  </a:cubicBezTo>
                  <a:cubicBezTo>
                    <a:pt x="264" y="6998"/>
                    <a:pt x="163" y="6664"/>
                    <a:pt x="49" y="6053"/>
                  </a:cubicBezTo>
                  <a:cubicBezTo>
                    <a:pt x="0" y="5786"/>
                    <a:pt x="1" y="4856"/>
                    <a:pt x="52" y="4529"/>
                  </a:cubicBezTo>
                  <a:cubicBezTo>
                    <a:pt x="288" y="2991"/>
                    <a:pt x="1141" y="1668"/>
                    <a:pt x="2432" y="835"/>
                  </a:cubicBezTo>
                  <a:cubicBezTo>
                    <a:pt x="2995" y="472"/>
                    <a:pt x="3755" y="173"/>
                    <a:pt x="4345" y="82"/>
                  </a:cubicBezTo>
                  <a:cubicBezTo>
                    <a:pt x="4430" y="69"/>
                    <a:pt x="4582" y="45"/>
                    <a:pt x="4683" y="29"/>
                  </a:cubicBezTo>
                  <a:cubicBezTo>
                    <a:pt x="4784" y="13"/>
                    <a:pt x="5057" y="0"/>
                    <a:pt x="5290" y="0"/>
                  </a:cubicBezTo>
                  <a:cubicBezTo>
                    <a:pt x="5523" y="0"/>
                    <a:pt x="5796" y="13"/>
                    <a:pt x="5897" y="29"/>
                  </a:cubicBezTo>
                  <a:cubicBezTo>
                    <a:pt x="6321" y="96"/>
                    <a:pt x="6397" y="109"/>
                    <a:pt x="6518" y="137"/>
                  </a:cubicBezTo>
                  <a:cubicBezTo>
                    <a:pt x="6985" y="244"/>
                    <a:pt x="7703" y="523"/>
                    <a:pt x="7703" y="599"/>
                  </a:cubicBezTo>
                  <a:cubicBezTo>
                    <a:pt x="7703" y="620"/>
                    <a:pt x="7664" y="675"/>
                    <a:pt x="7616" y="720"/>
                  </a:cubicBezTo>
                  <a:cubicBezTo>
                    <a:pt x="7479" y="851"/>
                    <a:pt x="7470" y="882"/>
                    <a:pt x="7508" y="1116"/>
                  </a:cubicBezTo>
                  <a:cubicBezTo>
                    <a:pt x="7526" y="1232"/>
                    <a:pt x="7535" y="1333"/>
                    <a:pt x="7528" y="1341"/>
                  </a:cubicBezTo>
                  <a:cubicBezTo>
                    <a:pt x="7520" y="1348"/>
                    <a:pt x="7401" y="1299"/>
                    <a:pt x="7263" y="1230"/>
                  </a:cubicBezTo>
                  <a:cubicBezTo>
                    <a:pt x="6700" y="950"/>
                    <a:pt x="5913" y="760"/>
                    <a:pt x="5317" y="761"/>
                  </a:cubicBezTo>
                  <a:cubicBezTo>
                    <a:pt x="5073" y="761"/>
                    <a:pt x="4510" y="830"/>
                    <a:pt x="4262" y="890"/>
                  </a:cubicBezTo>
                  <a:cubicBezTo>
                    <a:pt x="3428" y="1091"/>
                    <a:pt x="2687" y="1512"/>
                    <a:pt x="2074" y="2132"/>
                  </a:cubicBezTo>
                  <a:cubicBezTo>
                    <a:pt x="1516" y="2696"/>
                    <a:pt x="1160" y="3329"/>
                    <a:pt x="900" y="4218"/>
                  </a:cubicBezTo>
                  <a:cubicBezTo>
                    <a:pt x="770" y="4662"/>
                    <a:pt x="742" y="5545"/>
                    <a:pt x="842" y="6053"/>
                  </a:cubicBezTo>
                  <a:cubicBezTo>
                    <a:pt x="923" y="6466"/>
                    <a:pt x="941" y="6534"/>
                    <a:pt x="1050" y="6830"/>
                  </a:cubicBezTo>
                  <a:cubicBezTo>
                    <a:pt x="1628" y="8401"/>
                    <a:pt x="3037" y="9540"/>
                    <a:pt x="4683" y="9765"/>
                  </a:cubicBezTo>
                  <a:cubicBezTo>
                    <a:pt x="4955" y="9803"/>
                    <a:pt x="5624" y="9802"/>
                    <a:pt x="5897" y="9765"/>
                  </a:cubicBezTo>
                  <a:cubicBezTo>
                    <a:pt x="7516" y="9544"/>
                    <a:pt x="8913" y="8432"/>
                    <a:pt x="9512" y="6889"/>
                  </a:cubicBezTo>
                  <a:cubicBezTo>
                    <a:pt x="9558" y="6771"/>
                    <a:pt x="9607" y="6629"/>
                    <a:pt x="9621" y="6575"/>
                  </a:cubicBezTo>
                  <a:cubicBezTo>
                    <a:pt x="9763" y="6033"/>
                    <a:pt x="9790" y="5821"/>
                    <a:pt x="9791" y="5271"/>
                  </a:cubicBezTo>
                  <a:cubicBezTo>
                    <a:pt x="9792" y="4534"/>
                    <a:pt x="9678" y="4023"/>
                    <a:pt x="9367" y="3365"/>
                  </a:cubicBezTo>
                  <a:cubicBezTo>
                    <a:pt x="9238" y="3092"/>
                    <a:pt x="9228" y="3031"/>
                    <a:pt x="9316" y="3059"/>
                  </a:cubicBezTo>
                  <a:cubicBezTo>
                    <a:pt x="9337" y="3065"/>
                    <a:pt x="9433" y="3079"/>
                    <a:pt x="9530" y="3088"/>
                  </a:cubicBezTo>
                  <a:lnTo>
                    <a:pt x="9705" y="3106"/>
                  </a:lnTo>
                  <a:lnTo>
                    <a:pt x="9832" y="2989"/>
                  </a:lnTo>
                  <a:cubicBezTo>
                    <a:pt x="9901" y="2925"/>
                    <a:pt x="9972" y="2881"/>
                    <a:pt x="9988" y="2891"/>
                  </a:cubicBezTo>
                  <a:cubicBezTo>
                    <a:pt x="10004" y="2901"/>
                    <a:pt x="10050" y="2981"/>
                    <a:pt x="10091" y="3070"/>
                  </a:cubicBezTo>
                  <a:cubicBezTo>
                    <a:pt x="10331" y="3594"/>
                    <a:pt x="10474" y="4085"/>
                    <a:pt x="10526" y="4571"/>
                  </a:cubicBezTo>
                  <a:cubicBezTo>
                    <a:pt x="10541" y="4703"/>
                    <a:pt x="10559" y="4840"/>
                    <a:pt x="10568" y="4875"/>
                  </a:cubicBezTo>
                  <a:cubicBezTo>
                    <a:pt x="10595" y="4989"/>
                    <a:pt x="10588" y="5509"/>
                    <a:pt x="10555" y="5813"/>
                  </a:cubicBezTo>
                  <a:cubicBezTo>
                    <a:pt x="10464" y="6650"/>
                    <a:pt x="10222" y="7367"/>
                    <a:pt x="9799" y="8056"/>
                  </a:cubicBezTo>
                  <a:cubicBezTo>
                    <a:pt x="8946" y="9444"/>
                    <a:pt x="7502" y="10362"/>
                    <a:pt x="5897" y="10538"/>
                  </a:cubicBezTo>
                  <a:cubicBezTo>
                    <a:pt x="5406" y="10592"/>
                    <a:pt x="5314" y="10598"/>
                    <a:pt x="5177" y="1058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6" name="Freeform 62"/>
            <p:cNvSpPr>
              <a:spLocks/>
            </p:cNvSpPr>
            <p:nvPr/>
          </p:nvSpPr>
          <p:spPr bwMode="auto">
            <a:xfrm>
              <a:off x="6115456" y="7987134"/>
              <a:ext cx="1800951" cy="1796202"/>
            </a:xfrm>
            <a:custGeom>
              <a:avLst/>
              <a:gdLst>
                <a:gd name="T0" fmla="*/ 3035 w 6690"/>
                <a:gd name="T1" fmla="*/ 6640 h 6674"/>
                <a:gd name="T2" fmla="*/ 2399 w 6690"/>
                <a:gd name="T3" fmla="*/ 6524 h 6674"/>
                <a:gd name="T4" fmla="*/ 322 w 6690"/>
                <a:gd name="T5" fmla="*/ 4766 h 6674"/>
                <a:gd name="T6" fmla="*/ 30 w 6690"/>
                <a:gd name="T7" fmla="*/ 3871 h 6674"/>
                <a:gd name="T8" fmla="*/ 0 w 6690"/>
                <a:gd name="T9" fmla="*/ 3327 h 6674"/>
                <a:gd name="T10" fmla="*/ 30 w 6690"/>
                <a:gd name="T11" fmla="*/ 2782 h 6674"/>
                <a:gd name="T12" fmla="*/ 339 w 6690"/>
                <a:gd name="T13" fmla="*/ 1855 h 6674"/>
                <a:gd name="T14" fmla="*/ 1044 w 6690"/>
                <a:gd name="T15" fmla="*/ 905 h 6674"/>
                <a:gd name="T16" fmla="*/ 2766 w 6690"/>
                <a:gd name="T17" fmla="*/ 40 h 6674"/>
                <a:gd name="T18" fmla="*/ 3993 w 6690"/>
                <a:gd name="T19" fmla="*/ 61 h 6674"/>
                <a:gd name="T20" fmla="*/ 4826 w 6690"/>
                <a:gd name="T21" fmla="*/ 364 h 6674"/>
                <a:gd name="T22" fmla="*/ 4561 w 6690"/>
                <a:gd name="T23" fmla="*/ 648 h 6674"/>
                <a:gd name="T24" fmla="*/ 3936 w 6690"/>
                <a:gd name="T25" fmla="*/ 848 h 6674"/>
                <a:gd name="T26" fmla="*/ 1890 w 6690"/>
                <a:gd name="T27" fmla="*/ 1211 h 6674"/>
                <a:gd name="T28" fmla="*/ 1137 w 6690"/>
                <a:gd name="T29" fmla="*/ 2000 h 6674"/>
                <a:gd name="T30" fmla="*/ 776 w 6690"/>
                <a:gd name="T31" fmla="*/ 3341 h 6674"/>
                <a:gd name="T32" fmla="*/ 960 w 6690"/>
                <a:gd name="T33" fmla="*/ 4302 h 6674"/>
                <a:gd name="T34" fmla="*/ 2667 w 6690"/>
                <a:gd name="T35" fmla="*/ 5791 h 6674"/>
                <a:gd name="T36" fmla="*/ 2940 w 6690"/>
                <a:gd name="T37" fmla="*/ 5852 h 6674"/>
                <a:gd name="T38" fmla="*/ 3316 w 6690"/>
                <a:gd name="T39" fmla="*/ 5881 h 6674"/>
                <a:gd name="T40" fmla="*/ 3692 w 6690"/>
                <a:gd name="T41" fmla="*/ 5852 h 6674"/>
                <a:gd name="T42" fmla="*/ 3965 w 6690"/>
                <a:gd name="T43" fmla="*/ 5791 h 6674"/>
                <a:gd name="T44" fmla="*/ 5644 w 6690"/>
                <a:gd name="T45" fmla="*/ 4375 h 6674"/>
                <a:gd name="T46" fmla="*/ 5853 w 6690"/>
                <a:gd name="T47" fmla="*/ 3312 h 6674"/>
                <a:gd name="T48" fmla="*/ 5715 w 6690"/>
                <a:gd name="T49" fmla="*/ 2429 h 6674"/>
                <a:gd name="T50" fmla="*/ 5982 w 6690"/>
                <a:gd name="T51" fmla="*/ 2090 h 6674"/>
                <a:gd name="T52" fmla="*/ 6270 w 6690"/>
                <a:gd name="T53" fmla="*/ 1803 h 6674"/>
                <a:gd name="T54" fmla="*/ 6340 w 6690"/>
                <a:gd name="T55" fmla="*/ 1940 h 6674"/>
                <a:gd name="T56" fmla="*/ 6631 w 6690"/>
                <a:gd name="T57" fmla="*/ 3058 h 6674"/>
                <a:gd name="T58" fmla="*/ 6307 w 6690"/>
                <a:gd name="T59" fmla="*/ 4782 h 6674"/>
                <a:gd name="T60" fmla="*/ 4233 w 6690"/>
                <a:gd name="T61" fmla="*/ 6525 h 6674"/>
                <a:gd name="T62" fmla="*/ 3035 w 6690"/>
                <a:gd name="T63" fmla="*/ 6640 h 6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90" h="6674">
                  <a:moveTo>
                    <a:pt x="3035" y="6640"/>
                  </a:moveTo>
                  <a:cubicBezTo>
                    <a:pt x="2791" y="6614"/>
                    <a:pt x="2553" y="6571"/>
                    <a:pt x="2399" y="6524"/>
                  </a:cubicBezTo>
                  <a:cubicBezTo>
                    <a:pt x="1476" y="6243"/>
                    <a:pt x="722" y="5604"/>
                    <a:pt x="322" y="4766"/>
                  </a:cubicBezTo>
                  <a:cubicBezTo>
                    <a:pt x="169" y="4444"/>
                    <a:pt x="138" y="4350"/>
                    <a:pt x="30" y="3871"/>
                  </a:cubicBezTo>
                  <a:cubicBezTo>
                    <a:pt x="13" y="3799"/>
                    <a:pt x="0" y="3553"/>
                    <a:pt x="0" y="3327"/>
                  </a:cubicBezTo>
                  <a:cubicBezTo>
                    <a:pt x="0" y="3100"/>
                    <a:pt x="13" y="2854"/>
                    <a:pt x="30" y="2782"/>
                  </a:cubicBezTo>
                  <a:cubicBezTo>
                    <a:pt x="142" y="2288"/>
                    <a:pt x="170" y="2203"/>
                    <a:pt x="339" y="1855"/>
                  </a:cubicBezTo>
                  <a:cubicBezTo>
                    <a:pt x="509" y="1504"/>
                    <a:pt x="745" y="1186"/>
                    <a:pt x="1044" y="905"/>
                  </a:cubicBezTo>
                  <a:cubicBezTo>
                    <a:pt x="1528" y="449"/>
                    <a:pt x="2019" y="202"/>
                    <a:pt x="2766" y="40"/>
                  </a:cubicBezTo>
                  <a:cubicBezTo>
                    <a:pt x="2947" y="0"/>
                    <a:pt x="3773" y="15"/>
                    <a:pt x="3993" y="61"/>
                  </a:cubicBezTo>
                  <a:cubicBezTo>
                    <a:pt x="4257" y="117"/>
                    <a:pt x="4826" y="324"/>
                    <a:pt x="4826" y="364"/>
                  </a:cubicBezTo>
                  <a:cubicBezTo>
                    <a:pt x="4826" y="371"/>
                    <a:pt x="4707" y="499"/>
                    <a:pt x="4561" y="648"/>
                  </a:cubicBezTo>
                  <a:cubicBezTo>
                    <a:pt x="4265" y="953"/>
                    <a:pt x="4302" y="941"/>
                    <a:pt x="3936" y="848"/>
                  </a:cubicBezTo>
                  <a:cubicBezTo>
                    <a:pt x="3239" y="670"/>
                    <a:pt x="2508" y="799"/>
                    <a:pt x="1890" y="1211"/>
                  </a:cubicBezTo>
                  <a:cubicBezTo>
                    <a:pt x="1648" y="1371"/>
                    <a:pt x="1287" y="1750"/>
                    <a:pt x="1137" y="2000"/>
                  </a:cubicBezTo>
                  <a:cubicBezTo>
                    <a:pt x="874" y="2439"/>
                    <a:pt x="776" y="2803"/>
                    <a:pt x="776" y="3341"/>
                  </a:cubicBezTo>
                  <a:cubicBezTo>
                    <a:pt x="777" y="3757"/>
                    <a:pt x="812" y="3943"/>
                    <a:pt x="960" y="4302"/>
                  </a:cubicBezTo>
                  <a:cubicBezTo>
                    <a:pt x="1252" y="5010"/>
                    <a:pt x="1968" y="5635"/>
                    <a:pt x="2667" y="5791"/>
                  </a:cubicBezTo>
                  <a:cubicBezTo>
                    <a:pt x="2745" y="5808"/>
                    <a:pt x="2868" y="5836"/>
                    <a:pt x="2940" y="5852"/>
                  </a:cubicBezTo>
                  <a:cubicBezTo>
                    <a:pt x="3013" y="5868"/>
                    <a:pt x="3182" y="5881"/>
                    <a:pt x="3316" y="5881"/>
                  </a:cubicBezTo>
                  <a:cubicBezTo>
                    <a:pt x="3450" y="5881"/>
                    <a:pt x="3619" y="5868"/>
                    <a:pt x="3692" y="5852"/>
                  </a:cubicBezTo>
                  <a:cubicBezTo>
                    <a:pt x="3764" y="5836"/>
                    <a:pt x="3888" y="5808"/>
                    <a:pt x="3965" y="5791"/>
                  </a:cubicBezTo>
                  <a:cubicBezTo>
                    <a:pt x="4635" y="5641"/>
                    <a:pt x="5342" y="5045"/>
                    <a:pt x="5644" y="4375"/>
                  </a:cubicBezTo>
                  <a:cubicBezTo>
                    <a:pt x="5813" y="4000"/>
                    <a:pt x="5855" y="3789"/>
                    <a:pt x="5853" y="3312"/>
                  </a:cubicBezTo>
                  <a:cubicBezTo>
                    <a:pt x="5852" y="2890"/>
                    <a:pt x="5819" y="2679"/>
                    <a:pt x="5715" y="2429"/>
                  </a:cubicBezTo>
                  <a:cubicBezTo>
                    <a:pt x="5698" y="2388"/>
                    <a:pt x="5755" y="2317"/>
                    <a:pt x="5982" y="2090"/>
                  </a:cubicBezTo>
                  <a:lnTo>
                    <a:pt x="6270" y="1803"/>
                  </a:lnTo>
                  <a:lnTo>
                    <a:pt x="6340" y="1940"/>
                  </a:lnTo>
                  <a:cubicBezTo>
                    <a:pt x="6482" y="2216"/>
                    <a:pt x="6582" y="2600"/>
                    <a:pt x="6631" y="3058"/>
                  </a:cubicBezTo>
                  <a:cubicBezTo>
                    <a:pt x="6690" y="3598"/>
                    <a:pt x="6563" y="4274"/>
                    <a:pt x="6307" y="4782"/>
                  </a:cubicBezTo>
                  <a:cubicBezTo>
                    <a:pt x="5880" y="5630"/>
                    <a:pt x="5168" y="6229"/>
                    <a:pt x="4233" y="6525"/>
                  </a:cubicBezTo>
                  <a:cubicBezTo>
                    <a:pt x="3937" y="6618"/>
                    <a:pt x="3359" y="6674"/>
                    <a:pt x="3035" y="664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7" name="Freeform 69"/>
            <p:cNvSpPr>
              <a:spLocks/>
            </p:cNvSpPr>
            <p:nvPr/>
          </p:nvSpPr>
          <p:spPr bwMode="auto">
            <a:xfrm>
              <a:off x="6637819" y="7359116"/>
              <a:ext cx="1887614" cy="1894738"/>
            </a:xfrm>
            <a:custGeom>
              <a:avLst/>
              <a:gdLst>
                <a:gd name="T0" fmla="*/ 1147 w 7008"/>
                <a:gd name="T1" fmla="*/ 7009 h 7039"/>
                <a:gd name="T2" fmla="*/ 121 w 7008"/>
                <a:gd name="T3" fmla="*/ 6209 h 7039"/>
                <a:gd name="T4" fmla="*/ 9 w 7008"/>
                <a:gd name="T5" fmla="*/ 5715 h 7039"/>
                <a:gd name="T6" fmla="*/ 59 w 7008"/>
                <a:gd name="T7" fmla="*/ 5253 h 7039"/>
                <a:gd name="T8" fmla="*/ 1810 w 7008"/>
                <a:gd name="T9" fmla="*/ 4372 h 7039"/>
                <a:gd name="T10" fmla="*/ 2008 w 7008"/>
                <a:gd name="T11" fmla="*/ 4431 h 7039"/>
                <a:gd name="T12" fmla="*/ 3175 w 7008"/>
                <a:gd name="T13" fmla="*/ 3306 h 7039"/>
                <a:gd name="T14" fmla="*/ 4300 w 7008"/>
                <a:gd name="T15" fmla="*/ 2181 h 7039"/>
                <a:gd name="T16" fmla="*/ 4283 w 7008"/>
                <a:gd name="T17" fmla="*/ 2043 h 7039"/>
                <a:gd name="T18" fmla="*/ 4248 w 7008"/>
                <a:gd name="T19" fmla="*/ 1669 h 7039"/>
                <a:gd name="T20" fmla="*/ 4230 w 7008"/>
                <a:gd name="T21" fmla="*/ 1433 h 7039"/>
                <a:gd name="T22" fmla="*/ 4946 w 7008"/>
                <a:gd name="T23" fmla="*/ 717 h 7039"/>
                <a:gd name="T24" fmla="*/ 5680 w 7008"/>
                <a:gd name="T25" fmla="*/ 0 h 7039"/>
                <a:gd name="T26" fmla="*/ 5713 w 7008"/>
                <a:gd name="T27" fmla="*/ 176 h 7039"/>
                <a:gd name="T28" fmla="*/ 5834 w 7008"/>
                <a:gd name="T29" fmla="*/ 1133 h 7039"/>
                <a:gd name="T30" fmla="*/ 6462 w 7008"/>
                <a:gd name="T31" fmla="*/ 1270 h 7039"/>
                <a:gd name="T32" fmla="*/ 6999 w 7008"/>
                <a:gd name="T33" fmla="*/ 1341 h 7039"/>
                <a:gd name="T34" fmla="*/ 6281 w 7008"/>
                <a:gd name="T35" fmla="*/ 2091 h 7039"/>
                <a:gd name="T36" fmla="*/ 5548 w 7008"/>
                <a:gd name="T37" fmla="*/ 2824 h 7039"/>
                <a:gd name="T38" fmla="*/ 5408 w 7008"/>
                <a:gd name="T39" fmla="*/ 2797 h 7039"/>
                <a:gd name="T40" fmla="*/ 5056 w 7008"/>
                <a:gd name="T41" fmla="*/ 2756 h 7039"/>
                <a:gd name="T42" fmla="*/ 4844 w 7008"/>
                <a:gd name="T43" fmla="*/ 2742 h 7039"/>
                <a:gd name="T44" fmla="*/ 3721 w 7008"/>
                <a:gd name="T45" fmla="*/ 3862 h 7039"/>
                <a:gd name="T46" fmla="*/ 2611 w 7008"/>
                <a:gd name="T47" fmla="*/ 5052 h 7039"/>
                <a:gd name="T48" fmla="*/ 2668 w 7008"/>
                <a:gd name="T49" fmla="*/ 5278 h 7039"/>
                <a:gd name="T50" fmla="*/ 2669 w 7008"/>
                <a:gd name="T51" fmla="*/ 6041 h 7039"/>
                <a:gd name="T52" fmla="*/ 1334 w 7008"/>
                <a:gd name="T53" fmla="*/ 7024 h 7039"/>
                <a:gd name="T54" fmla="*/ 1147 w 7008"/>
                <a:gd name="T55" fmla="*/ 7009 h 7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08" h="7039">
                  <a:moveTo>
                    <a:pt x="1147" y="7009"/>
                  </a:moveTo>
                  <a:cubicBezTo>
                    <a:pt x="673" y="6910"/>
                    <a:pt x="328" y="6640"/>
                    <a:pt x="121" y="6209"/>
                  </a:cubicBezTo>
                  <a:cubicBezTo>
                    <a:pt x="29" y="6018"/>
                    <a:pt x="18" y="5970"/>
                    <a:pt x="9" y="5715"/>
                  </a:cubicBezTo>
                  <a:cubicBezTo>
                    <a:pt x="0" y="5482"/>
                    <a:pt x="9" y="5402"/>
                    <a:pt x="59" y="5253"/>
                  </a:cubicBezTo>
                  <a:cubicBezTo>
                    <a:pt x="310" y="4512"/>
                    <a:pt x="1116" y="4106"/>
                    <a:pt x="1810" y="4372"/>
                  </a:cubicBezTo>
                  <a:cubicBezTo>
                    <a:pt x="1896" y="4404"/>
                    <a:pt x="1985" y="4431"/>
                    <a:pt x="2008" y="4431"/>
                  </a:cubicBezTo>
                  <a:cubicBezTo>
                    <a:pt x="2032" y="4431"/>
                    <a:pt x="2557" y="3925"/>
                    <a:pt x="3175" y="3306"/>
                  </a:cubicBezTo>
                  <a:lnTo>
                    <a:pt x="4300" y="2181"/>
                  </a:lnTo>
                  <a:lnTo>
                    <a:pt x="4283" y="2043"/>
                  </a:lnTo>
                  <a:cubicBezTo>
                    <a:pt x="4274" y="1967"/>
                    <a:pt x="4258" y="1799"/>
                    <a:pt x="4248" y="1669"/>
                  </a:cubicBezTo>
                  <a:lnTo>
                    <a:pt x="4230" y="1433"/>
                  </a:lnTo>
                  <a:lnTo>
                    <a:pt x="4946" y="717"/>
                  </a:lnTo>
                  <a:cubicBezTo>
                    <a:pt x="5340" y="322"/>
                    <a:pt x="5670" y="0"/>
                    <a:pt x="5680" y="0"/>
                  </a:cubicBezTo>
                  <a:cubicBezTo>
                    <a:pt x="5690" y="0"/>
                    <a:pt x="5705" y="79"/>
                    <a:pt x="5713" y="176"/>
                  </a:cubicBezTo>
                  <a:cubicBezTo>
                    <a:pt x="5739" y="457"/>
                    <a:pt x="5818" y="1082"/>
                    <a:pt x="5834" y="1133"/>
                  </a:cubicBezTo>
                  <a:cubicBezTo>
                    <a:pt x="5856" y="1203"/>
                    <a:pt x="5895" y="1211"/>
                    <a:pt x="6462" y="1270"/>
                  </a:cubicBezTo>
                  <a:cubicBezTo>
                    <a:pt x="6748" y="1300"/>
                    <a:pt x="6990" y="1332"/>
                    <a:pt x="6999" y="1341"/>
                  </a:cubicBezTo>
                  <a:cubicBezTo>
                    <a:pt x="7008" y="1350"/>
                    <a:pt x="6685" y="1687"/>
                    <a:pt x="6281" y="2091"/>
                  </a:cubicBezTo>
                  <a:lnTo>
                    <a:pt x="5548" y="2824"/>
                  </a:lnTo>
                  <a:lnTo>
                    <a:pt x="5408" y="2797"/>
                  </a:lnTo>
                  <a:cubicBezTo>
                    <a:pt x="5331" y="2782"/>
                    <a:pt x="5172" y="2763"/>
                    <a:pt x="5056" y="2756"/>
                  </a:cubicBezTo>
                  <a:lnTo>
                    <a:pt x="4844" y="2742"/>
                  </a:lnTo>
                  <a:lnTo>
                    <a:pt x="3721" y="3862"/>
                  </a:lnTo>
                  <a:cubicBezTo>
                    <a:pt x="2741" y="4838"/>
                    <a:pt x="2599" y="4990"/>
                    <a:pt x="2611" y="5052"/>
                  </a:cubicBezTo>
                  <a:cubicBezTo>
                    <a:pt x="2618" y="5091"/>
                    <a:pt x="2644" y="5192"/>
                    <a:pt x="2668" y="5278"/>
                  </a:cubicBezTo>
                  <a:cubicBezTo>
                    <a:pt x="2726" y="5478"/>
                    <a:pt x="2726" y="5846"/>
                    <a:pt x="2669" y="6041"/>
                  </a:cubicBezTo>
                  <a:cubicBezTo>
                    <a:pt x="2502" y="6609"/>
                    <a:pt x="1918" y="7039"/>
                    <a:pt x="1334" y="7024"/>
                  </a:cubicBezTo>
                  <a:cubicBezTo>
                    <a:pt x="1262" y="7022"/>
                    <a:pt x="1178" y="7015"/>
                    <a:pt x="1147" y="70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21" name="群組 20"/>
          <p:cNvGrpSpPr/>
          <p:nvPr/>
        </p:nvGrpSpPr>
        <p:grpSpPr>
          <a:xfrm>
            <a:off x="385939" y="3110475"/>
            <a:ext cx="477856" cy="757894"/>
            <a:chOff x="4565882" y="3048934"/>
            <a:chExt cx="361238" cy="572934"/>
          </a:xfrm>
          <a:solidFill>
            <a:schemeClr val="accent2"/>
          </a:solidFill>
        </p:grpSpPr>
        <p:sp>
          <p:nvSpPr>
            <p:cNvPr id="40" name="手繪多邊形 39"/>
            <p:cNvSpPr>
              <a:spLocks/>
            </p:cNvSpPr>
            <p:nvPr/>
          </p:nvSpPr>
          <p:spPr bwMode="auto">
            <a:xfrm>
              <a:off x="4565882" y="3228413"/>
              <a:ext cx="361238" cy="393455"/>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1" name="Freeform 83"/>
            <p:cNvSpPr>
              <a:spLocks/>
            </p:cNvSpPr>
            <p:nvPr/>
          </p:nvSpPr>
          <p:spPr bwMode="auto">
            <a:xfrm>
              <a:off x="4655827" y="3128587"/>
              <a:ext cx="79242" cy="77390"/>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2" name="Freeform 84"/>
            <p:cNvSpPr>
              <a:spLocks/>
            </p:cNvSpPr>
            <p:nvPr/>
          </p:nvSpPr>
          <p:spPr bwMode="auto">
            <a:xfrm>
              <a:off x="4765943" y="3170370"/>
              <a:ext cx="38695" cy="3437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3" name="Freeform 87"/>
            <p:cNvSpPr>
              <a:spLocks/>
            </p:cNvSpPr>
            <p:nvPr/>
          </p:nvSpPr>
          <p:spPr bwMode="auto">
            <a:xfrm>
              <a:off x="4770060" y="3079601"/>
              <a:ext cx="53926" cy="51044"/>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4" name="Freeform 88"/>
            <p:cNvSpPr>
              <a:spLocks/>
            </p:cNvSpPr>
            <p:nvPr/>
          </p:nvSpPr>
          <p:spPr bwMode="auto">
            <a:xfrm>
              <a:off x="4656033" y="3048934"/>
              <a:ext cx="37048" cy="38901"/>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22" name="文字方塊 41"/>
          <p:cNvSpPr txBox="1"/>
          <p:nvPr/>
        </p:nvSpPr>
        <p:spPr>
          <a:xfrm>
            <a:off x="999275" y="3496772"/>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23" name="文字方塊 43"/>
          <p:cNvSpPr txBox="1"/>
          <p:nvPr/>
        </p:nvSpPr>
        <p:spPr>
          <a:xfrm>
            <a:off x="999276" y="3039178"/>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2"/>
                </a:solidFill>
              </a:rPr>
              <a:t>TITLE 02</a:t>
            </a:r>
          </a:p>
        </p:txBody>
      </p:sp>
      <p:sp>
        <p:nvSpPr>
          <p:cNvPr id="24" name="文字方塊 41"/>
          <p:cNvSpPr txBox="1"/>
          <p:nvPr/>
        </p:nvSpPr>
        <p:spPr>
          <a:xfrm>
            <a:off x="999275" y="5150624"/>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25" name="文字方塊 43"/>
          <p:cNvSpPr txBox="1"/>
          <p:nvPr/>
        </p:nvSpPr>
        <p:spPr>
          <a:xfrm>
            <a:off x="999276" y="4693030"/>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3"/>
                </a:solidFill>
              </a:rPr>
              <a:t>TITLE 03</a:t>
            </a:r>
          </a:p>
        </p:txBody>
      </p:sp>
      <p:sp>
        <p:nvSpPr>
          <p:cNvPr id="26" name="文字方塊 41"/>
          <p:cNvSpPr txBox="1"/>
          <p:nvPr/>
        </p:nvSpPr>
        <p:spPr>
          <a:xfrm>
            <a:off x="4349170" y="2026940"/>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27" name="文字方塊 43"/>
          <p:cNvSpPr txBox="1"/>
          <p:nvPr/>
        </p:nvSpPr>
        <p:spPr>
          <a:xfrm>
            <a:off x="4349171" y="1569346"/>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4"/>
                </a:solidFill>
              </a:rPr>
              <a:t>TITLE 0</a:t>
            </a:r>
            <a:r>
              <a:rPr lang="en-US" altLang="zh-TW" sz="2400" b="1" dirty="0" smtClean="0">
                <a:solidFill>
                  <a:schemeClr val="accent4"/>
                </a:solidFill>
              </a:rPr>
              <a:t>4</a:t>
            </a:r>
            <a:endParaRPr lang="en-US" sz="2400" b="1" dirty="0" smtClean="0">
              <a:solidFill>
                <a:schemeClr val="accent4"/>
              </a:solidFill>
            </a:endParaRPr>
          </a:p>
        </p:txBody>
      </p:sp>
      <p:sp>
        <p:nvSpPr>
          <p:cNvPr id="28" name="文字方塊 41"/>
          <p:cNvSpPr txBox="1"/>
          <p:nvPr/>
        </p:nvSpPr>
        <p:spPr>
          <a:xfrm>
            <a:off x="4349170" y="3496772"/>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29" name="文字方塊 43"/>
          <p:cNvSpPr txBox="1"/>
          <p:nvPr/>
        </p:nvSpPr>
        <p:spPr>
          <a:xfrm>
            <a:off x="4349171" y="3039178"/>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5"/>
                </a:solidFill>
              </a:rPr>
              <a:t>TITLE 0</a:t>
            </a:r>
            <a:r>
              <a:rPr lang="en-US" altLang="zh-TW" sz="2400" b="1" dirty="0" smtClean="0">
                <a:solidFill>
                  <a:schemeClr val="accent5"/>
                </a:solidFill>
              </a:rPr>
              <a:t>5</a:t>
            </a:r>
            <a:endParaRPr lang="en-US" sz="2400" b="1" dirty="0" smtClean="0">
              <a:solidFill>
                <a:schemeClr val="accent5"/>
              </a:solidFill>
            </a:endParaRPr>
          </a:p>
        </p:txBody>
      </p:sp>
      <p:sp>
        <p:nvSpPr>
          <p:cNvPr id="30" name="文字方塊 41"/>
          <p:cNvSpPr txBox="1"/>
          <p:nvPr/>
        </p:nvSpPr>
        <p:spPr>
          <a:xfrm>
            <a:off x="4349170" y="5150624"/>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31" name="文字方塊 43"/>
          <p:cNvSpPr txBox="1"/>
          <p:nvPr/>
        </p:nvSpPr>
        <p:spPr>
          <a:xfrm>
            <a:off x="4349171" y="4693030"/>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6"/>
                </a:solidFill>
              </a:rPr>
              <a:t>TITLE 0</a:t>
            </a:r>
            <a:r>
              <a:rPr lang="en-US" altLang="zh-TW" sz="2400" b="1" dirty="0" smtClean="0">
                <a:solidFill>
                  <a:schemeClr val="accent6"/>
                </a:solidFill>
              </a:rPr>
              <a:t>6</a:t>
            </a:r>
            <a:endParaRPr lang="en-US" sz="2400" b="1" dirty="0" smtClean="0">
              <a:solidFill>
                <a:schemeClr val="accent6"/>
              </a:solidFill>
            </a:endParaRPr>
          </a:p>
        </p:txBody>
      </p:sp>
      <p:grpSp>
        <p:nvGrpSpPr>
          <p:cNvPr id="32" name="群組 31"/>
          <p:cNvGrpSpPr/>
          <p:nvPr/>
        </p:nvGrpSpPr>
        <p:grpSpPr>
          <a:xfrm>
            <a:off x="3712327" y="5033078"/>
            <a:ext cx="474958" cy="490473"/>
            <a:chOff x="28257052" y="18076368"/>
            <a:chExt cx="2295823" cy="2370827"/>
          </a:xfrm>
          <a:solidFill>
            <a:schemeClr val="accent6"/>
          </a:solidFill>
        </p:grpSpPr>
        <p:sp>
          <p:nvSpPr>
            <p:cNvPr id="38" name="Freeform 20"/>
            <p:cNvSpPr>
              <a:spLocks/>
            </p:cNvSpPr>
            <p:nvPr/>
          </p:nvSpPr>
          <p:spPr bwMode="auto">
            <a:xfrm>
              <a:off x="28257052" y="19569414"/>
              <a:ext cx="2295823" cy="877781"/>
            </a:xfrm>
            <a:custGeom>
              <a:avLst/>
              <a:gdLst>
                <a:gd name="T0" fmla="*/ 7 w 8637"/>
                <a:gd name="T1" fmla="*/ 1658 h 3302"/>
                <a:gd name="T2" fmla="*/ 15 w 8637"/>
                <a:gd name="T3" fmla="*/ 14 h 3302"/>
                <a:gd name="T4" fmla="*/ 396 w 8637"/>
                <a:gd name="T5" fmla="*/ 14 h 3302"/>
                <a:gd name="T6" fmla="*/ 777 w 8637"/>
                <a:gd name="T7" fmla="*/ 14 h 3302"/>
                <a:gd name="T8" fmla="*/ 791 w 8637"/>
                <a:gd name="T9" fmla="*/ 1270 h 3302"/>
                <a:gd name="T10" fmla="*/ 805 w 8637"/>
                <a:gd name="T11" fmla="*/ 2526 h 3302"/>
                <a:gd name="T12" fmla="*/ 4333 w 8637"/>
                <a:gd name="T13" fmla="*/ 2526 h 3302"/>
                <a:gd name="T14" fmla="*/ 7860 w 8637"/>
                <a:gd name="T15" fmla="*/ 2526 h 3302"/>
                <a:gd name="T16" fmla="*/ 7868 w 8637"/>
                <a:gd name="T17" fmla="*/ 1300 h 3302"/>
                <a:gd name="T18" fmla="*/ 7907 w 8637"/>
                <a:gd name="T19" fmla="*/ 37 h 3302"/>
                <a:gd name="T20" fmla="*/ 8281 w 8637"/>
                <a:gd name="T21" fmla="*/ 6 h 3302"/>
                <a:gd name="T22" fmla="*/ 8622 w 8637"/>
                <a:gd name="T23" fmla="*/ 14 h 3302"/>
                <a:gd name="T24" fmla="*/ 8630 w 8637"/>
                <a:gd name="T25" fmla="*/ 1658 h 3302"/>
                <a:gd name="T26" fmla="*/ 8637 w 8637"/>
                <a:gd name="T27" fmla="*/ 3302 h 3302"/>
                <a:gd name="T28" fmla="*/ 4318 w 8637"/>
                <a:gd name="T29" fmla="*/ 3302 h 3302"/>
                <a:gd name="T30" fmla="*/ 0 w 8637"/>
                <a:gd name="T31" fmla="*/ 3302 h 3302"/>
                <a:gd name="T32" fmla="*/ 7 w 8637"/>
                <a:gd name="T33" fmla="*/ 1658 h 3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37" h="3302">
                  <a:moveTo>
                    <a:pt x="7" y="1658"/>
                  </a:moveTo>
                  <a:lnTo>
                    <a:pt x="15" y="14"/>
                  </a:lnTo>
                  <a:lnTo>
                    <a:pt x="396" y="14"/>
                  </a:lnTo>
                  <a:lnTo>
                    <a:pt x="777" y="14"/>
                  </a:lnTo>
                  <a:lnTo>
                    <a:pt x="791" y="1270"/>
                  </a:lnTo>
                  <a:lnTo>
                    <a:pt x="805" y="2526"/>
                  </a:lnTo>
                  <a:lnTo>
                    <a:pt x="4333" y="2526"/>
                  </a:lnTo>
                  <a:lnTo>
                    <a:pt x="7860" y="2526"/>
                  </a:lnTo>
                  <a:lnTo>
                    <a:pt x="7868" y="1300"/>
                  </a:lnTo>
                  <a:cubicBezTo>
                    <a:pt x="7873" y="437"/>
                    <a:pt x="7885" y="64"/>
                    <a:pt x="7907" y="37"/>
                  </a:cubicBezTo>
                  <a:cubicBezTo>
                    <a:pt x="7932" y="7"/>
                    <a:pt x="8019" y="0"/>
                    <a:pt x="8281" y="6"/>
                  </a:cubicBezTo>
                  <a:lnTo>
                    <a:pt x="8622" y="14"/>
                  </a:lnTo>
                  <a:lnTo>
                    <a:pt x="8630" y="1658"/>
                  </a:lnTo>
                  <a:lnTo>
                    <a:pt x="8637" y="3302"/>
                  </a:lnTo>
                  <a:lnTo>
                    <a:pt x="4318" y="3302"/>
                  </a:lnTo>
                  <a:lnTo>
                    <a:pt x="0" y="3302"/>
                  </a:lnTo>
                  <a:lnTo>
                    <a:pt x="7" y="1658"/>
                  </a:ln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9" name="Freeform 21"/>
            <p:cNvSpPr>
              <a:spLocks/>
            </p:cNvSpPr>
            <p:nvPr/>
          </p:nvSpPr>
          <p:spPr bwMode="auto">
            <a:xfrm>
              <a:off x="28669571" y="18076368"/>
              <a:ext cx="1477812" cy="1913772"/>
            </a:xfrm>
            <a:custGeom>
              <a:avLst/>
              <a:gdLst>
                <a:gd name="T0" fmla="*/ 2356 w 5560"/>
                <a:gd name="T1" fmla="*/ 6730 h 7197"/>
                <a:gd name="T2" fmla="*/ 1834 w 5560"/>
                <a:gd name="T3" fmla="*/ 6114 h 7197"/>
                <a:gd name="T4" fmla="*/ 1326 w 5560"/>
                <a:gd name="T5" fmla="*/ 5518 h 7197"/>
                <a:gd name="T6" fmla="*/ 0 w 5560"/>
                <a:gd name="T7" fmla="*/ 3940 h 7197"/>
                <a:gd name="T8" fmla="*/ 802 w 5560"/>
                <a:gd name="T9" fmla="*/ 3923 h 7197"/>
                <a:gd name="T10" fmla="*/ 1648 w 5560"/>
                <a:gd name="T11" fmla="*/ 3906 h 7197"/>
                <a:gd name="T12" fmla="*/ 1693 w 5560"/>
                <a:gd name="T13" fmla="*/ 1945 h 7197"/>
                <a:gd name="T14" fmla="*/ 1693 w 5560"/>
                <a:gd name="T15" fmla="*/ 0 h 7197"/>
                <a:gd name="T16" fmla="*/ 2780 w 5560"/>
                <a:gd name="T17" fmla="*/ 0 h 7197"/>
                <a:gd name="T18" fmla="*/ 3866 w 5560"/>
                <a:gd name="T19" fmla="*/ 0 h 7197"/>
                <a:gd name="T20" fmla="*/ 3866 w 5560"/>
                <a:gd name="T21" fmla="*/ 1928 h 7197"/>
                <a:gd name="T22" fmla="*/ 3900 w 5560"/>
                <a:gd name="T23" fmla="*/ 3889 h 7197"/>
                <a:gd name="T24" fmla="*/ 4749 w 5560"/>
                <a:gd name="T25" fmla="*/ 3923 h 7197"/>
                <a:gd name="T26" fmla="*/ 5555 w 5560"/>
                <a:gd name="T27" fmla="*/ 3949 h 7197"/>
                <a:gd name="T28" fmla="*/ 5178 w 5560"/>
                <a:gd name="T29" fmla="*/ 4406 h 7197"/>
                <a:gd name="T30" fmla="*/ 4642 w 5560"/>
                <a:gd name="T31" fmla="*/ 5038 h 7197"/>
                <a:gd name="T32" fmla="*/ 4040 w 5560"/>
                <a:gd name="T33" fmla="*/ 5745 h 7197"/>
                <a:gd name="T34" fmla="*/ 3334 w 5560"/>
                <a:gd name="T35" fmla="*/ 6575 h 7197"/>
                <a:gd name="T36" fmla="*/ 2768 w 5560"/>
                <a:gd name="T37" fmla="*/ 7197 h 7197"/>
                <a:gd name="T38" fmla="*/ 2356 w 5560"/>
                <a:gd name="T39" fmla="*/ 6730 h 7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60" h="7197">
                  <a:moveTo>
                    <a:pt x="2356" y="6730"/>
                  </a:moveTo>
                  <a:cubicBezTo>
                    <a:pt x="2139" y="6474"/>
                    <a:pt x="1904" y="6197"/>
                    <a:pt x="1834" y="6114"/>
                  </a:cubicBezTo>
                  <a:cubicBezTo>
                    <a:pt x="1764" y="6032"/>
                    <a:pt x="1536" y="5763"/>
                    <a:pt x="1326" y="5518"/>
                  </a:cubicBezTo>
                  <a:cubicBezTo>
                    <a:pt x="352" y="4378"/>
                    <a:pt x="0" y="3958"/>
                    <a:pt x="0" y="3940"/>
                  </a:cubicBezTo>
                  <a:cubicBezTo>
                    <a:pt x="0" y="3931"/>
                    <a:pt x="361" y="3923"/>
                    <a:pt x="802" y="3923"/>
                  </a:cubicBezTo>
                  <a:cubicBezTo>
                    <a:pt x="1243" y="3923"/>
                    <a:pt x="1624" y="3916"/>
                    <a:pt x="1648" y="3906"/>
                  </a:cubicBezTo>
                  <a:cubicBezTo>
                    <a:pt x="1688" y="3891"/>
                    <a:pt x="1693" y="3692"/>
                    <a:pt x="1693" y="1945"/>
                  </a:cubicBezTo>
                  <a:lnTo>
                    <a:pt x="1693" y="0"/>
                  </a:lnTo>
                  <a:lnTo>
                    <a:pt x="2780" y="0"/>
                  </a:lnTo>
                  <a:lnTo>
                    <a:pt x="3866" y="0"/>
                  </a:lnTo>
                  <a:lnTo>
                    <a:pt x="3866" y="1928"/>
                  </a:lnTo>
                  <a:cubicBezTo>
                    <a:pt x="3866" y="3390"/>
                    <a:pt x="3874" y="3864"/>
                    <a:pt x="3900" y="3889"/>
                  </a:cubicBezTo>
                  <a:cubicBezTo>
                    <a:pt x="3925" y="3914"/>
                    <a:pt x="4153" y="3923"/>
                    <a:pt x="4749" y="3923"/>
                  </a:cubicBezTo>
                  <a:cubicBezTo>
                    <a:pt x="5234" y="3923"/>
                    <a:pt x="5560" y="3934"/>
                    <a:pt x="5555" y="3949"/>
                  </a:cubicBezTo>
                  <a:cubicBezTo>
                    <a:pt x="5550" y="3964"/>
                    <a:pt x="5380" y="4169"/>
                    <a:pt x="5178" y="4406"/>
                  </a:cubicBezTo>
                  <a:cubicBezTo>
                    <a:pt x="4977" y="4643"/>
                    <a:pt x="4735" y="4928"/>
                    <a:pt x="4642" y="5038"/>
                  </a:cubicBezTo>
                  <a:cubicBezTo>
                    <a:pt x="4549" y="5149"/>
                    <a:pt x="4278" y="5467"/>
                    <a:pt x="4040" y="5745"/>
                  </a:cubicBezTo>
                  <a:cubicBezTo>
                    <a:pt x="3802" y="6024"/>
                    <a:pt x="3484" y="6397"/>
                    <a:pt x="3334" y="6575"/>
                  </a:cubicBezTo>
                  <a:cubicBezTo>
                    <a:pt x="3019" y="6949"/>
                    <a:pt x="2793" y="7197"/>
                    <a:pt x="2768" y="7197"/>
                  </a:cubicBezTo>
                  <a:cubicBezTo>
                    <a:pt x="2759" y="7196"/>
                    <a:pt x="2574" y="6986"/>
                    <a:pt x="2356" y="673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33" name="手繪多邊形 32"/>
          <p:cNvSpPr>
            <a:spLocks/>
          </p:cNvSpPr>
          <p:nvPr/>
        </p:nvSpPr>
        <p:spPr bwMode="auto">
          <a:xfrm>
            <a:off x="3595681" y="3300667"/>
            <a:ext cx="613882" cy="428650"/>
          </a:xfrm>
          <a:custGeom>
            <a:avLst/>
            <a:gdLst>
              <a:gd name="connsiteX0" fmla="*/ 2602804 w 4019550"/>
              <a:gd name="connsiteY0" fmla="*/ 1537274 h 2806700"/>
              <a:gd name="connsiteX1" fmla="*/ 2384522 w 4019550"/>
              <a:gd name="connsiteY1" fmla="*/ 1731616 h 2806700"/>
              <a:gd name="connsiteX2" fmla="*/ 2012436 w 4019550"/>
              <a:gd name="connsiteY2" fmla="*/ 1972026 h 2806700"/>
              <a:gd name="connsiteX3" fmla="*/ 1640350 w 4019550"/>
              <a:gd name="connsiteY3" fmla="*/ 1731616 h 2806700"/>
              <a:gd name="connsiteX4" fmla="*/ 1419188 w 4019550"/>
              <a:gd name="connsiteY4" fmla="*/ 1537634 h 2806700"/>
              <a:gd name="connsiteX5" fmla="*/ 917068 w 4019550"/>
              <a:gd name="connsiteY5" fmla="*/ 2015212 h 2806700"/>
              <a:gd name="connsiteX6" fmla="*/ 436562 w 4019550"/>
              <a:gd name="connsiteY6" fmla="*/ 2512586 h 2806700"/>
              <a:gd name="connsiteX7" fmla="*/ 449168 w 4019550"/>
              <a:gd name="connsiteY7" fmla="*/ 2534180 h 2806700"/>
              <a:gd name="connsiteX8" fmla="*/ 3565978 w 4019550"/>
              <a:gd name="connsiteY8" fmla="*/ 2532020 h 2806700"/>
              <a:gd name="connsiteX9" fmla="*/ 3576424 w 4019550"/>
              <a:gd name="connsiteY9" fmla="*/ 2507908 h 2806700"/>
              <a:gd name="connsiteX10" fmla="*/ 3097358 w 4019550"/>
              <a:gd name="connsiteY10" fmla="*/ 2013054 h 2806700"/>
              <a:gd name="connsiteX11" fmla="*/ 2602804 w 4019550"/>
              <a:gd name="connsiteY11" fmla="*/ 1537274 h 2806700"/>
              <a:gd name="connsiteX12" fmla="*/ 3714934 w 4019550"/>
              <a:gd name="connsiteY12" fmla="*/ 438152 h 2806700"/>
              <a:gd name="connsiteX13" fmla="*/ 2733674 w 4019550"/>
              <a:gd name="connsiteY13" fmla="*/ 1395970 h 2806700"/>
              <a:gd name="connsiteX14" fmla="*/ 3711332 w 4019550"/>
              <a:gd name="connsiteY14" fmla="*/ 2368190 h 2806700"/>
              <a:gd name="connsiteX15" fmla="*/ 3734026 w 4019550"/>
              <a:gd name="connsiteY15" fmla="*/ 2353068 h 2806700"/>
              <a:gd name="connsiteX16" fmla="*/ 3740150 w 4019550"/>
              <a:gd name="connsiteY16" fmla="*/ 1403532 h 2806700"/>
              <a:gd name="connsiteX17" fmla="*/ 3734026 w 4019550"/>
              <a:gd name="connsiteY17" fmla="*/ 454354 h 2806700"/>
              <a:gd name="connsiteX18" fmla="*/ 3714934 w 4019550"/>
              <a:gd name="connsiteY18" fmla="*/ 438152 h 2806700"/>
              <a:gd name="connsiteX19" fmla="*/ 290848 w 4019550"/>
              <a:gd name="connsiteY19" fmla="*/ 427040 h 2806700"/>
              <a:gd name="connsiteX20" fmla="*/ 274638 w 4019550"/>
              <a:gd name="connsiteY20" fmla="*/ 1403172 h 2806700"/>
              <a:gd name="connsiteX21" fmla="*/ 293368 w 4019550"/>
              <a:gd name="connsiteY21" fmla="*/ 2379664 h 2806700"/>
              <a:gd name="connsiteX22" fmla="*/ 796606 w 4019550"/>
              <a:gd name="connsiteY22" fmla="*/ 1891418 h 2806700"/>
              <a:gd name="connsiteX23" fmla="*/ 1281112 w 4019550"/>
              <a:gd name="connsiteY23" fmla="*/ 1395604 h 2806700"/>
              <a:gd name="connsiteX24" fmla="*/ 537602 w 4019550"/>
              <a:gd name="connsiteY24" fmla="*/ 653326 h 2806700"/>
              <a:gd name="connsiteX25" fmla="*/ 290848 w 4019550"/>
              <a:gd name="connsiteY25" fmla="*/ 427040 h 2806700"/>
              <a:gd name="connsiteX26" fmla="*/ 2017630 w 4019550"/>
              <a:gd name="connsiteY26" fmla="*/ 285752 h 2806700"/>
              <a:gd name="connsiteX27" fmla="*/ 463878 w 4019550"/>
              <a:gd name="connsiteY27" fmla="*/ 291874 h 2806700"/>
              <a:gd name="connsiteX28" fmla="*/ 447674 w 4019550"/>
              <a:gd name="connsiteY28" fmla="*/ 310962 h 2806700"/>
              <a:gd name="connsiteX29" fmla="*/ 577304 w 4019550"/>
              <a:gd name="connsiteY29" fmla="*/ 448186 h 2806700"/>
              <a:gd name="connsiteX30" fmla="*/ 1703640 w 4019550"/>
              <a:gd name="connsiteY30" fmla="*/ 1548136 h 2806700"/>
              <a:gd name="connsiteX31" fmla="*/ 2047518 w 4019550"/>
              <a:gd name="connsiteY31" fmla="*/ 1790530 h 2806700"/>
              <a:gd name="connsiteX32" fmla="*/ 2262486 w 4019550"/>
              <a:gd name="connsiteY32" fmla="*/ 1594598 h 2806700"/>
              <a:gd name="connsiteX33" fmla="*/ 2461612 w 4019550"/>
              <a:gd name="connsiteY33" fmla="*/ 1402630 h 2806700"/>
              <a:gd name="connsiteX34" fmla="*/ 2651374 w 4019550"/>
              <a:gd name="connsiteY34" fmla="*/ 1219664 h 2806700"/>
              <a:gd name="connsiteX35" fmla="*/ 3049626 w 4019550"/>
              <a:gd name="connsiteY35" fmla="*/ 829244 h 2806700"/>
              <a:gd name="connsiteX36" fmla="*/ 3566342 w 4019550"/>
              <a:gd name="connsiteY36" fmla="*/ 299078 h 2806700"/>
              <a:gd name="connsiteX37" fmla="*/ 2017630 w 4019550"/>
              <a:gd name="connsiteY37" fmla="*/ 285752 h 2806700"/>
              <a:gd name="connsiteX38" fmla="*/ 0 w 4019550"/>
              <a:gd name="connsiteY38" fmla="*/ 0 h 2806700"/>
              <a:gd name="connsiteX39" fmla="*/ 2009774 w 4019550"/>
              <a:gd name="connsiteY39" fmla="*/ 3176 h 2806700"/>
              <a:gd name="connsiteX40" fmla="*/ 4019550 w 4019550"/>
              <a:gd name="connsiteY40" fmla="*/ 6352 h 2806700"/>
              <a:gd name="connsiteX41" fmla="*/ 4019550 w 4019550"/>
              <a:gd name="connsiteY41" fmla="*/ 1403352 h 2806700"/>
              <a:gd name="connsiteX42" fmla="*/ 4019550 w 4019550"/>
              <a:gd name="connsiteY42" fmla="*/ 2800352 h 2806700"/>
              <a:gd name="connsiteX43" fmla="*/ 2009774 w 4019550"/>
              <a:gd name="connsiteY43" fmla="*/ 2803526 h 2806700"/>
              <a:gd name="connsiteX44" fmla="*/ 0 w 4019550"/>
              <a:gd name="connsiteY44" fmla="*/ 2806700 h 2806700"/>
              <a:gd name="connsiteX45" fmla="*/ 0 w 4019550"/>
              <a:gd name="connsiteY45" fmla="*/ 1403352 h 280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019550" h="2806700">
                <a:moveTo>
                  <a:pt x="2602804" y="1537274"/>
                </a:moveTo>
                <a:cubicBezTo>
                  <a:pt x="2592358" y="1539072"/>
                  <a:pt x="2494024" y="1626528"/>
                  <a:pt x="2384522" y="1731616"/>
                </a:cubicBezTo>
                <a:cubicBezTo>
                  <a:pt x="2157596" y="1948992"/>
                  <a:pt x="2121576" y="1972026"/>
                  <a:pt x="2012436" y="1972026"/>
                </a:cubicBezTo>
                <a:cubicBezTo>
                  <a:pt x="1902936" y="1972026"/>
                  <a:pt x="1867276" y="1948992"/>
                  <a:pt x="1640350" y="1731616"/>
                </a:cubicBezTo>
                <a:cubicBezTo>
                  <a:pt x="1530488" y="1626528"/>
                  <a:pt x="1431074" y="1539432"/>
                  <a:pt x="1419188" y="1537634"/>
                </a:cubicBezTo>
                <a:cubicBezTo>
                  <a:pt x="1402258" y="1535474"/>
                  <a:pt x="1288434" y="1643802"/>
                  <a:pt x="917068" y="2015212"/>
                </a:cubicBezTo>
                <a:cubicBezTo>
                  <a:pt x="652682" y="2279734"/>
                  <a:pt x="436562" y="2503228"/>
                  <a:pt x="436562" y="2512586"/>
                </a:cubicBezTo>
                <a:cubicBezTo>
                  <a:pt x="436562" y="2521584"/>
                  <a:pt x="442326" y="2531660"/>
                  <a:pt x="449168" y="2534180"/>
                </a:cubicBezTo>
                <a:cubicBezTo>
                  <a:pt x="471862" y="2543176"/>
                  <a:pt x="3551930" y="2541018"/>
                  <a:pt x="3565978" y="2532020"/>
                </a:cubicBezTo>
                <a:cubicBezTo>
                  <a:pt x="3573542" y="2527342"/>
                  <a:pt x="3578226" y="2516184"/>
                  <a:pt x="3576424" y="2507908"/>
                </a:cubicBezTo>
                <a:cubicBezTo>
                  <a:pt x="3574262" y="2499270"/>
                  <a:pt x="3358864" y="2276496"/>
                  <a:pt x="3097358" y="2013054"/>
                </a:cubicBezTo>
                <a:cubicBezTo>
                  <a:pt x="2757330" y="1670434"/>
                  <a:pt x="2616492" y="1535114"/>
                  <a:pt x="2602804" y="1537274"/>
                </a:cubicBezTo>
                <a:close/>
                <a:moveTo>
                  <a:pt x="3714934" y="438152"/>
                </a:moveTo>
                <a:cubicBezTo>
                  <a:pt x="3696562" y="438152"/>
                  <a:pt x="2733674" y="1378326"/>
                  <a:pt x="2733674" y="1395970"/>
                </a:cubicBezTo>
                <a:cubicBezTo>
                  <a:pt x="2733674" y="1412894"/>
                  <a:pt x="3693680" y="2367470"/>
                  <a:pt x="3711332" y="2368190"/>
                </a:cubicBezTo>
                <a:cubicBezTo>
                  <a:pt x="3720338" y="2368552"/>
                  <a:pt x="3730784" y="2361710"/>
                  <a:pt x="3734026" y="2353068"/>
                </a:cubicBezTo>
                <a:cubicBezTo>
                  <a:pt x="3737628" y="2344066"/>
                  <a:pt x="3740150" y="1917008"/>
                  <a:pt x="3740150" y="1403532"/>
                </a:cubicBezTo>
                <a:cubicBezTo>
                  <a:pt x="3740150" y="890414"/>
                  <a:pt x="3737628" y="462996"/>
                  <a:pt x="3734026" y="454354"/>
                </a:cubicBezTo>
                <a:cubicBezTo>
                  <a:pt x="3730784" y="445352"/>
                  <a:pt x="3722138" y="438152"/>
                  <a:pt x="3714934" y="438152"/>
                </a:cubicBezTo>
                <a:close/>
                <a:moveTo>
                  <a:pt x="290848" y="427040"/>
                </a:moveTo>
                <a:cubicBezTo>
                  <a:pt x="276078" y="427040"/>
                  <a:pt x="274638" y="509194"/>
                  <a:pt x="274638" y="1403172"/>
                </a:cubicBezTo>
                <a:cubicBezTo>
                  <a:pt x="274638" y="2347594"/>
                  <a:pt x="274998" y="2379664"/>
                  <a:pt x="293368" y="2379664"/>
                </a:cubicBezTo>
                <a:cubicBezTo>
                  <a:pt x="304896" y="2379664"/>
                  <a:pt x="504102" y="2186168"/>
                  <a:pt x="796606" y="1891418"/>
                </a:cubicBezTo>
                <a:cubicBezTo>
                  <a:pt x="1063174" y="1622972"/>
                  <a:pt x="1281112" y="1399928"/>
                  <a:pt x="1281112" y="1395604"/>
                </a:cubicBezTo>
                <a:cubicBezTo>
                  <a:pt x="1281112" y="1387678"/>
                  <a:pt x="1039400" y="1146616"/>
                  <a:pt x="537602" y="653326"/>
                </a:cubicBezTo>
                <a:cubicBezTo>
                  <a:pt x="411164" y="528652"/>
                  <a:pt x="300214" y="427040"/>
                  <a:pt x="290848" y="427040"/>
                </a:cubicBezTo>
                <a:close/>
                <a:moveTo>
                  <a:pt x="2017630" y="285752"/>
                </a:moveTo>
                <a:cubicBezTo>
                  <a:pt x="1171800" y="285752"/>
                  <a:pt x="472880" y="288272"/>
                  <a:pt x="463878" y="291874"/>
                </a:cubicBezTo>
                <a:cubicBezTo>
                  <a:pt x="455236" y="295116"/>
                  <a:pt x="447674" y="303760"/>
                  <a:pt x="447674" y="310962"/>
                </a:cubicBezTo>
                <a:cubicBezTo>
                  <a:pt x="447674" y="318166"/>
                  <a:pt x="506008" y="379754"/>
                  <a:pt x="577304" y="448186"/>
                </a:cubicBezTo>
                <a:cubicBezTo>
                  <a:pt x="743662" y="607740"/>
                  <a:pt x="1400090" y="1248838"/>
                  <a:pt x="1703640" y="1548136"/>
                </a:cubicBezTo>
                <a:cubicBezTo>
                  <a:pt x="1964698" y="1805296"/>
                  <a:pt x="1979822" y="1816100"/>
                  <a:pt x="2047518" y="1790530"/>
                </a:cubicBezTo>
                <a:cubicBezTo>
                  <a:pt x="2061922" y="1785126"/>
                  <a:pt x="2158784" y="1696886"/>
                  <a:pt x="2262486" y="1594598"/>
                </a:cubicBezTo>
                <a:cubicBezTo>
                  <a:pt x="2366550" y="1492672"/>
                  <a:pt x="2456210" y="1406230"/>
                  <a:pt x="2461612" y="1402630"/>
                </a:cubicBezTo>
                <a:cubicBezTo>
                  <a:pt x="2467374" y="1399388"/>
                  <a:pt x="2552712" y="1316910"/>
                  <a:pt x="2651374" y="1219664"/>
                </a:cubicBezTo>
                <a:cubicBezTo>
                  <a:pt x="2750038" y="1122420"/>
                  <a:pt x="2929358" y="946658"/>
                  <a:pt x="3049626" y="829244"/>
                </a:cubicBezTo>
                <a:cubicBezTo>
                  <a:pt x="3576064" y="315644"/>
                  <a:pt x="3578226" y="313484"/>
                  <a:pt x="3566342" y="299078"/>
                </a:cubicBezTo>
                <a:cubicBezTo>
                  <a:pt x="3556980" y="287912"/>
                  <a:pt x="3288000" y="285752"/>
                  <a:pt x="2017630" y="285752"/>
                </a:cubicBezTo>
                <a:close/>
                <a:moveTo>
                  <a:pt x="0" y="0"/>
                </a:moveTo>
                <a:lnTo>
                  <a:pt x="2009774" y="3176"/>
                </a:lnTo>
                <a:lnTo>
                  <a:pt x="4019550" y="6352"/>
                </a:lnTo>
                <a:lnTo>
                  <a:pt x="4019550" y="1403352"/>
                </a:lnTo>
                <a:lnTo>
                  <a:pt x="4019550" y="2800352"/>
                </a:lnTo>
                <a:lnTo>
                  <a:pt x="2009774" y="2803526"/>
                </a:lnTo>
                <a:lnTo>
                  <a:pt x="0" y="2806700"/>
                </a:lnTo>
                <a:lnTo>
                  <a:pt x="0" y="1403352"/>
                </a:lnTo>
                <a:close/>
              </a:path>
            </a:pathLst>
          </a:custGeom>
          <a:solidFill>
            <a:schemeClr val="accent5"/>
          </a:solidFill>
          <a:ln>
            <a:noFill/>
          </a:ln>
          <a:extLst/>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nvGrpSpPr>
          <p:cNvPr id="34" name="群組 33"/>
          <p:cNvGrpSpPr/>
          <p:nvPr/>
        </p:nvGrpSpPr>
        <p:grpSpPr>
          <a:xfrm>
            <a:off x="3608653" y="1900814"/>
            <a:ext cx="612426" cy="617274"/>
            <a:chOff x="35271090" y="7603951"/>
            <a:chExt cx="2960312" cy="2983747"/>
          </a:xfrm>
          <a:solidFill>
            <a:schemeClr val="accent4"/>
          </a:solidFill>
        </p:grpSpPr>
        <p:sp>
          <p:nvSpPr>
            <p:cNvPr id="35" name="Freeform 64"/>
            <p:cNvSpPr>
              <a:spLocks/>
            </p:cNvSpPr>
            <p:nvPr/>
          </p:nvSpPr>
          <p:spPr bwMode="auto">
            <a:xfrm>
              <a:off x="35271090" y="7831303"/>
              <a:ext cx="2741159" cy="2756395"/>
            </a:xfrm>
            <a:custGeom>
              <a:avLst/>
              <a:gdLst>
                <a:gd name="T0" fmla="*/ 8340 w 10315"/>
                <a:gd name="T1" fmla="*/ 10308 h 10367"/>
                <a:gd name="T2" fmla="*/ 5664 w 10315"/>
                <a:gd name="T3" fmla="*/ 9264 h 10367"/>
                <a:gd name="T4" fmla="*/ 1758 w 10315"/>
                <a:gd name="T5" fmla="*/ 5527 h 10367"/>
                <a:gd name="T6" fmla="*/ 715 w 10315"/>
                <a:gd name="T7" fmla="*/ 3992 h 10367"/>
                <a:gd name="T8" fmla="*/ 0 w 10315"/>
                <a:gd name="T9" fmla="*/ 1636 h 10367"/>
                <a:gd name="T10" fmla="*/ 592 w 10315"/>
                <a:gd name="T11" fmla="*/ 310 h 10367"/>
                <a:gd name="T12" fmla="*/ 904 w 10315"/>
                <a:gd name="T13" fmla="*/ 0 h 10367"/>
                <a:gd name="T14" fmla="*/ 2258 w 10315"/>
                <a:gd name="T15" fmla="*/ 1354 h 10367"/>
                <a:gd name="T16" fmla="*/ 3613 w 10315"/>
                <a:gd name="T17" fmla="*/ 2737 h 10367"/>
                <a:gd name="T18" fmla="*/ 3454 w 10315"/>
                <a:gd name="T19" fmla="*/ 2921 h 10367"/>
                <a:gd name="T20" fmla="*/ 3133 w 10315"/>
                <a:gd name="T21" fmla="*/ 3369 h 10367"/>
                <a:gd name="T22" fmla="*/ 3197 w 10315"/>
                <a:gd name="T23" fmla="*/ 3545 h 10367"/>
                <a:gd name="T24" fmla="*/ 6784 w 10315"/>
                <a:gd name="T25" fmla="*/ 7117 h 10367"/>
                <a:gd name="T26" fmla="*/ 7147 w 10315"/>
                <a:gd name="T27" fmla="*/ 7102 h 10367"/>
                <a:gd name="T28" fmla="*/ 7382 w 10315"/>
                <a:gd name="T29" fmla="*/ 6877 h 10367"/>
                <a:gd name="T30" fmla="*/ 7573 w 10315"/>
                <a:gd name="T31" fmla="*/ 6702 h 10367"/>
                <a:gd name="T32" fmla="*/ 8961 w 10315"/>
                <a:gd name="T33" fmla="*/ 8057 h 10367"/>
                <a:gd name="T34" fmla="*/ 10315 w 10315"/>
                <a:gd name="T35" fmla="*/ 9413 h 10367"/>
                <a:gd name="T36" fmla="*/ 10004 w 10315"/>
                <a:gd name="T37" fmla="*/ 9719 h 10367"/>
                <a:gd name="T38" fmla="*/ 9454 w 10315"/>
                <a:gd name="T39" fmla="*/ 10140 h 10367"/>
                <a:gd name="T40" fmla="*/ 8340 w 10315"/>
                <a:gd name="T41" fmla="*/ 10308 h 10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315" h="10367">
                  <a:moveTo>
                    <a:pt x="8340" y="10308"/>
                  </a:moveTo>
                  <a:cubicBezTo>
                    <a:pt x="7406" y="10186"/>
                    <a:pt x="6521" y="9840"/>
                    <a:pt x="5664" y="9264"/>
                  </a:cubicBezTo>
                  <a:cubicBezTo>
                    <a:pt x="4245" y="8309"/>
                    <a:pt x="2853" y="6977"/>
                    <a:pt x="1758" y="5527"/>
                  </a:cubicBezTo>
                  <a:cubicBezTo>
                    <a:pt x="1446" y="5114"/>
                    <a:pt x="908" y="4323"/>
                    <a:pt x="715" y="3992"/>
                  </a:cubicBezTo>
                  <a:cubicBezTo>
                    <a:pt x="259" y="3215"/>
                    <a:pt x="0" y="2362"/>
                    <a:pt x="0" y="1636"/>
                  </a:cubicBezTo>
                  <a:cubicBezTo>
                    <a:pt x="0" y="1037"/>
                    <a:pt x="111" y="789"/>
                    <a:pt x="592" y="310"/>
                  </a:cubicBezTo>
                  <a:lnTo>
                    <a:pt x="904" y="0"/>
                  </a:lnTo>
                  <a:lnTo>
                    <a:pt x="2258" y="1354"/>
                  </a:lnTo>
                  <a:cubicBezTo>
                    <a:pt x="3003" y="2099"/>
                    <a:pt x="3613" y="2721"/>
                    <a:pt x="3613" y="2737"/>
                  </a:cubicBezTo>
                  <a:cubicBezTo>
                    <a:pt x="3613" y="2754"/>
                    <a:pt x="3541" y="2836"/>
                    <a:pt x="3454" y="2921"/>
                  </a:cubicBezTo>
                  <a:cubicBezTo>
                    <a:pt x="3242" y="3127"/>
                    <a:pt x="3133" y="3280"/>
                    <a:pt x="3133" y="3369"/>
                  </a:cubicBezTo>
                  <a:cubicBezTo>
                    <a:pt x="3133" y="3409"/>
                    <a:pt x="3162" y="3489"/>
                    <a:pt x="3197" y="3545"/>
                  </a:cubicBezTo>
                  <a:cubicBezTo>
                    <a:pt x="3264" y="3656"/>
                    <a:pt x="6683" y="7059"/>
                    <a:pt x="6784" y="7117"/>
                  </a:cubicBezTo>
                  <a:cubicBezTo>
                    <a:pt x="6873" y="7168"/>
                    <a:pt x="7059" y="7160"/>
                    <a:pt x="7147" y="7102"/>
                  </a:cubicBezTo>
                  <a:cubicBezTo>
                    <a:pt x="7189" y="7074"/>
                    <a:pt x="7295" y="6973"/>
                    <a:pt x="7382" y="6877"/>
                  </a:cubicBezTo>
                  <a:cubicBezTo>
                    <a:pt x="7469" y="6780"/>
                    <a:pt x="7555" y="6702"/>
                    <a:pt x="7573" y="6702"/>
                  </a:cubicBezTo>
                  <a:cubicBezTo>
                    <a:pt x="7591" y="6702"/>
                    <a:pt x="8216" y="7312"/>
                    <a:pt x="8961" y="8057"/>
                  </a:cubicBezTo>
                  <a:lnTo>
                    <a:pt x="10315" y="9413"/>
                  </a:lnTo>
                  <a:lnTo>
                    <a:pt x="10004" y="9719"/>
                  </a:lnTo>
                  <a:cubicBezTo>
                    <a:pt x="9742" y="9976"/>
                    <a:pt x="9655" y="10042"/>
                    <a:pt x="9454" y="10140"/>
                  </a:cubicBezTo>
                  <a:cubicBezTo>
                    <a:pt x="9073" y="10323"/>
                    <a:pt x="8787" y="10367"/>
                    <a:pt x="8340" y="10308"/>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6" name="Freeform 68"/>
            <p:cNvSpPr>
              <a:spLocks/>
            </p:cNvSpPr>
            <p:nvPr/>
          </p:nvSpPr>
          <p:spPr bwMode="auto">
            <a:xfrm>
              <a:off x="37416905" y="9379432"/>
              <a:ext cx="814497" cy="826215"/>
            </a:xfrm>
            <a:custGeom>
              <a:avLst/>
              <a:gdLst>
                <a:gd name="T0" fmla="*/ 1347 w 3068"/>
                <a:gd name="T1" fmla="*/ 1761 h 3108"/>
                <a:gd name="T2" fmla="*/ 0 w 3068"/>
                <a:gd name="T3" fmla="*/ 369 h 3108"/>
                <a:gd name="T4" fmla="*/ 310 w 3068"/>
                <a:gd name="T5" fmla="*/ 72 h 3108"/>
                <a:gd name="T6" fmla="*/ 832 w 3068"/>
                <a:gd name="T7" fmla="*/ 81 h 3108"/>
                <a:gd name="T8" fmla="*/ 3020 w 3068"/>
                <a:gd name="T9" fmla="*/ 2260 h 3108"/>
                <a:gd name="T10" fmla="*/ 3021 w 3068"/>
                <a:gd name="T11" fmla="*/ 2768 h 3108"/>
                <a:gd name="T12" fmla="*/ 2712 w 3068"/>
                <a:gd name="T13" fmla="*/ 3108 h 3108"/>
                <a:gd name="T14" fmla="*/ 1347 w 3068"/>
                <a:gd name="T15" fmla="*/ 1761 h 3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68" h="3108">
                  <a:moveTo>
                    <a:pt x="1347" y="1761"/>
                  </a:moveTo>
                  <a:cubicBezTo>
                    <a:pt x="606" y="1019"/>
                    <a:pt x="0" y="393"/>
                    <a:pt x="0" y="369"/>
                  </a:cubicBezTo>
                  <a:cubicBezTo>
                    <a:pt x="0" y="313"/>
                    <a:pt x="183" y="138"/>
                    <a:pt x="310" y="72"/>
                  </a:cubicBezTo>
                  <a:cubicBezTo>
                    <a:pt x="449" y="0"/>
                    <a:pt x="688" y="5"/>
                    <a:pt x="832" y="81"/>
                  </a:cubicBezTo>
                  <a:cubicBezTo>
                    <a:pt x="954" y="146"/>
                    <a:pt x="2961" y="2144"/>
                    <a:pt x="3020" y="2260"/>
                  </a:cubicBezTo>
                  <a:cubicBezTo>
                    <a:pt x="3068" y="2353"/>
                    <a:pt x="3068" y="2681"/>
                    <a:pt x="3021" y="2768"/>
                  </a:cubicBezTo>
                  <a:cubicBezTo>
                    <a:pt x="2980" y="2844"/>
                    <a:pt x="2740" y="3108"/>
                    <a:pt x="2712" y="3108"/>
                  </a:cubicBezTo>
                  <a:cubicBezTo>
                    <a:pt x="2703" y="3108"/>
                    <a:pt x="2088" y="2502"/>
                    <a:pt x="1347" y="176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7" name="Freeform 76"/>
            <p:cNvSpPr>
              <a:spLocks/>
            </p:cNvSpPr>
            <p:nvPr/>
          </p:nvSpPr>
          <p:spPr bwMode="auto">
            <a:xfrm>
              <a:off x="35646105" y="7603951"/>
              <a:ext cx="820355" cy="823871"/>
            </a:xfrm>
            <a:custGeom>
              <a:avLst/>
              <a:gdLst>
                <a:gd name="T0" fmla="*/ 1348 w 3087"/>
                <a:gd name="T1" fmla="*/ 1751 h 3099"/>
                <a:gd name="T2" fmla="*/ 0 w 3087"/>
                <a:gd name="T3" fmla="*/ 374 h 3099"/>
                <a:gd name="T4" fmla="*/ 331 w 3087"/>
                <a:gd name="T5" fmla="*/ 68 h 3099"/>
                <a:gd name="T6" fmla="*/ 825 w 3087"/>
                <a:gd name="T7" fmla="*/ 87 h 3099"/>
                <a:gd name="T8" fmla="*/ 1960 w 3087"/>
                <a:gd name="T9" fmla="*/ 1177 h 3099"/>
                <a:gd name="T10" fmla="*/ 3033 w 3087"/>
                <a:gd name="T11" fmla="*/ 2331 h 3099"/>
                <a:gd name="T12" fmla="*/ 3043 w 3087"/>
                <a:gd name="T13" fmla="*/ 2683 h 3099"/>
                <a:gd name="T14" fmla="*/ 2714 w 3087"/>
                <a:gd name="T15" fmla="*/ 3099 h 3099"/>
                <a:gd name="T16" fmla="*/ 1348 w 3087"/>
                <a:gd name="T17" fmla="*/ 1751 h 3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7" h="3099">
                  <a:moveTo>
                    <a:pt x="1348" y="1751"/>
                  </a:moveTo>
                  <a:cubicBezTo>
                    <a:pt x="607" y="1010"/>
                    <a:pt x="0" y="390"/>
                    <a:pt x="0" y="374"/>
                  </a:cubicBezTo>
                  <a:cubicBezTo>
                    <a:pt x="0" y="330"/>
                    <a:pt x="227" y="120"/>
                    <a:pt x="331" y="68"/>
                  </a:cubicBezTo>
                  <a:cubicBezTo>
                    <a:pt x="465" y="0"/>
                    <a:pt x="698" y="9"/>
                    <a:pt x="825" y="87"/>
                  </a:cubicBezTo>
                  <a:cubicBezTo>
                    <a:pt x="883" y="122"/>
                    <a:pt x="1394" y="612"/>
                    <a:pt x="1960" y="1177"/>
                  </a:cubicBezTo>
                  <a:cubicBezTo>
                    <a:pt x="2838" y="2052"/>
                    <a:pt x="2995" y="2222"/>
                    <a:pt x="3033" y="2331"/>
                  </a:cubicBezTo>
                  <a:cubicBezTo>
                    <a:pt x="3085" y="2486"/>
                    <a:pt x="3087" y="2536"/>
                    <a:pt x="3043" y="2683"/>
                  </a:cubicBezTo>
                  <a:cubicBezTo>
                    <a:pt x="3013" y="2783"/>
                    <a:pt x="2763" y="3099"/>
                    <a:pt x="2714" y="3099"/>
                  </a:cubicBezTo>
                  <a:cubicBezTo>
                    <a:pt x="2704" y="3099"/>
                    <a:pt x="2089" y="2492"/>
                    <a:pt x="1348" y="175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48" name="矩形 47"/>
          <p:cNvSpPr/>
          <p:nvPr/>
        </p:nvSpPr>
        <p:spPr>
          <a:xfrm>
            <a:off x="515287" y="424800"/>
            <a:ext cx="252267" cy="6981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49" name="矩形 48"/>
          <p:cNvSpPr/>
          <p:nvPr/>
        </p:nvSpPr>
        <p:spPr>
          <a:xfrm>
            <a:off x="821978" y="424800"/>
            <a:ext cx="5417091" cy="69819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TW" altLang="en-US" sz="4800" b="1" dirty="0"/>
              <a:t>動態式簡報</a:t>
            </a:r>
            <a:r>
              <a:rPr lang="zh-TW" altLang="en-US" sz="4800" b="1" dirty="0" smtClean="0"/>
              <a:t>設計 </a:t>
            </a:r>
            <a:r>
              <a:rPr lang="en-US" altLang="zh-TW" sz="4800" b="1" dirty="0" smtClean="0"/>
              <a:t>19</a:t>
            </a:r>
            <a:endParaRPr lang="zh-TW" altLang="en-US" sz="4800" b="1" dirty="0"/>
          </a:p>
        </p:txBody>
      </p:sp>
    </p:spTree>
    <p:extLst>
      <p:ext uri="{BB962C8B-B14F-4D97-AF65-F5344CB8AC3E}">
        <p14:creationId xmlns:p14="http://schemas.microsoft.com/office/powerpoint/2010/main" val="1533838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9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圖片 4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l="14717" t="914" r="17614"/>
          <a:stretch>
            <a:fillRect/>
          </a:stretch>
        </p:blipFill>
        <p:spPr>
          <a:xfrm>
            <a:off x="6194730" y="1628770"/>
            <a:ext cx="2340000" cy="1927346"/>
          </a:xfrm>
          <a:custGeom>
            <a:avLst/>
            <a:gdLst>
              <a:gd name="connsiteX0" fmla="*/ 0 w 2340000"/>
              <a:gd name="connsiteY0" fmla="*/ 0 h 1927346"/>
              <a:gd name="connsiteX1" fmla="*/ 2340000 w 2340000"/>
              <a:gd name="connsiteY1" fmla="*/ 0 h 1927346"/>
              <a:gd name="connsiteX2" fmla="*/ 2340000 w 2340000"/>
              <a:gd name="connsiteY2" fmla="*/ 1927346 h 1927346"/>
              <a:gd name="connsiteX3" fmla="*/ 0 w 2340000"/>
              <a:gd name="connsiteY3" fmla="*/ 1140873 h 1927346"/>
            </a:gdLst>
            <a:ahLst/>
            <a:cxnLst>
              <a:cxn ang="0">
                <a:pos x="connsiteX0" y="connsiteY0"/>
              </a:cxn>
              <a:cxn ang="0">
                <a:pos x="connsiteX1" y="connsiteY1"/>
              </a:cxn>
              <a:cxn ang="0">
                <a:pos x="connsiteX2" y="connsiteY2"/>
              </a:cxn>
              <a:cxn ang="0">
                <a:pos x="connsiteX3" y="connsiteY3"/>
              </a:cxn>
            </a:cxnLst>
            <a:rect l="l" t="t" r="r" b="b"/>
            <a:pathLst>
              <a:path w="2340000" h="1927346">
                <a:moveTo>
                  <a:pt x="0" y="0"/>
                </a:moveTo>
                <a:lnTo>
                  <a:pt x="2340000" y="0"/>
                </a:lnTo>
                <a:lnTo>
                  <a:pt x="2340000" y="1927346"/>
                </a:lnTo>
                <a:lnTo>
                  <a:pt x="0" y="1140873"/>
                </a:lnTo>
                <a:close/>
              </a:path>
            </a:pathLst>
          </a:custGeom>
        </p:spPr>
      </p:pic>
      <p:sp>
        <p:nvSpPr>
          <p:cNvPr id="2" name="頁尾版面配置區 1"/>
          <p:cNvSpPr>
            <a:spLocks noGrp="1"/>
          </p:cNvSpPr>
          <p:nvPr>
            <p:ph type="ftr" sz="quarter" idx="11"/>
          </p:nvPr>
        </p:nvSpPr>
        <p:spPr/>
        <p:txBody>
          <a:bodyPr/>
          <a:lstStyle/>
          <a:p>
            <a:r>
              <a:rPr lang="zh-TW" altLang="en-US" smtClean="0"/>
              <a:t>商業簡報網 韓明文 講師 </a:t>
            </a:r>
            <a:r>
              <a:rPr lang="en-US" altLang="zh-TW" smtClean="0"/>
              <a:t>/ www.pook.com.tw</a:t>
            </a:r>
            <a:endParaRPr lang="zh-TW" altLang="en-US"/>
          </a:p>
        </p:txBody>
      </p:sp>
      <p:sp>
        <p:nvSpPr>
          <p:cNvPr id="3" name="手繪多邊形 2"/>
          <p:cNvSpPr/>
          <p:nvPr/>
        </p:nvSpPr>
        <p:spPr>
          <a:xfrm>
            <a:off x="1119810" y="1628770"/>
            <a:ext cx="2340000" cy="1927346"/>
          </a:xfrm>
          <a:custGeom>
            <a:avLst/>
            <a:gdLst>
              <a:gd name="connsiteX0" fmla="*/ 0 w 2340000"/>
              <a:gd name="connsiteY0" fmla="*/ 0 h 1927346"/>
              <a:gd name="connsiteX1" fmla="*/ 2340000 w 2340000"/>
              <a:gd name="connsiteY1" fmla="*/ 0 h 1927346"/>
              <a:gd name="connsiteX2" fmla="*/ 2340000 w 2340000"/>
              <a:gd name="connsiteY2" fmla="*/ 1927346 h 1927346"/>
              <a:gd name="connsiteX3" fmla="*/ 0 w 2340000"/>
              <a:gd name="connsiteY3" fmla="*/ 1140873 h 1927346"/>
              <a:gd name="connsiteX4" fmla="*/ 0 w 2340000"/>
              <a:gd name="connsiteY4" fmla="*/ 0 h 192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000" h="1927346">
                <a:moveTo>
                  <a:pt x="0" y="0"/>
                </a:moveTo>
                <a:lnTo>
                  <a:pt x="2340000" y="0"/>
                </a:lnTo>
                <a:lnTo>
                  <a:pt x="2340000" y="1927346"/>
                </a:lnTo>
                <a:lnTo>
                  <a:pt x="0" y="1140873"/>
                </a:lnTo>
                <a:lnTo>
                  <a:pt x="0" y="0"/>
                </a:lnTo>
                <a:close/>
              </a:path>
            </a:pathLst>
          </a:custGeom>
          <a:solidFill>
            <a:schemeClr val="accent1"/>
          </a:solidFill>
          <a:ln>
            <a:noFill/>
          </a:ln>
          <a:effectLst/>
          <a:scene3d>
            <a:camera prst="orthographicFront"/>
            <a:lightRig rig="threePt" dir="t"/>
          </a:scene3d>
          <a:sp3d>
            <a:bevelT w="0" h="0" prst="angle"/>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
        <p:nvSpPr>
          <p:cNvPr id="4" name="手繪多邊形 3"/>
          <p:cNvSpPr/>
          <p:nvPr/>
        </p:nvSpPr>
        <p:spPr>
          <a:xfrm>
            <a:off x="1119810" y="2769644"/>
            <a:ext cx="2340000" cy="3284201"/>
          </a:xfrm>
          <a:custGeom>
            <a:avLst/>
            <a:gdLst>
              <a:gd name="connsiteX0" fmla="*/ 0 w 2340000"/>
              <a:gd name="connsiteY0" fmla="*/ 0 h 3284201"/>
              <a:gd name="connsiteX1" fmla="*/ 2340000 w 2340000"/>
              <a:gd name="connsiteY1" fmla="*/ 786473 h 3284201"/>
              <a:gd name="connsiteX2" fmla="*/ 2340000 w 2340000"/>
              <a:gd name="connsiteY2" fmla="*/ 3284201 h 3284201"/>
              <a:gd name="connsiteX3" fmla="*/ 0 w 2340000"/>
              <a:gd name="connsiteY3" fmla="*/ 3284201 h 3284201"/>
              <a:gd name="connsiteX4" fmla="*/ 0 w 2340000"/>
              <a:gd name="connsiteY4" fmla="*/ 0 h 3284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000" h="3284201">
                <a:moveTo>
                  <a:pt x="0" y="0"/>
                </a:moveTo>
                <a:lnTo>
                  <a:pt x="2340000" y="786473"/>
                </a:lnTo>
                <a:lnTo>
                  <a:pt x="2340000" y="3284201"/>
                </a:lnTo>
                <a:lnTo>
                  <a:pt x="0" y="3284201"/>
                </a:lnTo>
                <a:lnTo>
                  <a:pt x="0" y="0"/>
                </a:lnTo>
                <a:close/>
              </a:path>
            </a:pathLst>
          </a:custGeom>
          <a:solidFill>
            <a:schemeClr val="bg1">
              <a:lumMod val="85000"/>
            </a:schemeClr>
          </a:solidFill>
          <a:ln>
            <a:noFill/>
          </a:ln>
          <a:effectLst/>
          <a:scene3d>
            <a:camera prst="orthographicFront"/>
            <a:lightRig rig="threePt" dir="t"/>
          </a:scene3d>
          <a:sp3d>
            <a:bevelT w="0" h="0" prst="angle"/>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
        <p:nvSpPr>
          <p:cNvPr id="5" name="手繪多邊形 4"/>
          <p:cNvSpPr/>
          <p:nvPr/>
        </p:nvSpPr>
        <p:spPr>
          <a:xfrm>
            <a:off x="3657270" y="1628770"/>
            <a:ext cx="2340000" cy="1927346"/>
          </a:xfrm>
          <a:custGeom>
            <a:avLst/>
            <a:gdLst>
              <a:gd name="connsiteX0" fmla="*/ 0 w 2340000"/>
              <a:gd name="connsiteY0" fmla="*/ 0 h 1927346"/>
              <a:gd name="connsiteX1" fmla="*/ 2340000 w 2340000"/>
              <a:gd name="connsiteY1" fmla="*/ 0 h 1927346"/>
              <a:gd name="connsiteX2" fmla="*/ 2340000 w 2340000"/>
              <a:gd name="connsiteY2" fmla="*/ 1927346 h 1927346"/>
              <a:gd name="connsiteX3" fmla="*/ 0 w 2340000"/>
              <a:gd name="connsiteY3" fmla="*/ 1140873 h 1927346"/>
              <a:gd name="connsiteX4" fmla="*/ 0 w 2340000"/>
              <a:gd name="connsiteY4" fmla="*/ 0 h 192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000" h="1927346">
                <a:moveTo>
                  <a:pt x="0" y="0"/>
                </a:moveTo>
                <a:lnTo>
                  <a:pt x="2340000" y="0"/>
                </a:lnTo>
                <a:lnTo>
                  <a:pt x="2340000" y="1927346"/>
                </a:lnTo>
                <a:lnTo>
                  <a:pt x="0" y="1140873"/>
                </a:lnTo>
                <a:lnTo>
                  <a:pt x="0" y="0"/>
                </a:lnTo>
                <a:close/>
              </a:path>
            </a:pathLst>
          </a:custGeom>
          <a:solidFill>
            <a:schemeClr val="accent2"/>
          </a:solidFill>
          <a:ln>
            <a:noFill/>
          </a:ln>
          <a:effectLst/>
          <a:scene3d>
            <a:camera prst="orthographicFront"/>
            <a:lightRig rig="threePt" dir="t"/>
          </a:scene3d>
          <a:sp3d>
            <a:bevelT w="0" h="0" prst="angle"/>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
        <p:nvSpPr>
          <p:cNvPr id="6" name="手繪多邊形 5"/>
          <p:cNvSpPr/>
          <p:nvPr/>
        </p:nvSpPr>
        <p:spPr>
          <a:xfrm>
            <a:off x="3657270" y="2769644"/>
            <a:ext cx="2340000" cy="3284201"/>
          </a:xfrm>
          <a:custGeom>
            <a:avLst/>
            <a:gdLst>
              <a:gd name="connsiteX0" fmla="*/ 0 w 2340000"/>
              <a:gd name="connsiteY0" fmla="*/ 0 h 3284201"/>
              <a:gd name="connsiteX1" fmla="*/ 2340000 w 2340000"/>
              <a:gd name="connsiteY1" fmla="*/ 786473 h 3284201"/>
              <a:gd name="connsiteX2" fmla="*/ 2340000 w 2340000"/>
              <a:gd name="connsiteY2" fmla="*/ 3284201 h 3284201"/>
              <a:gd name="connsiteX3" fmla="*/ 0 w 2340000"/>
              <a:gd name="connsiteY3" fmla="*/ 3284201 h 3284201"/>
              <a:gd name="connsiteX4" fmla="*/ 0 w 2340000"/>
              <a:gd name="connsiteY4" fmla="*/ 0 h 3284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000" h="3284201">
                <a:moveTo>
                  <a:pt x="0" y="0"/>
                </a:moveTo>
                <a:lnTo>
                  <a:pt x="2340000" y="786473"/>
                </a:lnTo>
                <a:lnTo>
                  <a:pt x="2340000" y="3284201"/>
                </a:lnTo>
                <a:lnTo>
                  <a:pt x="0" y="3284201"/>
                </a:lnTo>
                <a:lnTo>
                  <a:pt x="0" y="0"/>
                </a:lnTo>
                <a:close/>
              </a:path>
            </a:pathLst>
          </a:custGeom>
          <a:solidFill>
            <a:schemeClr val="bg1">
              <a:lumMod val="85000"/>
            </a:schemeClr>
          </a:solidFill>
          <a:ln>
            <a:noFill/>
          </a:ln>
          <a:effectLst/>
          <a:scene3d>
            <a:camera prst="orthographicFront"/>
            <a:lightRig rig="threePt" dir="t"/>
          </a:scene3d>
          <a:sp3d>
            <a:bevelT w="0" h="0" prst="angle"/>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
        <p:nvSpPr>
          <p:cNvPr id="8" name="手繪多邊形 7"/>
          <p:cNvSpPr/>
          <p:nvPr/>
        </p:nvSpPr>
        <p:spPr>
          <a:xfrm>
            <a:off x="6194730" y="2769644"/>
            <a:ext cx="2340000" cy="3284201"/>
          </a:xfrm>
          <a:custGeom>
            <a:avLst/>
            <a:gdLst>
              <a:gd name="connsiteX0" fmla="*/ 0 w 2340000"/>
              <a:gd name="connsiteY0" fmla="*/ 0 h 3284201"/>
              <a:gd name="connsiteX1" fmla="*/ 2340000 w 2340000"/>
              <a:gd name="connsiteY1" fmla="*/ 786473 h 3284201"/>
              <a:gd name="connsiteX2" fmla="*/ 2340000 w 2340000"/>
              <a:gd name="connsiteY2" fmla="*/ 3284201 h 3284201"/>
              <a:gd name="connsiteX3" fmla="*/ 0 w 2340000"/>
              <a:gd name="connsiteY3" fmla="*/ 3284201 h 3284201"/>
              <a:gd name="connsiteX4" fmla="*/ 0 w 2340000"/>
              <a:gd name="connsiteY4" fmla="*/ 0 h 3284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000" h="3284201">
                <a:moveTo>
                  <a:pt x="0" y="0"/>
                </a:moveTo>
                <a:lnTo>
                  <a:pt x="2340000" y="786473"/>
                </a:lnTo>
                <a:lnTo>
                  <a:pt x="2340000" y="3284201"/>
                </a:lnTo>
                <a:lnTo>
                  <a:pt x="0" y="3284201"/>
                </a:lnTo>
                <a:lnTo>
                  <a:pt x="0" y="0"/>
                </a:lnTo>
                <a:close/>
              </a:path>
            </a:pathLst>
          </a:custGeom>
          <a:solidFill>
            <a:schemeClr val="bg1">
              <a:lumMod val="85000"/>
            </a:schemeClr>
          </a:solidFill>
          <a:ln>
            <a:noFill/>
          </a:ln>
          <a:effectLst/>
          <a:scene3d>
            <a:camera prst="orthographicFront"/>
            <a:lightRig rig="threePt" dir="t"/>
          </a:scene3d>
          <a:sp3d>
            <a:bevelT w="0" h="0" prst="angle"/>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
        <p:nvSpPr>
          <p:cNvPr id="9" name="手繪多邊形 8"/>
          <p:cNvSpPr/>
          <p:nvPr/>
        </p:nvSpPr>
        <p:spPr>
          <a:xfrm>
            <a:off x="8732190" y="1628770"/>
            <a:ext cx="2340000" cy="1927346"/>
          </a:xfrm>
          <a:custGeom>
            <a:avLst/>
            <a:gdLst>
              <a:gd name="connsiteX0" fmla="*/ 0 w 2340000"/>
              <a:gd name="connsiteY0" fmla="*/ 0 h 1927346"/>
              <a:gd name="connsiteX1" fmla="*/ 2340000 w 2340000"/>
              <a:gd name="connsiteY1" fmla="*/ 0 h 1927346"/>
              <a:gd name="connsiteX2" fmla="*/ 2340000 w 2340000"/>
              <a:gd name="connsiteY2" fmla="*/ 1927346 h 1927346"/>
              <a:gd name="connsiteX3" fmla="*/ 0 w 2340000"/>
              <a:gd name="connsiteY3" fmla="*/ 1140873 h 1927346"/>
              <a:gd name="connsiteX4" fmla="*/ 0 w 2340000"/>
              <a:gd name="connsiteY4" fmla="*/ 0 h 192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000" h="1927346">
                <a:moveTo>
                  <a:pt x="0" y="0"/>
                </a:moveTo>
                <a:lnTo>
                  <a:pt x="2340000" y="0"/>
                </a:lnTo>
                <a:lnTo>
                  <a:pt x="2340000" y="1927346"/>
                </a:lnTo>
                <a:lnTo>
                  <a:pt x="0" y="1140873"/>
                </a:lnTo>
                <a:lnTo>
                  <a:pt x="0" y="0"/>
                </a:lnTo>
                <a:close/>
              </a:path>
            </a:pathLst>
          </a:custGeom>
          <a:solidFill>
            <a:schemeClr val="accent3"/>
          </a:solidFill>
          <a:ln>
            <a:noFill/>
          </a:ln>
          <a:effectLst/>
          <a:scene3d>
            <a:camera prst="orthographicFront"/>
            <a:lightRig rig="threePt" dir="t"/>
          </a:scene3d>
          <a:sp3d>
            <a:bevelT w="0" h="0" prst="angle"/>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
        <p:nvSpPr>
          <p:cNvPr id="10" name="手繪多邊形 9"/>
          <p:cNvSpPr/>
          <p:nvPr/>
        </p:nvSpPr>
        <p:spPr>
          <a:xfrm>
            <a:off x="8732190" y="2769644"/>
            <a:ext cx="2340000" cy="3284201"/>
          </a:xfrm>
          <a:custGeom>
            <a:avLst/>
            <a:gdLst>
              <a:gd name="connsiteX0" fmla="*/ 0 w 2340000"/>
              <a:gd name="connsiteY0" fmla="*/ 0 h 3284201"/>
              <a:gd name="connsiteX1" fmla="*/ 2340000 w 2340000"/>
              <a:gd name="connsiteY1" fmla="*/ 786473 h 3284201"/>
              <a:gd name="connsiteX2" fmla="*/ 2340000 w 2340000"/>
              <a:gd name="connsiteY2" fmla="*/ 3284201 h 3284201"/>
              <a:gd name="connsiteX3" fmla="*/ 0 w 2340000"/>
              <a:gd name="connsiteY3" fmla="*/ 3284201 h 3284201"/>
              <a:gd name="connsiteX4" fmla="*/ 0 w 2340000"/>
              <a:gd name="connsiteY4" fmla="*/ 0 h 3284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000" h="3284201">
                <a:moveTo>
                  <a:pt x="0" y="0"/>
                </a:moveTo>
                <a:lnTo>
                  <a:pt x="2340000" y="786473"/>
                </a:lnTo>
                <a:lnTo>
                  <a:pt x="2340000" y="3284201"/>
                </a:lnTo>
                <a:lnTo>
                  <a:pt x="0" y="3284201"/>
                </a:lnTo>
                <a:lnTo>
                  <a:pt x="0" y="0"/>
                </a:lnTo>
                <a:close/>
              </a:path>
            </a:pathLst>
          </a:custGeom>
          <a:solidFill>
            <a:schemeClr val="bg1">
              <a:lumMod val="85000"/>
            </a:schemeClr>
          </a:solidFill>
          <a:ln>
            <a:noFill/>
          </a:ln>
          <a:effectLst/>
          <a:scene3d>
            <a:camera prst="orthographicFront"/>
            <a:lightRig rig="threePt" dir="t"/>
          </a:scene3d>
          <a:sp3d>
            <a:bevelT w="0" h="0" prst="angle"/>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
        <p:nvSpPr>
          <p:cNvPr id="11" name="文字方塊 9"/>
          <p:cNvSpPr txBox="1"/>
          <p:nvPr/>
        </p:nvSpPr>
        <p:spPr>
          <a:xfrm>
            <a:off x="1335685" y="1692422"/>
            <a:ext cx="1711991" cy="546666"/>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dirty="0" smtClean="0">
                <a:solidFill>
                  <a:schemeClr val="bg1"/>
                </a:solidFill>
              </a:rPr>
              <a:t>Basic</a:t>
            </a:r>
          </a:p>
        </p:txBody>
      </p:sp>
      <p:sp>
        <p:nvSpPr>
          <p:cNvPr id="12" name="文字方塊 60"/>
          <p:cNvSpPr txBox="1"/>
          <p:nvPr/>
        </p:nvSpPr>
        <p:spPr>
          <a:xfrm>
            <a:off x="3873145" y="1692422"/>
            <a:ext cx="1711991" cy="546666"/>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dirty="0" smtClean="0">
                <a:solidFill>
                  <a:schemeClr val="bg1"/>
                </a:solidFill>
              </a:rPr>
              <a:t>Plus</a:t>
            </a:r>
          </a:p>
        </p:txBody>
      </p:sp>
      <p:sp>
        <p:nvSpPr>
          <p:cNvPr id="14" name="文字方塊 70"/>
          <p:cNvSpPr txBox="1"/>
          <p:nvPr/>
        </p:nvSpPr>
        <p:spPr>
          <a:xfrm>
            <a:off x="8948065" y="1692422"/>
            <a:ext cx="1711991" cy="546666"/>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800" dirty="0" smtClean="0">
                <a:solidFill>
                  <a:schemeClr val="bg1"/>
                </a:solidFill>
              </a:rPr>
              <a:t>Pro</a:t>
            </a:r>
            <a:endParaRPr lang="en-US" sz="2800" dirty="0" smtClean="0">
              <a:solidFill>
                <a:schemeClr val="bg1"/>
              </a:solidFill>
            </a:endParaRPr>
          </a:p>
        </p:txBody>
      </p:sp>
      <p:sp>
        <p:nvSpPr>
          <p:cNvPr id="15" name="文字方塊 13"/>
          <p:cNvSpPr txBox="1"/>
          <p:nvPr/>
        </p:nvSpPr>
        <p:spPr>
          <a:xfrm>
            <a:off x="1256981" y="2305253"/>
            <a:ext cx="2048047" cy="503023"/>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i="0" baseline="30000" dirty="0" smtClean="0">
                <a:solidFill>
                  <a:schemeClr val="bg1"/>
                </a:solidFill>
                <a:latin typeface="+mj-lt"/>
              </a:rPr>
              <a:t>$</a:t>
            </a:r>
            <a:r>
              <a:rPr lang="en-US" sz="4800" dirty="0" smtClean="0">
                <a:solidFill>
                  <a:schemeClr val="bg1"/>
                </a:solidFill>
              </a:rPr>
              <a:t>19</a:t>
            </a:r>
            <a:r>
              <a:rPr lang="en-US" dirty="0" smtClean="0">
                <a:solidFill>
                  <a:schemeClr val="bg1"/>
                </a:solidFill>
              </a:rPr>
              <a:t>.99 /mon</a:t>
            </a:r>
          </a:p>
        </p:txBody>
      </p:sp>
      <p:sp>
        <p:nvSpPr>
          <p:cNvPr id="16" name="文字方塊 71"/>
          <p:cNvSpPr txBox="1"/>
          <p:nvPr/>
        </p:nvSpPr>
        <p:spPr>
          <a:xfrm>
            <a:off x="3803246" y="2305253"/>
            <a:ext cx="2048047" cy="503023"/>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i="0" baseline="30000" dirty="0" smtClean="0">
                <a:solidFill>
                  <a:schemeClr val="bg1"/>
                </a:solidFill>
                <a:latin typeface="+mj-lt"/>
              </a:rPr>
              <a:t>$</a:t>
            </a:r>
            <a:r>
              <a:rPr lang="en-US" sz="4800" dirty="0" smtClean="0">
                <a:solidFill>
                  <a:schemeClr val="bg1"/>
                </a:solidFill>
              </a:rPr>
              <a:t>29</a:t>
            </a:r>
            <a:r>
              <a:rPr lang="en-US" dirty="0" smtClean="0">
                <a:solidFill>
                  <a:schemeClr val="bg1"/>
                </a:solidFill>
              </a:rPr>
              <a:t>.99 /mon</a:t>
            </a:r>
          </a:p>
        </p:txBody>
      </p:sp>
      <p:sp>
        <p:nvSpPr>
          <p:cNvPr id="18" name="文字方塊 73"/>
          <p:cNvSpPr txBox="1"/>
          <p:nvPr/>
        </p:nvSpPr>
        <p:spPr>
          <a:xfrm>
            <a:off x="8895776" y="2305253"/>
            <a:ext cx="2048047" cy="503023"/>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i="0" baseline="30000" dirty="0" smtClean="0">
                <a:solidFill>
                  <a:schemeClr val="bg1"/>
                </a:solidFill>
                <a:latin typeface="+mj-lt"/>
              </a:rPr>
              <a:t>$</a:t>
            </a:r>
            <a:r>
              <a:rPr lang="en-US" sz="4800" dirty="0" smtClean="0">
                <a:solidFill>
                  <a:schemeClr val="bg1"/>
                </a:solidFill>
              </a:rPr>
              <a:t>99</a:t>
            </a:r>
            <a:r>
              <a:rPr lang="en-US" dirty="0" smtClean="0">
                <a:solidFill>
                  <a:schemeClr val="bg1"/>
                </a:solidFill>
              </a:rPr>
              <a:t>.99 /mon</a:t>
            </a:r>
          </a:p>
        </p:txBody>
      </p:sp>
      <p:sp>
        <p:nvSpPr>
          <p:cNvPr id="19" name="文字方塊 17"/>
          <p:cNvSpPr txBox="1"/>
          <p:nvPr/>
        </p:nvSpPr>
        <p:spPr>
          <a:xfrm>
            <a:off x="1659810" y="3386766"/>
            <a:ext cx="1260000" cy="360000"/>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bg1">
                    <a:lumMod val="50000"/>
                  </a:schemeClr>
                </a:solidFill>
              </a:rPr>
              <a:t>10GB</a:t>
            </a:r>
          </a:p>
        </p:txBody>
      </p:sp>
      <p:sp>
        <p:nvSpPr>
          <p:cNvPr id="20" name="文字方塊 74"/>
          <p:cNvSpPr txBox="1"/>
          <p:nvPr/>
        </p:nvSpPr>
        <p:spPr>
          <a:xfrm>
            <a:off x="1659810" y="3911380"/>
            <a:ext cx="1260000" cy="360000"/>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bg1">
                    <a:lumMod val="50000"/>
                  </a:schemeClr>
                </a:solidFill>
              </a:rPr>
              <a:t>1 User</a:t>
            </a:r>
          </a:p>
        </p:txBody>
      </p:sp>
      <p:sp>
        <p:nvSpPr>
          <p:cNvPr id="21" name="文字方塊 75"/>
          <p:cNvSpPr txBox="1"/>
          <p:nvPr/>
        </p:nvSpPr>
        <p:spPr>
          <a:xfrm>
            <a:off x="1659810" y="4435994"/>
            <a:ext cx="1260000" cy="360000"/>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bg1">
                    <a:lumMod val="50000"/>
                  </a:schemeClr>
                </a:solidFill>
              </a:rPr>
              <a:t>2 Updates</a:t>
            </a:r>
          </a:p>
        </p:txBody>
      </p:sp>
      <p:sp>
        <p:nvSpPr>
          <p:cNvPr id="22" name="文字方塊 76"/>
          <p:cNvSpPr txBox="1"/>
          <p:nvPr/>
        </p:nvSpPr>
        <p:spPr>
          <a:xfrm>
            <a:off x="1659810" y="4960608"/>
            <a:ext cx="1260000" cy="360000"/>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bg1">
                    <a:lumMod val="50000"/>
                  </a:schemeClr>
                </a:solidFill>
              </a:rPr>
              <a:t>100 Pages</a:t>
            </a:r>
          </a:p>
        </p:txBody>
      </p:sp>
      <p:sp>
        <p:nvSpPr>
          <p:cNvPr id="23" name="文字方塊 77"/>
          <p:cNvSpPr txBox="1"/>
          <p:nvPr/>
        </p:nvSpPr>
        <p:spPr>
          <a:xfrm>
            <a:off x="1451280" y="5485222"/>
            <a:ext cx="1677060" cy="360000"/>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bg1">
                    <a:lumMod val="50000"/>
                  </a:schemeClr>
                </a:solidFill>
              </a:rPr>
              <a:t>24h Support</a:t>
            </a:r>
          </a:p>
        </p:txBody>
      </p:sp>
      <p:sp>
        <p:nvSpPr>
          <p:cNvPr id="24" name="文字方塊 78"/>
          <p:cNvSpPr txBox="1"/>
          <p:nvPr/>
        </p:nvSpPr>
        <p:spPr>
          <a:xfrm>
            <a:off x="4197270" y="3386766"/>
            <a:ext cx="1260000" cy="360000"/>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bg1">
                    <a:lumMod val="50000"/>
                  </a:schemeClr>
                </a:solidFill>
              </a:rPr>
              <a:t>12GB</a:t>
            </a:r>
          </a:p>
        </p:txBody>
      </p:sp>
      <p:sp>
        <p:nvSpPr>
          <p:cNvPr id="25" name="文字方塊 79"/>
          <p:cNvSpPr txBox="1"/>
          <p:nvPr/>
        </p:nvSpPr>
        <p:spPr>
          <a:xfrm>
            <a:off x="4197270" y="3911380"/>
            <a:ext cx="1260000" cy="360000"/>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bg1">
                    <a:lumMod val="50000"/>
                  </a:schemeClr>
                </a:solidFill>
              </a:rPr>
              <a:t>3 User</a:t>
            </a:r>
          </a:p>
        </p:txBody>
      </p:sp>
      <p:sp>
        <p:nvSpPr>
          <p:cNvPr id="26" name="文字方塊 80"/>
          <p:cNvSpPr txBox="1"/>
          <p:nvPr/>
        </p:nvSpPr>
        <p:spPr>
          <a:xfrm>
            <a:off x="4197270" y="4435994"/>
            <a:ext cx="1260000" cy="360000"/>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bg1">
                    <a:lumMod val="50000"/>
                  </a:schemeClr>
                </a:solidFill>
              </a:rPr>
              <a:t>4 Updates</a:t>
            </a:r>
          </a:p>
        </p:txBody>
      </p:sp>
      <p:sp>
        <p:nvSpPr>
          <p:cNvPr id="27" name="文字方塊 81"/>
          <p:cNvSpPr txBox="1"/>
          <p:nvPr/>
        </p:nvSpPr>
        <p:spPr>
          <a:xfrm>
            <a:off x="4197270" y="4960608"/>
            <a:ext cx="1260000" cy="360000"/>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bg1">
                    <a:lumMod val="50000"/>
                  </a:schemeClr>
                </a:solidFill>
              </a:rPr>
              <a:t>500 Pages</a:t>
            </a:r>
          </a:p>
        </p:txBody>
      </p:sp>
      <p:sp>
        <p:nvSpPr>
          <p:cNvPr id="28" name="文字方塊 82"/>
          <p:cNvSpPr txBox="1"/>
          <p:nvPr/>
        </p:nvSpPr>
        <p:spPr>
          <a:xfrm>
            <a:off x="3988740" y="5485222"/>
            <a:ext cx="1677060" cy="360000"/>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bg1">
                    <a:lumMod val="50000"/>
                  </a:schemeClr>
                </a:solidFill>
              </a:rPr>
              <a:t>24h Support</a:t>
            </a:r>
          </a:p>
        </p:txBody>
      </p:sp>
      <p:sp>
        <p:nvSpPr>
          <p:cNvPr id="29" name="文字方塊 83"/>
          <p:cNvSpPr txBox="1"/>
          <p:nvPr/>
        </p:nvSpPr>
        <p:spPr>
          <a:xfrm>
            <a:off x="6734730" y="3386766"/>
            <a:ext cx="1260000" cy="360000"/>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bg1">
                    <a:lumMod val="50000"/>
                  </a:schemeClr>
                </a:solidFill>
              </a:rPr>
              <a:t>50GB</a:t>
            </a:r>
          </a:p>
        </p:txBody>
      </p:sp>
      <p:sp>
        <p:nvSpPr>
          <p:cNvPr id="30" name="文字方塊 84"/>
          <p:cNvSpPr txBox="1"/>
          <p:nvPr/>
        </p:nvSpPr>
        <p:spPr>
          <a:xfrm>
            <a:off x="6734730" y="3911380"/>
            <a:ext cx="1260000" cy="360000"/>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bg1">
                    <a:lumMod val="50000"/>
                  </a:schemeClr>
                </a:solidFill>
              </a:rPr>
              <a:t>10 User</a:t>
            </a:r>
          </a:p>
        </p:txBody>
      </p:sp>
      <p:sp>
        <p:nvSpPr>
          <p:cNvPr id="31" name="文字方塊 85"/>
          <p:cNvSpPr txBox="1"/>
          <p:nvPr/>
        </p:nvSpPr>
        <p:spPr>
          <a:xfrm>
            <a:off x="6671730" y="4435994"/>
            <a:ext cx="1386000" cy="360000"/>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bg1">
                    <a:lumMod val="50000"/>
                  </a:schemeClr>
                </a:solidFill>
              </a:rPr>
              <a:t>10 Updates</a:t>
            </a:r>
          </a:p>
        </p:txBody>
      </p:sp>
      <p:sp>
        <p:nvSpPr>
          <p:cNvPr id="32" name="文字方塊 86"/>
          <p:cNvSpPr txBox="1"/>
          <p:nvPr/>
        </p:nvSpPr>
        <p:spPr>
          <a:xfrm>
            <a:off x="6671730" y="4960608"/>
            <a:ext cx="1386000" cy="360000"/>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bg1">
                    <a:lumMod val="50000"/>
                  </a:schemeClr>
                </a:solidFill>
              </a:rPr>
              <a:t>1000 Pages</a:t>
            </a:r>
          </a:p>
        </p:txBody>
      </p:sp>
      <p:sp>
        <p:nvSpPr>
          <p:cNvPr id="33" name="文字方塊 87"/>
          <p:cNvSpPr txBox="1"/>
          <p:nvPr/>
        </p:nvSpPr>
        <p:spPr>
          <a:xfrm>
            <a:off x="6526200" y="5485222"/>
            <a:ext cx="1677060" cy="360000"/>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bg1">
                    <a:lumMod val="50000"/>
                  </a:schemeClr>
                </a:solidFill>
              </a:rPr>
              <a:t>24h Support</a:t>
            </a:r>
          </a:p>
        </p:txBody>
      </p:sp>
      <p:sp>
        <p:nvSpPr>
          <p:cNvPr id="34" name="文字方塊 88"/>
          <p:cNvSpPr txBox="1"/>
          <p:nvPr/>
        </p:nvSpPr>
        <p:spPr>
          <a:xfrm>
            <a:off x="9272190" y="3386766"/>
            <a:ext cx="1260000" cy="360000"/>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bg1">
                    <a:lumMod val="50000"/>
                  </a:schemeClr>
                </a:solidFill>
              </a:rPr>
              <a:t>100GB</a:t>
            </a:r>
          </a:p>
        </p:txBody>
      </p:sp>
      <p:sp>
        <p:nvSpPr>
          <p:cNvPr id="35" name="文字方塊 89"/>
          <p:cNvSpPr txBox="1"/>
          <p:nvPr/>
        </p:nvSpPr>
        <p:spPr>
          <a:xfrm>
            <a:off x="9272190" y="3911380"/>
            <a:ext cx="1260000" cy="360000"/>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bg1">
                    <a:lumMod val="50000"/>
                  </a:schemeClr>
                </a:solidFill>
              </a:rPr>
              <a:t>50 User</a:t>
            </a:r>
          </a:p>
        </p:txBody>
      </p:sp>
      <p:sp>
        <p:nvSpPr>
          <p:cNvPr id="36" name="文字方塊 90"/>
          <p:cNvSpPr txBox="1"/>
          <p:nvPr/>
        </p:nvSpPr>
        <p:spPr>
          <a:xfrm>
            <a:off x="9209190" y="4435994"/>
            <a:ext cx="1386000" cy="360000"/>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bg1">
                    <a:lumMod val="50000"/>
                  </a:schemeClr>
                </a:solidFill>
              </a:rPr>
              <a:t>60 Updates</a:t>
            </a:r>
          </a:p>
        </p:txBody>
      </p:sp>
      <p:sp>
        <p:nvSpPr>
          <p:cNvPr id="37" name="文字方塊 91"/>
          <p:cNvSpPr txBox="1"/>
          <p:nvPr/>
        </p:nvSpPr>
        <p:spPr>
          <a:xfrm>
            <a:off x="9209190" y="4960608"/>
            <a:ext cx="1386000" cy="360000"/>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bg1">
                    <a:lumMod val="50000"/>
                  </a:schemeClr>
                </a:solidFill>
              </a:rPr>
              <a:t>5000 Pages</a:t>
            </a:r>
          </a:p>
        </p:txBody>
      </p:sp>
      <p:sp>
        <p:nvSpPr>
          <p:cNvPr id="38" name="文字方塊 92"/>
          <p:cNvSpPr txBox="1"/>
          <p:nvPr/>
        </p:nvSpPr>
        <p:spPr>
          <a:xfrm>
            <a:off x="9063660" y="5485222"/>
            <a:ext cx="1677060" cy="360000"/>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bg1">
                    <a:lumMod val="50000"/>
                  </a:schemeClr>
                </a:solidFill>
              </a:rPr>
              <a:t>24h Support</a:t>
            </a:r>
          </a:p>
        </p:txBody>
      </p:sp>
      <p:sp>
        <p:nvSpPr>
          <p:cNvPr id="43" name="手繪多邊形 42"/>
          <p:cNvSpPr/>
          <p:nvPr/>
        </p:nvSpPr>
        <p:spPr>
          <a:xfrm>
            <a:off x="6194730" y="1628770"/>
            <a:ext cx="2348804" cy="1930835"/>
          </a:xfrm>
          <a:custGeom>
            <a:avLst/>
            <a:gdLst>
              <a:gd name="connsiteX0" fmla="*/ 0 w 2340000"/>
              <a:gd name="connsiteY0" fmla="*/ 0 h 1927346"/>
              <a:gd name="connsiteX1" fmla="*/ 2340000 w 2340000"/>
              <a:gd name="connsiteY1" fmla="*/ 0 h 1927346"/>
              <a:gd name="connsiteX2" fmla="*/ 2340000 w 2340000"/>
              <a:gd name="connsiteY2" fmla="*/ 1927346 h 1927346"/>
              <a:gd name="connsiteX3" fmla="*/ 0 w 2340000"/>
              <a:gd name="connsiteY3" fmla="*/ 1140873 h 1927346"/>
              <a:gd name="connsiteX4" fmla="*/ 0 w 2340000"/>
              <a:gd name="connsiteY4" fmla="*/ 0 h 192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000" h="1927346">
                <a:moveTo>
                  <a:pt x="0" y="0"/>
                </a:moveTo>
                <a:lnTo>
                  <a:pt x="2340000" y="0"/>
                </a:lnTo>
                <a:lnTo>
                  <a:pt x="2340000" y="1927346"/>
                </a:lnTo>
                <a:lnTo>
                  <a:pt x="0" y="1140873"/>
                </a:lnTo>
                <a:lnTo>
                  <a:pt x="0" y="0"/>
                </a:lnTo>
                <a:close/>
              </a:path>
            </a:pathLst>
          </a:custGeom>
          <a:solidFill>
            <a:schemeClr val="accent6">
              <a:lumMod val="50000"/>
              <a:alpha val="74000"/>
            </a:schemeClr>
          </a:solidFill>
          <a:ln>
            <a:noFill/>
          </a:ln>
          <a:effectLst/>
          <a:scene3d>
            <a:camera prst="orthographicFront"/>
            <a:lightRig rig="threePt" dir="t"/>
          </a:scene3d>
          <a:sp3d>
            <a:bevelT w="0" h="0" prst="angle"/>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
        <p:nvSpPr>
          <p:cNvPr id="13" name="文字方塊 65"/>
          <p:cNvSpPr txBox="1"/>
          <p:nvPr/>
        </p:nvSpPr>
        <p:spPr>
          <a:xfrm>
            <a:off x="6325005" y="1692422"/>
            <a:ext cx="1883190" cy="546666"/>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dirty="0" smtClean="0">
                <a:solidFill>
                  <a:schemeClr val="bg1"/>
                </a:solidFill>
              </a:rPr>
              <a:t>Advanced</a:t>
            </a:r>
          </a:p>
        </p:txBody>
      </p:sp>
      <p:sp>
        <p:nvSpPr>
          <p:cNvPr id="17" name="文字方塊 72"/>
          <p:cNvSpPr txBox="1"/>
          <p:nvPr/>
        </p:nvSpPr>
        <p:spPr>
          <a:xfrm>
            <a:off x="6349511" y="2305253"/>
            <a:ext cx="2048047" cy="503023"/>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i="0" baseline="30000" dirty="0" smtClean="0">
                <a:solidFill>
                  <a:schemeClr val="bg1"/>
                </a:solidFill>
                <a:latin typeface="+mj-lt"/>
              </a:rPr>
              <a:t>$</a:t>
            </a:r>
            <a:r>
              <a:rPr lang="en-US" sz="4800" dirty="0" smtClean="0">
                <a:solidFill>
                  <a:schemeClr val="bg1"/>
                </a:solidFill>
              </a:rPr>
              <a:t>49</a:t>
            </a:r>
            <a:r>
              <a:rPr lang="en-US" dirty="0" smtClean="0">
                <a:solidFill>
                  <a:schemeClr val="bg1"/>
                </a:solidFill>
              </a:rPr>
              <a:t>.99 /mon</a:t>
            </a:r>
          </a:p>
        </p:txBody>
      </p:sp>
      <p:sp>
        <p:nvSpPr>
          <p:cNvPr id="7" name="投影片編號版面配置區 6"/>
          <p:cNvSpPr>
            <a:spLocks noGrp="1"/>
          </p:cNvSpPr>
          <p:nvPr>
            <p:ph type="sldNum" sz="quarter" idx="12"/>
          </p:nvPr>
        </p:nvSpPr>
        <p:spPr/>
        <p:txBody>
          <a:bodyPr/>
          <a:lstStyle/>
          <a:p>
            <a:fld id="{3E5B7E40-2C08-4ABC-92E6-8AE10441B421}" type="slidenum">
              <a:rPr lang="zh-TW" altLang="en-US" smtClean="0"/>
              <a:t>21</a:t>
            </a:fld>
            <a:endParaRPr lang="zh-TW" altLang="en-US"/>
          </a:p>
        </p:txBody>
      </p:sp>
      <p:sp>
        <p:nvSpPr>
          <p:cNvPr id="44" name="矩形 43"/>
          <p:cNvSpPr/>
          <p:nvPr/>
        </p:nvSpPr>
        <p:spPr>
          <a:xfrm>
            <a:off x="515287" y="424800"/>
            <a:ext cx="252267" cy="6981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45" name="矩形 44"/>
          <p:cNvSpPr/>
          <p:nvPr/>
        </p:nvSpPr>
        <p:spPr>
          <a:xfrm>
            <a:off x="821978" y="424800"/>
            <a:ext cx="5417091" cy="69819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TW" altLang="en-US" sz="4800" b="1" dirty="0"/>
              <a:t>動態式簡報</a:t>
            </a:r>
            <a:r>
              <a:rPr lang="zh-TW" altLang="en-US" sz="4800" b="1" dirty="0" smtClean="0"/>
              <a:t>設計 </a:t>
            </a:r>
            <a:r>
              <a:rPr lang="en-US" altLang="zh-TW" sz="4800" b="1" dirty="0" smtClean="0"/>
              <a:t>2</a:t>
            </a:r>
            <a:r>
              <a:rPr lang="en-US" altLang="zh-TW" sz="4800" b="1" dirty="0"/>
              <a:t>0</a:t>
            </a:r>
            <a:endParaRPr lang="zh-TW" altLang="en-US" sz="4800" b="1" dirty="0"/>
          </a:p>
        </p:txBody>
      </p:sp>
    </p:spTree>
    <p:extLst>
      <p:ext uri="{BB962C8B-B14F-4D97-AF65-F5344CB8AC3E}">
        <p14:creationId xmlns:p14="http://schemas.microsoft.com/office/powerpoint/2010/main" val="198462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90"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cTn>
                <p:tgtEl>
                  <p:spTgt spid="42"/>
                </p:tgtEl>
              </p:cMediaNode>
            </p:video>
            <p:seq concurrent="1" nextAc="seek">
              <p:cTn id="8" restart="whenNotActive" fill="hold" evtFilter="cancelBubble" nodeType="interactiveSeq">
                <p:stCondLst>
                  <p:cond evt="onClick" delay="0">
                    <p:tgtEl>
                      <p:spTgt spid="4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2"/>
                                        </p:tgtEl>
                                      </p:cBhvr>
                                    </p:cmd>
                                  </p:childTnLst>
                                </p:cTn>
                              </p:par>
                            </p:childTnLst>
                          </p:cTn>
                        </p:par>
                      </p:childTnLst>
                    </p:cTn>
                  </p:par>
                </p:childTnLst>
              </p:cTn>
              <p:nextCondLst>
                <p:cond evt="onClick" delay="0">
                  <p:tgtEl>
                    <p:spTgt spid="4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www.facebook.com/images/fb_icon_325x32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65620" y="2132856"/>
            <a:ext cx="1728192" cy="1728192"/>
          </a:xfrm>
          <a:prstGeom prst="rect">
            <a:avLst/>
          </a:prstGeom>
          <a:noFill/>
          <a:extLst>
            <a:ext uri="{909E8E84-426E-40DD-AFC4-6F175D3DCCD1}">
              <a14:hiddenFill xmlns:a14="http://schemas.microsoft.com/office/drawing/2010/main">
                <a:solidFill>
                  <a:srgbClr val="FFFFFF"/>
                </a:solidFill>
              </a14:hiddenFill>
            </a:ext>
          </a:extLst>
        </p:spPr>
      </p:pic>
      <p:sp>
        <p:nvSpPr>
          <p:cNvPr id="7" name="文字方塊 6"/>
          <p:cNvSpPr txBox="1"/>
          <p:nvPr/>
        </p:nvSpPr>
        <p:spPr>
          <a:xfrm>
            <a:off x="4331804" y="2419144"/>
            <a:ext cx="5796644" cy="1261884"/>
          </a:xfrm>
          <a:prstGeom prst="rect">
            <a:avLst/>
          </a:prstGeom>
          <a:noFill/>
        </p:spPr>
        <p:txBody>
          <a:bodyPr wrap="square" rtlCol="0">
            <a:spAutoFit/>
          </a:bodyPr>
          <a:lstStyle/>
          <a:p>
            <a:r>
              <a:rPr lang="zh-TW" altLang="en-US" sz="4800" b="1" dirty="0">
                <a:solidFill>
                  <a:schemeClr val="bg1">
                    <a:lumMod val="50000"/>
                  </a:schemeClr>
                </a:solidFill>
                <a:latin typeface="微軟正黑體" pitchFamily="34" charset="-120"/>
                <a:ea typeface="微軟正黑體"/>
              </a:rPr>
              <a:t>歡迎加入</a:t>
            </a:r>
            <a:r>
              <a:rPr lang="zh-TW" altLang="en-US" sz="4800" b="1" dirty="0">
                <a:solidFill>
                  <a:schemeClr val="bg1">
                    <a:lumMod val="50000"/>
                  </a:schemeClr>
                </a:solidFill>
                <a:latin typeface="微軟正黑體" pitchFamily="34" charset="-120"/>
                <a:ea typeface="微軟正黑體"/>
                <a:hlinkClick r:id="rId4"/>
              </a:rPr>
              <a:t>商業簡報網</a:t>
            </a:r>
            <a:r>
              <a:rPr lang="zh-TW" altLang="en-US" sz="2800" b="1" dirty="0">
                <a:solidFill>
                  <a:schemeClr val="bg1">
                    <a:lumMod val="50000"/>
                  </a:schemeClr>
                </a:solidFill>
                <a:latin typeface="微軟正黑體" pitchFamily="34" charset="-120"/>
                <a:ea typeface="微軟正黑體"/>
              </a:rPr>
              <a:t>粉絲專頁</a:t>
            </a:r>
          </a:p>
        </p:txBody>
      </p:sp>
      <p:sp>
        <p:nvSpPr>
          <p:cNvPr id="10" name="Freeform 6"/>
          <p:cNvSpPr>
            <a:spLocks noEditPoints="1"/>
          </p:cNvSpPr>
          <p:nvPr/>
        </p:nvSpPr>
        <p:spPr bwMode="auto">
          <a:xfrm>
            <a:off x="8063589" y="4293096"/>
            <a:ext cx="1776827" cy="2319162"/>
          </a:xfrm>
          <a:custGeom>
            <a:avLst/>
            <a:gdLst>
              <a:gd name="T0" fmla="*/ 271 w 695"/>
              <a:gd name="T1" fmla="*/ 113 h 903"/>
              <a:gd name="T2" fmla="*/ 300 w 695"/>
              <a:gd name="T3" fmla="*/ 0 h 903"/>
              <a:gd name="T4" fmla="*/ 271 w 695"/>
              <a:gd name="T5" fmla="*/ 0 h 903"/>
              <a:gd name="T6" fmla="*/ 364 w 695"/>
              <a:gd name="T7" fmla="*/ 144 h 903"/>
              <a:gd name="T8" fmla="*/ 470 w 695"/>
              <a:gd name="T9" fmla="*/ 95 h 903"/>
              <a:gd name="T10" fmla="*/ 452 w 695"/>
              <a:gd name="T11" fmla="*/ 73 h 903"/>
              <a:gd name="T12" fmla="*/ 399 w 695"/>
              <a:gd name="T13" fmla="*/ 237 h 903"/>
              <a:gd name="T14" fmla="*/ 502 w 695"/>
              <a:gd name="T15" fmla="*/ 290 h 903"/>
              <a:gd name="T16" fmla="*/ 509 w 695"/>
              <a:gd name="T17" fmla="*/ 263 h 903"/>
              <a:gd name="T18" fmla="*/ 179 w 695"/>
              <a:gd name="T19" fmla="*/ 265 h 903"/>
              <a:gd name="T20" fmla="*/ 62 w 695"/>
              <a:gd name="T21" fmla="*/ 263 h 903"/>
              <a:gd name="T22" fmla="*/ 69 w 695"/>
              <a:gd name="T23" fmla="*/ 290 h 903"/>
              <a:gd name="T24" fmla="*/ 189 w 695"/>
              <a:gd name="T25" fmla="*/ 166 h 903"/>
              <a:gd name="T26" fmla="*/ 119 w 695"/>
              <a:gd name="T27" fmla="*/ 73 h 903"/>
              <a:gd name="T28" fmla="*/ 101 w 695"/>
              <a:gd name="T29" fmla="*/ 95 h 903"/>
              <a:gd name="T30" fmla="*/ 666 w 695"/>
              <a:gd name="T31" fmla="*/ 663 h 903"/>
              <a:gd name="T32" fmla="*/ 666 w 695"/>
              <a:gd name="T33" fmla="*/ 557 h 903"/>
              <a:gd name="T34" fmla="*/ 624 w 695"/>
              <a:gd name="T35" fmla="*/ 451 h 903"/>
              <a:gd name="T36" fmla="*/ 582 w 695"/>
              <a:gd name="T37" fmla="*/ 508 h 903"/>
              <a:gd name="T38" fmla="*/ 554 w 695"/>
              <a:gd name="T39" fmla="*/ 438 h 903"/>
              <a:gd name="T40" fmla="*/ 469 w 695"/>
              <a:gd name="T41" fmla="*/ 438 h 903"/>
              <a:gd name="T42" fmla="*/ 441 w 695"/>
              <a:gd name="T43" fmla="*/ 480 h 903"/>
              <a:gd name="T44" fmla="*/ 398 w 695"/>
              <a:gd name="T45" fmla="*/ 367 h 903"/>
              <a:gd name="T46" fmla="*/ 356 w 695"/>
              <a:gd name="T47" fmla="*/ 508 h 903"/>
              <a:gd name="T48" fmla="*/ 328 w 695"/>
              <a:gd name="T49" fmla="*/ 212 h 903"/>
              <a:gd name="T50" fmla="*/ 243 w 695"/>
              <a:gd name="T51" fmla="*/ 212 h 903"/>
              <a:gd name="T52" fmla="*/ 77 w 695"/>
              <a:gd name="T53" fmla="*/ 432 h 903"/>
              <a:gd name="T54" fmla="*/ 455 w 695"/>
              <a:gd name="T55" fmla="*/ 875 h 903"/>
              <a:gd name="T56" fmla="*/ 695 w 695"/>
              <a:gd name="T57" fmla="*/ 663 h 903"/>
              <a:gd name="T58" fmla="*/ 210 w 695"/>
              <a:gd name="T59" fmla="*/ 746 h 903"/>
              <a:gd name="T60" fmla="*/ 215 w 695"/>
              <a:gd name="T61" fmla="*/ 462 h 903"/>
              <a:gd name="T62" fmla="*/ 215 w 695"/>
              <a:gd name="T63" fmla="*/ 212 h 903"/>
              <a:gd name="T64" fmla="*/ 356 w 695"/>
              <a:gd name="T65" fmla="*/ 212 h 903"/>
              <a:gd name="T66" fmla="*/ 398 w 695"/>
              <a:gd name="T67" fmla="*/ 339 h 903"/>
              <a:gd name="T68" fmla="*/ 511 w 695"/>
              <a:gd name="T69" fmla="*/ 367 h 903"/>
              <a:gd name="T70" fmla="*/ 582 w 695"/>
              <a:gd name="T71" fmla="*/ 438 h 903"/>
              <a:gd name="T72" fmla="*/ 695 w 695"/>
              <a:gd name="T73" fmla="*/ 494 h 903"/>
              <a:gd name="T74" fmla="*/ 695 w 695"/>
              <a:gd name="T75" fmla="*/ 663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95" h="903">
                <a:moveTo>
                  <a:pt x="271" y="0"/>
                </a:moveTo>
                <a:lnTo>
                  <a:pt x="271" y="113"/>
                </a:lnTo>
                <a:lnTo>
                  <a:pt x="300" y="113"/>
                </a:lnTo>
                <a:lnTo>
                  <a:pt x="300" y="0"/>
                </a:lnTo>
                <a:lnTo>
                  <a:pt x="271" y="0"/>
                </a:lnTo>
                <a:lnTo>
                  <a:pt x="271" y="0"/>
                </a:lnTo>
                <a:close/>
                <a:moveTo>
                  <a:pt x="452" y="73"/>
                </a:moveTo>
                <a:lnTo>
                  <a:pt x="364" y="144"/>
                </a:lnTo>
                <a:lnTo>
                  <a:pt x="382" y="166"/>
                </a:lnTo>
                <a:lnTo>
                  <a:pt x="470" y="95"/>
                </a:lnTo>
                <a:lnTo>
                  <a:pt x="452" y="73"/>
                </a:lnTo>
                <a:lnTo>
                  <a:pt x="452" y="73"/>
                </a:lnTo>
                <a:close/>
                <a:moveTo>
                  <a:pt x="509" y="263"/>
                </a:moveTo>
                <a:lnTo>
                  <a:pt x="399" y="237"/>
                </a:lnTo>
                <a:lnTo>
                  <a:pt x="392" y="265"/>
                </a:lnTo>
                <a:lnTo>
                  <a:pt x="502" y="290"/>
                </a:lnTo>
                <a:lnTo>
                  <a:pt x="509" y="263"/>
                </a:lnTo>
                <a:lnTo>
                  <a:pt x="509" y="263"/>
                </a:lnTo>
                <a:close/>
                <a:moveTo>
                  <a:pt x="69" y="290"/>
                </a:moveTo>
                <a:lnTo>
                  <a:pt x="179" y="265"/>
                </a:lnTo>
                <a:lnTo>
                  <a:pt x="172" y="237"/>
                </a:lnTo>
                <a:lnTo>
                  <a:pt x="62" y="263"/>
                </a:lnTo>
                <a:lnTo>
                  <a:pt x="69" y="290"/>
                </a:lnTo>
                <a:lnTo>
                  <a:pt x="69" y="290"/>
                </a:lnTo>
                <a:close/>
                <a:moveTo>
                  <a:pt x="101" y="95"/>
                </a:moveTo>
                <a:lnTo>
                  <a:pt x="189" y="166"/>
                </a:lnTo>
                <a:lnTo>
                  <a:pt x="207" y="144"/>
                </a:lnTo>
                <a:lnTo>
                  <a:pt x="119" y="73"/>
                </a:lnTo>
                <a:lnTo>
                  <a:pt x="101" y="95"/>
                </a:lnTo>
                <a:lnTo>
                  <a:pt x="101" y="95"/>
                </a:lnTo>
                <a:close/>
                <a:moveTo>
                  <a:pt x="455" y="875"/>
                </a:moveTo>
                <a:cubicBezTo>
                  <a:pt x="572" y="875"/>
                  <a:pt x="666" y="774"/>
                  <a:pt x="666" y="663"/>
                </a:cubicBezTo>
                <a:cubicBezTo>
                  <a:pt x="666" y="663"/>
                  <a:pt x="666" y="728"/>
                  <a:pt x="666" y="663"/>
                </a:cubicBezTo>
                <a:lnTo>
                  <a:pt x="666" y="557"/>
                </a:lnTo>
                <a:lnTo>
                  <a:pt x="666" y="494"/>
                </a:lnTo>
                <a:cubicBezTo>
                  <a:pt x="666" y="470"/>
                  <a:pt x="648" y="451"/>
                  <a:pt x="624" y="451"/>
                </a:cubicBezTo>
                <a:cubicBezTo>
                  <a:pt x="601" y="451"/>
                  <a:pt x="582" y="470"/>
                  <a:pt x="582" y="494"/>
                </a:cubicBezTo>
                <a:lnTo>
                  <a:pt x="582" y="508"/>
                </a:lnTo>
                <a:lnTo>
                  <a:pt x="554" y="508"/>
                </a:lnTo>
                <a:lnTo>
                  <a:pt x="554" y="438"/>
                </a:lnTo>
                <a:cubicBezTo>
                  <a:pt x="554" y="414"/>
                  <a:pt x="535" y="395"/>
                  <a:pt x="511" y="395"/>
                </a:cubicBezTo>
                <a:cubicBezTo>
                  <a:pt x="488" y="395"/>
                  <a:pt x="469" y="414"/>
                  <a:pt x="469" y="438"/>
                </a:cubicBezTo>
                <a:lnTo>
                  <a:pt x="469" y="480"/>
                </a:lnTo>
                <a:lnTo>
                  <a:pt x="441" y="480"/>
                </a:lnTo>
                <a:lnTo>
                  <a:pt x="441" y="409"/>
                </a:lnTo>
                <a:cubicBezTo>
                  <a:pt x="441" y="386"/>
                  <a:pt x="422" y="367"/>
                  <a:pt x="398" y="367"/>
                </a:cubicBezTo>
                <a:cubicBezTo>
                  <a:pt x="375" y="367"/>
                  <a:pt x="356" y="386"/>
                  <a:pt x="356" y="409"/>
                </a:cubicBezTo>
                <a:lnTo>
                  <a:pt x="356" y="508"/>
                </a:lnTo>
                <a:lnTo>
                  <a:pt x="328" y="508"/>
                </a:lnTo>
                <a:lnTo>
                  <a:pt x="328" y="212"/>
                </a:lnTo>
                <a:cubicBezTo>
                  <a:pt x="328" y="188"/>
                  <a:pt x="309" y="169"/>
                  <a:pt x="285" y="169"/>
                </a:cubicBezTo>
                <a:cubicBezTo>
                  <a:pt x="262" y="169"/>
                  <a:pt x="243" y="188"/>
                  <a:pt x="243" y="212"/>
                </a:cubicBezTo>
                <a:lnTo>
                  <a:pt x="243" y="530"/>
                </a:lnTo>
                <a:cubicBezTo>
                  <a:pt x="185" y="468"/>
                  <a:pt x="108" y="400"/>
                  <a:pt x="77" y="432"/>
                </a:cubicBezTo>
                <a:cubicBezTo>
                  <a:pt x="46" y="462"/>
                  <a:pt x="126" y="547"/>
                  <a:pt x="236" y="733"/>
                </a:cubicBezTo>
                <a:cubicBezTo>
                  <a:pt x="286" y="817"/>
                  <a:pt x="349" y="875"/>
                  <a:pt x="455" y="875"/>
                </a:cubicBezTo>
                <a:lnTo>
                  <a:pt x="455" y="875"/>
                </a:lnTo>
                <a:close/>
                <a:moveTo>
                  <a:pt x="695" y="663"/>
                </a:moveTo>
                <a:cubicBezTo>
                  <a:pt x="695" y="796"/>
                  <a:pt x="587" y="903"/>
                  <a:pt x="455" y="903"/>
                </a:cubicBezTo>
                <a:cubicBezTo>
                  <a:pt x="367" y="903"/>
                  <a:pt x="274" y="862"/>
                  <a:pt x="210" y="746"/>
                </a:cubicBezTo>
                <a:cubicBezTo>
                  <a:pt x="118" y="578"/>
                  <a:pt x="0" y="468"/>
                  <a:pt x="57" y="412"/>
                </a:cubicBezTo>
                <a:cubicBezTo>
                  <a:pt x="97" y="372"/>
                  <a:pt x="160" y="410"/>
                  <a:pt x="215" y="462"/>
                </a:cubicBezTo>
                <a:lnTo>
                  <a:pt x="215" y="462"/>
                </a:lnTo>
                <a:lnTo>
                  <a:pt x="215" y="212"/>
                </a:lnTo>
                <a:cubicBezTo>
                  <a:pt x="215" y="172"/>
                  <a:pt x="246" y="141"/>
                  <a:pt x="285" y="141"/>
                </a:cubicBezTo>
                <a:cubicBezTo>
                  <a:pt x="325" y="141"/>
                  <a:pt x="356" y="173"/>
                  <a:pt x="356" y="212"/>
                </a:cubicBezTo>
                <a:lnTo>
                  <a:pt x="356" y="353"/>
                </a:lnTo>
                <a:cubicBezTo>
                  <a:pt x="368" y="344"/>
                  <a:pt x="382" y="339"/>
                  <a:pt x="398" y="339"/>
                </a:cubicBezTo>
                <a:cubicBezTo>
                  <a:pt x="429" y="339"/>
                  <a:pt x="455" y="358"/>
                  <a:pt x="464" y="385"/>
                </a:cubicBezTo>
                <a:cubicBezTo>
                  <a:pt x="477" y="373"/>
                  <a:pt x="493" y="367"/>
                  <a:pt x="511" y="367"/>
                </a:cubicBezTo>
                <a:cubicBezTo>
                  <a:pt x="550" y="367"/>
                  <a:pt x="582" y="398"/>
                  <a:pt x="582" y="437"/>
                </a:cubicBezTo>
                <a:lnTo>
                  <a:pt x="582" y="438"/>
                </a:lnTo>
                <a:cubicBezTo>
                  <a:pt x="594" y="429"/>
                  <a:pt x="608" y="424"/>
                  <a:pt x="624" y="424"/>
                </a:cubicBezTo>
                <a:cubicBezTo>
                  <a:pt x="663" y="424"/>
                  <a:pt x="695" y="455"/>
                  <a:pt x="695" y="494"/>
                </a:cubicBezTo>
                <a:lnTo>
                  <a:pt x="695" y="663"/>
                </a:lnTo>
                <a:lnTo>
                  <a:pt x="695" y="663"/>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TW" altLang="en-US">
              <a:solidFill>
                <a:schemeClr val="bg1">
                  <a:lumMod val="50000"/>
                </a:schemeClr>
              </a:solidFill>
            </a:endParaRPr>
          </a:p>
        </p:txBody>
      </p:sp>
    </p:spTree>
    <p:extLst>
      <p:ext uri="{BB962C8B-B14F-4D97-AF65-F5344CB8AC3E}">
        <p14:creationId xmlns:p14="http://schemas.microsoft.com/office/powerpoint/2010/main" val="36035633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99484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69234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1820345"/>
      </p:ext>
    </p:extLst>
  </p:cSld>
  <p:clrMapOvr>
    <a:masterClrMapping/>
  </p:clrMapOvr>
  <p:transition>
    <p:pu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 name="圖片 3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4801" r="42256" b="42"/>
          <a:stretch/>
        </p:blipFill>
        <p:spPr>
          <a:xfrm>
            <a:off x="3098202" y="2676215"/>
            <a:ext cx="1996135" cy="3451693"/>
          </a:xfrm>
          <a:custGeom>
            <a:avLst/>
            <a:gdLst>
              <a:gd name="connsiteX0" fmla="*/ 1994130 w 1996135"/>
              <a:gd name="connsiteY0" fmla="*/ 0 h 3451693"/>
              <a:gd name="connsiteX1" fmla="*/ 1996135 w 1996135"/>
              <a:gd name="connsiteY1" fmla="*/ 0 h 3451693"/>
              <a:gd name="connsiteX2" fmla="*/ 1995322 w 1996135"/>
              <a:gd name="connsiteY2" fmla="*/ 2300048 h 3451693"/>
              <a:gd name="connsiteX3" fmla="*/ 0 w 1996135"/>
              <a:gd name="connsiteY3" fmla="*/ 3451693 h 3451693"/>
              <a:gd name="connsiteX4" fmla="*/ 0 w 1996135"/>
              <a:gd name="connsiteY4" fmla="*/ 1151311 h 3451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135" h="3451693">
                <a:moveTo>
                  <a:pt x="1994130" y="0"/>
                </a:moveTo>
                <a:lnTo>
                  <a:pt x="1996135" y="0"/>
                </a:lnTo>
                <a:lnTo>
                  <a:pt x="1995322" y="2300048"/>
                </a:lnTo>
                <a:lnTo>
                  <a:pt x="0" y="3451693"/>
                </a:lnTo>
                <a:lnTo>
                  <a:pt x="0" y="1151311"/>
                </a:lnTo>
                <a:close/>
              </a:path>
            </a:pathLst>
          </a:custGeom>
        </p:spPr>
      </p:pic>
      <p:sp>
        <p:nvSpPr>
          <p:cNvPr id="12" name="矩形 11"/>
          <p:cNvSpPr/>
          <p:nvPr/>
        </p:nvSpPr>
        <p:spPr>
          <a:xfrm>
            <a:off x="515287" y="424800"/>
            <a:ext cx="252267" cy="6981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13" name="矩形 12"/>
          <p:cNvSpPr/>
          <p:nvPr/>
        </p:nvSpPr>
        <p:spPr>
          <a:xfrm>
            <a:off x="821978" y="424800"/>
            <a:ext cx="5417091" cy="69819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TW" altLang="en-US" sz="4800" b="1" dirty="0"/>
              <a:t>動態式簡報</a:t>
            </a:r>
            <a:r>
              <a:rPr lang="zh-TW" altLang="en-US" sz="4800" b="1" dirty="0" smtClean="0"/>
              <a:t>設計 </a:t>
            </a:r>
            <a:r>
              <a:rPr lang="en-US" altLang="zh-TW" sz="4800" b="1" dirty="0" smtClean="0"/>
              <a:t>01</a:t>
            </a:r>
            <a:endParaRPr lang="zh-TW" altLang="en-US" sz="4800" b="1" dirty="0"/>
          </a:p>
        </p:txBody>
      </p:sp>
      <p:sp>
        <p:nvSpPr>
          <p:cNvPr id="5" name="手繪多邊形 4"/>
          <p:cNvSpPr/>
          <p:nvPr/>
        </p:nvSpPr>
        <p:spPr>
          <a:xfrm>
            <a:off x="3098202" y="1464569"/>
            <a:ext cx="1956382" cy="2259034"/>
          </a:xfrm>
          <a:custGeom>
            <a:avLst/>
            <a:gdLst>
              <a:gd name="connsiteX0" fmla="*/ 0 w 1956382"/>
              <a:gd name="connsiteY0" fmla="*/ 0 h 2259034"/>
              <a:gd name="connsiteX1" fmla="*/ 1956382 w 1956382"/>
              <a:gd name="connsiteY1" fmla="*/ 1129517 h 2259034"/>
              <a:gd name="connsiteX2" fmla="*/ 0 w 1956382"/>
              <a:gd name="connsiteY2" fmla="*/ 2259034 h 2259034"/>
              <a:gd name="connsiteX3" fmla="*/ 0 w 1956382"/>
              <a:gd name="connsiteY3" fmla="*/ 0 h 2259034"/>
            </a:gdLst>
            <a:ahLst/>
            <a:cxnLst>
              <a:cxn ang="0">
                <a:pos x="connsiteX0" y="connsiteY0"/>
              </a:cxn>
              <a:cxn ang="0">
                <a:pos x="connsiteX1" y="connsiteY1"/>
              </a:cxn>
              <a:cxn ang="0">
                <a:pos x="connsiteX2" y="connsiteY2"/>
              </a:cxn>
              <a:cxn ang="0">
                <a:pos x="connsiteX3" y="connsiteY3"/>
              </a:cxn>
            </a:cxnLst>
            <a:rect l="l" t="t" r="r" b="b"/>
            <a:pathLst>
              <a:path w="1956382" h="2259034">
                <a:moveTo>
                  <a:pt x="0" y="0"/>
                </a:moveTo>
                <a:lnTo>
                  <a:pt x="1956382" y="1129517"/>
                </a:lnTo>
                <a:lnTo>
                  <a:pt x="0" y="225903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手繪多邊形 6"/>
          <p:cNvSpPr/>
          <p:nvPr/>
        </p:nvSpPr>
        <p:spPr>
          <a:xfrm>
            <a:off x="1012047" y="1466088"/>
            <a:ext cx="1996155" cy="4663257"/>
          </a:xfrm>
          <a:custGeom>
            <a:avLst/>
            <a:gdLst>
              <a:gd name="connsiteX0" fmla="*/ 1996155 w 1996155"/>
              <a:gd name="connsiteY0" fmla="*/ 0 h 4663257"/>
              <a:gd name="connsiteX1" fmla="*/ 1996155 w 1996155"/>
              <a:gd name="connsiteY1" fmla="*/ 4663257 h 4663257"/>
              <a:gd name="connsiteX2" fmla="*/ 0 w 1996155"/>
              <a:gd name="connsiteY2" fmla="*/ 3510777 h 4663257"/>
              <a:gd name="connsiteX3" fmla="*/ 1672 w 1996155"/>
              <a:gd name="connsiteY3" fmla="*/ 1154697 h 4663257"/>
              <a:gd name="connsiteX4" fmla="*/ 1996155 w 1996155"/>
              <a:gd name="connsiteY4" fmla="*/ 0 h 4663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155" h="4663257">
                <a:moveTo>
                  <a:pt x="1996155" y="0"/>
                </a:moveTo>
                <a:lnTo>
                  <a:pt x="1996155" y="4663257"/>
                </a:lnTo>
                <a:lnTo>
                  <a:pt x="0" y="3510777"/>
                </a:lnTo>
                <a:lnTo>
                  <a:pt x="1672" y="1154697"/>
                </a:lnTo>
                <a:lnTo>
                  <a:pt x="1996155"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文字方塊 23"/>
          <p:cNvSpPr txBox="1"/>
          <p:nvPr/>
        </p:nvSpPr>
        <p:spPr>
          <a:xfrm>
            <a:off x="1129952" y="2889775"/>
            <a:ext cx="1783080" cy="1815882"/>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solidFill>
                  <a:schemeClr val="bg1">
                    <a:lumMod val="50000"/>
                  </a:schemeClr>
                </a:solidFill>
              </a:rPr>
              <a:t>The quick brown fox jumps over the lazy dog. The quick brown fox jumps over the lazy dog. The quick brown fox jumps over the lazy dog. </a:t>
            </a:r>
          </a:p>
        </p:txBody>
      </p:sp>
      <p:grpSp>
        <p:nvGrpSpPr>
          <p:cNvPr id="9" name="群組 8"/>
          <p:cNvGrpSpPr/>
          <p:nvPr/>
        </p:nvGrpSpPr>
        <p:grpSpPr>
          <a:xfrm>
            <a:off x="3429600" y="2154531"/>
            <a:ext cx="646142" cy="643455"/>
            <a:chOff x="35309818" y="13261794"/>
            <a:chExt cx="2516828" cy="2506357"/>
          </a:xfrm>
          <a:solidFill>
            <a:sysClr val="window" lastClr="FFFFFF"/>
          </a:solidFill>
        </p:grpSpPr>
        <p:sp>
          <p:nvSpPr>
            <p:cNvPr id="24" name="手繪多邊形 23"/>
            <p:cNvSpPr>
              <a:spLocks/>
            </p:cNvSpPr>
            <p:nvPr/>
          </p:nvSpPr>
          <p:spPr bwMode="auto">
            <a:xfrm>
              <a:off x="35309818" y="13850431"/>
              <a:ext cx="2516828" cy="1917720"/>
            </a:xfrm>
            <a:custGeom>
              <a:avLst/>
              <a:gdLst>
                <a:gd name="connsiteX0" fmla="*/ 2520096 w 3413041"/>
                <a:gd name="connsiteY0" fmla="*/ 2002111 h 2600599"/>
                <a:gd name="connsiteX1" fmla="*/ 2443148 w 3413041"/>
                <a:gd name="connsiteY1" fmla="*/ 2036713 h 2600599"/>
                <a:gd name="connsiteX2" fmla="*/ 2430564 w 3413041"/>
                <a:gd name="connsiteY2" fmla="*/ 2169719 h 2600599"/>
                <a:gd name="connsiteX3" fmla="*/ 2517576 w 3413041"/>
                <a:gd name="connsiteY3" fmla="*/ 2225587 h 2600599"/>
                <a:gd name="connsiteX4" fmla="*/ 2561084 w 3413041"/>
                <a:gd name="connsiteY4" fmla="*/ 2209367 h 2600599"/>
                <a:gd name="connsiteX5" fmla="*/ 2616816 w 3413041"/>
                <a:gd name="connsiteY5" fmla="*/ 2052933 h 2600599"/>
                <a:gd name="connsiteX6" fmla="*/ 2520096 w 3413041"/>
                <a:gd name="connsiteY6" fmla="*/ 2002111 h 2600599"/>
                <a:gd name="connsiteX7" fmla="*/ 1508300 w 3413041"/>
                <a:gd name="connsiteY7" fmla="*/ 2002111 h 2600599"/>
                <a:gd name="connsiteX8" fmla="*/ 1405560 w 3413041"/>
                <a:gd name="connsiteY8" fmla="*/ 2145595 h 2600599"/>
                <a:gd name="connsiteX9" fmla="*/ 1478740 w 3413041"/>
                <a:gd name="connsiteY9" fmla="*/ 2211959 h 2600599"/>
                <a:gd name="connsiteX10" fmla="*/ 1603472 w 3413041"/>
                <a:gd name="connsiteY10" fmla="*/ 2164249 h 2600599"/>
                <a:gd name="connsiteX11" fmla="*/ 1611040 w 3413041"/>
                <a:gd name="connsiteY11" fmla="*/ 2063091 h 2600599"/>
                <a:gd name="connsiteX12" fmla="*/ 1508300 w 3413041"/>
                <a:gd name="connsiteY12" fmla="*/ 2002111 h 2600599"/>
                <a:gd name="connsiteX13" fmla="*/ 2022368 w 3413041"/>
                <a:gd name="connsiteY13" fmla="*/ 2000359 h 2600599"/>
                <a:gd name="connsiteX14" fmla="*/ 1911224 w 3413041"/>
                <a:gd name="connsiteY14" fmla="*/ 2071965 h 2600599"/>
                <a:gd name="connsiteX15" fmla="*/ 2048404 w 3413041"/>
                <a:gd name="connsiteY15" fmla="*/ 2212371 h 2600599"/>
                <a:gd name="connsiteX16" fmla="*/ 2097140 w 3413041"/>
                <a:gd name="connsiteY16" fmla="*/ 2186677 h 2600599"/>
                <a:gd name="connsiteX17" fmla="*/ 2123492 w 3413041"/>
                <a:gd name="connsiteY17" fmla="*/ 2077755 h 2600599"/>
                <a:gd name="connsiteX18" fmla="*/ 2022368 w 3413041"/>
                <a:gd name="connsiteY18" fmla="*/ 2000359 h 2600599"/>
                <a:gd name="connsiteX19" fmla="*/ 3015036 w 3413041"/>
                <a:gd name="connsiteY19" fmla="*/ 1999015 h 2600599"/>
                <a:gd name="connsiteX20" fmla="*/ 2949232 w 3413041"/>
                <a:gd name="connsiteY20" fmla="*/ 2036257 h 2600599"/>
                <a:gd name="connsiteX21" fmla="*/ 2938388 w 3413041"/>
                <a:gd name="connsiteY21" fmla="*/ 2169321 h 2600599"/>
                <a:gd name="connsiteX22" fmla="*/ 3036728 w 3413041"/>
                <a:gd name="connsiteY22" fmla="*/ 2220303 h 2600599"/>
                <a:gd name="connsiteX23" fmla="*/ 3059144 w 3413041"/>
                <a:gd name="connsiteY23" fmla="*/ 2215603 h 2600599"/>
                <a:gd name="connsiteX24" fmla="*/ 3098552 w 3413041"/>
                <a:gd name="connsiteY24" fmla="*/ 2189569 h 2600599"/>
                <a:gd name="connsiteX25" fmla="*/ 3015036 w 3413041"/>
                <a:gd name="connsiteY25" fmla="*/ 1999015 h 2600599"/>
                <a:gd name="connsiteX26" fmla="*/ 510504 w 3413041"/>
                <a:gd name="connsiteY26" fmla="*/ 1896023 h 2600599"/>
                <a:gd name="connsiteX27" fmla="*/ 395168 w 3413041"/>
                <a:gd name="connsiteY27" fmla="*/ 1923123 h 2600599"/>
                <a:gd name="connsiteX28" fmla="*/ 384384 w 3413041"/>
                <a:gd name="connsiteY28" fmla="*/ 2288055 h 2600599"/>
                <a:gd name="connsiteX29" fmla="*/ 606156 w 3413041"/>
                <a:gd name="connsiteY29" fmla="*/ 2291305 h 2600599"/>
                <a:gd name="connsiteX30" fmla="*/ 676964 w 3413041"/>
                <a:gd name="connsiteY30" fmla="*/ 2223805 h 2600599"/>
                <a:gd name="connsiteX31" fmla="*/ 706436 w 3413041"/>
                <a:gd name="connsiteY31" fmla="*/ 2108297 h 2600599"/>
                <a:gd name="connsiteX32" fmla="*/ 679120 w 3413041"/>
                <a:gd name="connsiteY32" fmla="*/ 1994593 h 2600599"/>
                <a:gd name="connsiteX33" fmla="*/ 510504 w 3413041"/>
                <a:gd name="connsiteY33" fmla="*/ 1896023 h 2600599"/>
                <a:gd name="connsiteX34" fmla="*/ 1699384 w 3413041"/>
                <a:gd name="connsiteY34" fmla="*/ 387 h 2600599"/>
                <a:gd name="connsiteX35" fmla="*/ 1880900 w 3413041"/>
                <a:gd name="connsiteY35" fmla="*/ 104633 h 2600599"/>
                <a:gd name="connsiteX36" fmla="*/ 1835172 w 3413041"/>
                <a:gd name="connsiteY36" fmla="*/ 324865 h 2600599"/>
                <a:gd name="connsiteX37" fmla="*/ 1808528 w 3413041"/>
                <a:gd name="connsiteY37" fmla="*/ 349695 h 2600599"/>
                <a:gd name="connsiteX38" fmla="*/ 1808528 w 3413041"/>
                <a:gd name="connsiteY38" fmla="*/ 976565 h 2600599"/>
                <a:gd name="connsiteX39" fmla="*/ 1824732 w 3413041"/>
                <a:gd name="connsiteY39" fmla="*/ 1609553 h 2600599"/>
                <a:gd name="connsiteX40" fmla="*/ 2553832 w 3413041"/>
                <a:gd name="connsiteY40" fmla="*/ 1615671 h 2600599"/>
                <a:gd name="connsiteX41" fmla="*/ 3379788 w 3413041"/>
                <a:gd name="connsiteY41" fmla="*/ 1692319 h 2600599"/>
                <a:gd name="connsiteX42" fmla="*/ 3408952 w 3413041"/>
                <a:gd name="connsiteY42" fmla="*/ 1730825 h 2600599"/>
                <a:gd name="connsiteX43" fmla="*/ 3411832 w 3413041"/>
                <a:gd name="connsiteY43" fmla="*/ 2094279 h 2600599"/>
                <a:gd name="connsiteX44" fmla="*/ 3395268 w 3413041"/>
                <a:gd name="connsiteY44" fmla="*/ 2496239 h 2600599"/>
                <a:gd name="connsiteX45" fmla="*/ 3299856 w 3413041"/>
                <a:gd name="connsiteY45" fmla="*/ 2585125 h 2600599"/>
                <a:gd name="connsiteX46" fmla="*/ 1709876 w 3413041"/>
                <a:gd name="connsiteY46" fmla="*/ 2600599 h 2600599"/>
                <a:gd name="connsiteX47" fmla="*/ 115576 w 3413041"/>
                <a:gd name="connsiteY47" fmla="*/ 2581165 h 2600599"/>
                <a:gd name="connsiteX48" fmla="*/ 11520 w 3413041"/>
                <a:gd name="connsiteY48" fmla="*/ 2459535 h 2600599"/>
                <a:gd name="connsiteX49" fmla="*/ 0 w 3413041"/>
                <a:gd name="connsiteY49" fmla="*/ 2107955 h 2600599"/>
                <a:gd name="connsiteX50" fmla="*/ 11520 w 3413041"/>
                <a:gd name="connsiteY50" fmla="*/ 1756735 h 2600599"/>
                <a:gd name="connsiteX51" fmla="*/ 111976 w 3413041"/>
                <a:gd name="connsiteY51" fmla="*/ 1635823 h 2600599"/>
                <a:gd name="connsiteX52" fmla="*/ 876360 w 3413041"/>
                <a:gd name="connsiteY52" fmla="*/ 1615671 h 2600599"/>
                <a:gd name="connsiteX53" fmla="*/ 1613384 w 3413041"/>
                <a:gd name="connsiteY53" fmla="*/ 1603435 h 2600599"/>
                <a:gd name="connsiteX54" fmla="*/ 1625624 w 3413041"/>
                <a:gd name="connsiteY54" fmla="*/ 975845 h 2600599"/>
                <a:gd name="connsiteX55" fmla="*/ 1625624 w 3413041"/>
                <a:gd name="connsiteY55" fmla="*/ 360131 h 2600599"/>
                <a:gd name="connsiteX56" fmla="*/ 1588900 w 3413041"/>
                <a:gd name="connsiteY56" fmla="*/ 325225 h 2600599"/>
                <a:gd name="connsiteX57" fmla="*/ 1539572 w 3413041"/>
                <a:gd name="connsiteY57" fmla="*/ 115069 h 2600599"/>
                <a:gd name="connsiteX58" fmla="*/ 1627784 w 3413041"/>
                <a:gd name="connsiteY58" fmla="*/ 20067 h 2600599"/>
                <a:gd name="connsiteX59" fmla="*/ 1699384 w 3413041"/>
                <a:gd name="connsiteY59" fmla="*/ 387 h 260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413041" h="2600599">
                  <a:moveTo>
                    <a:pt x="2520096" y="2002111"/>
                  </a:moveTo>
                  <a:cubicBezTo>
                    <a:pt x="2485576" y="2002111"/>
                    <a:pt x="2471552" y="2008599"/>
                    <a:pt x="2443148" y="2036713"/>
                  </a:cubicBezTo>
                  <a:cubicBezTo>
                    <a:pt x="2401440" y="2078525"/>
                    <a:pt x="2397124" y="2126825"/>
                    <a:pt x="2430564" y="2169719"/>
                  </a:cubicBezTo>
                  <a:cubicBezTo>
                    <a:pt x="2447824" y="2191345"/>
                    <a:pt x="2494924" y="2221623"/>
                    <a:pt x="2517576" y="2225587"/>
                  </a:cubicBezTo>
                  <a:cubicBezTo>
                    <a:pt x="2519016" y="2225947"/>
                    <a:pt x="2538432" y="2218379"/>
                    <a:pt x="2561084" y="2209367"/>
                  </a:cubicBezTo>
                  <a:cubicBezTo>
                    <a:pt x="2626164" y="2183415"/>
                    <a:pt x="2649536" y="2116733"/>
                    <a:pt x="2616816" y="2052933"/>
                  </a:cubicBezTo>
                  <a:cubicBezTo>
                    <a:pt x="2597040" y="2014725"/>
                    <a:pt x="2572952" y="2002111"/>
                    <a:pt x="2520096" y="2002111"/>
                  </a:cubicBezTo>
                  <a:close/>
                  <a:moveTo>
                    <a:pt x="1508300" y="2002111"/>
                  </a:moveTo>
                  <a:cubicBezTo>
                    <a:pt x="1428992" y="2002111"/>
                    <a:pt x="1376360" y="2076005"/>
                    <a:pt x="1405560" y="2145595"/>
                  </a:cubicBezTo>
                  <a:cubicBezTo>
                    <a:pt x="1421784" y="2184695"/>
                    <a:pt x="1436564" y="2198327"/>
                    <a:pt x="1478740" y="2211959"/>
                  </a:cubicBezTo>
                  <a:cubicBezTo>
                    <a:pt x="1522000" y="2225947"/>
                    <a:pt x="1574992" y="2205501"/>
                    <a:pt x="1603472" y="2164249"/>
                  </a:cubicBezTo>
                  <a:cubicBezTo>
                    <a:pt x="1630148" y="2125149"/>
                    <a:pt x="1631952" y="2102909"/>
                    <a:pt x="1611040" y="2063091"/>
                  </a:cubicBezTo>
                  <a:cubicBezTo>
                    <a:pt x="1589412" y="2021481"/>
                    <a:pt x="1556968" y="2002111"/>
                    <a:pt x="1508300" y="2002111"/>
                  </a:cubicBezTo>
                  <a:close/>
                  <a:moveTo>
                    <a:pt x="2022368" y="2000359"/>
                  </a:moveTo>
                  <a:cubicBezTo>
                    <a:pt x="1977828" y="1999137"/>
                    <a:pt x="1931620" y="2022751"/>
                    <a:pt x="1911224" y="2071965"/>
                  </a:cubicBezTo>
                  <a:cubicBezTo>
                    <a:pt x="1878012" y="2152299"/>
                    <a:pt x="1963928" y="2240235"/>
                    <a:pt x="2048404" y="2212371"/>
                  </a:cubicBezTo>
                  <a:cubicBezTo>
                    <a:pt x="2065372" y="2206943"/>
                    <a:pt x="2087392" y="2195363"/>
                    <a:pt x="2097140" y="2186677"/>
                  </a:cubicBezTo>
                  <a:cubicBezTo>
                    <a:pt x="2121328" y="2165689"/>
                    <a:pt x="2133600" y="2115027"/>
                    <a:pt x="2123492" y="2077755"/>
                  </a:cubicBezTo>
                  <a:cubicBezTo>
                    <a:pt x="2109776" y="2027635"/>
                    <a:pt x="2066904" y="2001581"/>
                    <a:pt x="2022368" y="2000359"/>
                  </a:cubicBezTo>
                  <a:close/>
                  <a:moveTo>
                    <a:pt x="3015036" y="1999015"/>
                  </a:moveTo>
                  <a:cubicBezTo>
                    <a:pt x="2991536" y="1999737"/>
                    <a:pt x="2973096" y="2010223"/>
                    <a:pt x="2949232" y="2036257"/>
                  </a:cubicBezTo>
                  <a:cubicBezTo>
                    <a:pt x="2909100" y="2080009"/>
                    <a:pt x="2905124" y="2127377"/>
                    <a:pt x="2938388" y="2169321"/>
                  </a:cubicBezTo>
                  <a:cubicBezTo>
                    <a:pt x="2962612" y="2200417"/>
                    <a:pt x="3015396" y="2227535"/>
                    <a:pt x="3036728" y="2220303"/>
                  </a:cubicBezTo>
                  <a:cubicBezTo>
                    <a:pt x="3044320" y="2217773"/>
                    <a:pt x="3054444" y="2215603"/>
                    <a:pt x="3059144" y="2215603"/>
                  </a:cubicBezTo>
                  <a:cubicBezTo>
                    <a:pt x="3063844" y="2215603"/>
                    <a:pt x="3081560" y="2203671"/>
                    <a:pt x="3098552" y="2189569"/>
                  </a:cubicBezTo>
                  <a:cubicBezTo>
                    <a:pt x="3181348" y="2119783"/>
                    <a:pt x="3126756" y="1995759"/>
                    <a:pt x="3015036" y="1999015"/>
                  </a:cubicBezTo>
                  <a:close/>
                  <a:moveTo>
                    <a:pt x="510504" y="1896023"/>
                  </a:moveTo>
                  <a:cubicBezTo>
                    <a:pt x="470936" y="1893547"/>
                    <a:pt x="430752" y="1902141"/>
                    <a:pt x="395168" y="1923123"/>
                  </a:cubicBezTo>
                  <a:cubicBezTo>
                    <a:pt x="254988" y="2005421"/>
                    <a:pt x="249236" y="2203951"/>
                    <a:pt x="384384" y="2288055"/>
                  </a:cubicBezTo>
                  <a:cubicBezTo>
                    <a:pt x="456272" y="2332815"/>
                    <a:pt x="532832" y="2333899"/>
                    <a:pt x="606156" y="2291305"/>
                  </a:cubicBezTo>
                  <a:cubicBezTo>
                    <a:pt x="628800" y="2278309"/>
                    <a:pt x="660788" y="2247627"/>
                    <a:pt x="676964" y="2223805"/>
                  </a:cubicBezTo>
                  <a:cubicBezTo>
                    <a:pt x="702844" y="2185543"/>
                    <a:pt x="706436" y="2170381"/>
                    <a:pt x="706436" y="2108297"/>
                  </a:cubicBezTo>
                  <a:cubicBezTo>
                    <a:pt x="706436" y="2048377"/>
                    <a:pt x="702124" y="2030329"/>
                    <a:pt x="679120" y="1994593"/>
                  </a:cubicBezTo>
                  <a:cubicBezTo>
                    <a:pt x="640704" y="1935035"/>
                    <a:pt x="576456" y="1900151"/>
                    <a:pt x="510504" y="1896023"/>
                  </a:cubicBezTo>
                  <a:close/>
                  <a:moveTo>
                    <a:pt x="1699384" y="387"/>
                  </a:moveTo>
                  <a:cubicBezTo>
                    <a:pt x="1772344" y="-4337"/>
                    <a:pt x="1845252" y="34461"/>
                    <a:pt x="1880900" y="104633"/>
                  </a:cubicBezTo>
                  <a:cubicBezTo>
                    <a:pt x="1916904" y="175165"/>
                    <a:pt x="1898180" y="266209"/>
                    <a:pt x="1835172" y="324865"/>
                  </a:cubicBezTo>
                  <a:lnTo>
                    <a:pt x="1808528" y="349695"/>
                  </a:lnTo>
                  <a:lnTo>
                    <a:pt x="1808528" y="976565"/>
                  </a:lnTo>
                  <a:cubicBezTo>
                    <a:pt x="1808528" y="1538661"/>
                    <a:pt x="1810328" y="1603795"/>
                    <a:pt x="1824732" y="1609553"/>
                  </a:cubicBezTo>
                  <a:cubicBezTo>
                    <a:pt x="1833372" y="1612791"/>
                    <a:pt x="2161740" y="1615671"/>
                    <a:pt x="2553832" y="1615671"/>
                  </a:cubicBezTo>
                  <a:cubicBezTo>
                    <a:pt x="3355664" y="1616031"/>
                    <a:pt x="3318940" y="1612791"/>
                    <a:pt x="3379788" y="1692319"/>
                  </a:cubicBezTo>
                  <a:lnTo>
                    <a:pt x="3408952" y="1730825"/>
                  </a:lnTo>
                  <a:lnTo>
                    <a:pt x="3411832" y="2094279"/>
                  </a:lnTo>
                  <a:cubicBezTo>
                    <a:pt x="3414712" y="2436503"/>
                    <a:pt x="3413632" y="2460255"/>
                    <a:pt x="3395268" y="2496239"/>
                  </a:cubicBezTo>
                  <a:cubicBezTo>
                    <a:pt x="3371144" y="2543381"/>
                    <a:pt x="3348104" y="2564973"/>
                    <a:pt x="3299856" y="2585125"/>
                  </a:cubicBezTo>
                  <a:cubicBezTo>
                    <a:pt x="3266732" y="2598799"/>
                    <a:pt x="3084188" y="2600599"/>
                    <a:pt x="1709876" y="2600599"/>
                  </a:cubicBezTo>
                  <a:cubicBezTo>
                    <a:pt x="215668" y="2600239"/>
                    <a:pt x="155900" y="2599519"/>
                    <a:pt x="115576" y="2581165"/>
                  </a:cubicBezTo>
                  <a:cubicBezTo>
                    <a:pt x="69848" y="2560655"/>
                    <a:pt x="29524" y="2513153"/>
                    <a:pt x="11520" y="2459535"/>
                  </a:cubicBezTo>
                  <a:cubicBezTo>
                    <a:pt x="3960" y="2436503"/>
                    <a:pt x="0" y="2318111"/>
                    <a:pt x="0" y="2107955"/>
                  </a:cubicBezTo>
                  <a:cubicBezTo>
                    <a:pt x="0" y="1898157"/>
                    <a:pt x="3960" y="1779405"/>
                    <a:pt x="11520" y="1756735"/>
                  </a:cubicBezTo>
                  <a:cubicBezTo>
                    <a:pt x="28804" y="1704915"/>
                    <a:pt x="67328" y="1658493"/>
                    <a:pt x="111976" y="1635823"/>
                  </a:cubicBezTo>
                  <a:cubicBezTo>
                    <a:pt x="150500" y="1616031"/>
                    <a:pt x="172824" y="1615671"/>
                    <a:pt x="876360" y="1615671"/>
                  </a:cubicBezTo>
                  <a:cubicBezTo>
                    <a:pt x="1426516" y="1615671"/>
                    <a:pt x="1604380" y="1612791"/>
                    <a:pt x="1613384" y="1603435"/>
                  </a:cubicBezTo>
                  <a:cubicBezTo>
                    <a:pt x="1622744" y="1594079"/>
                    <a:pt x="1625624" y="1440781"/>
                    <a:pt x="1625624" y="975845"/>
                  </a:cubicBezTo>
                  <a:lnTo>
                    <a:pt x="1625624" y="360131"/>
                  </a:lnTo>
                  <a:lnTo>
                    <a:pt x="1588900" y="325225"/>
                  </a:lnTo>
                  <a:cubicBezTo>
                    <a:pt x="1525172" y="264409"/>
                    <a:pt x="1507888" y="190999"/>
                    <a:pt x="1539572" y="115069"/>
                  </a:cubicBezTo>
                  <a:cubicBezTo>
                    <a:pt x="1559736" y="66847"/>
                    <a:pt x="1581336" y="43817"/>
                    <a:pt x="1627784" y="20067"/>
                  </a:cubicBezTo>
                  <a:cubicBezTo>
                    <a:pt x="1650736" y="8371"/>
                    <a:pt x="1675064" y="1961"/>
                    <a:pt x="1699384" y="38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Text" lastClr="000000"/>
                </a:solidFill>
                <a:effectLst/>
                <a:uLnTx/>
                <a:uFillTx/>
                <a:latin typeface="Arial"/>
                <a:ea typeface="微軟正黑體"/>
                <a:cs typeface="+mn-cs"/>
              </a:endParaRPr>
            </a:p>
          </p:txBody>
        </p:sp>
        <p:sp>
          <p:nvSpPr>
            <p:cNvPr id="25" name="Freeform 92"/>
            <p:cNvSpPr>
              <a:spLocks/>
            </p:cNvSpPr>
            <p:nvPr/>
          </p:nvSpPr>
          <p:spPr bwMode="auto">
            <a:xfrm>
              <a:off x="35512341" y="13261794"/>
              <a:ext cx="405044" cy="1443407"/>
            </a:xfrm>
            <a:custGeom>
              <a:avLst/>
              <a:gdLst>
                <a:gd name="T0" fmla="*/ 1033 w 1527"/>
                <a:gd name="T1" fmla="*/ 5262 h 5433"/>
                <a:gd name="T2" fmla="*/ 125 w 1527"/>
                <a:gd name="T3" fmla="*/ 3147 h 5433"/>
                <a:gd name="T4" fmla="*/ 1098 w 1527"/>
                <a:gd name="T5" fmla="*/ 127 h 5433"/>
                <a:gd name="T6" fmla="*/ 1212 w 1527"/>
                <a:gd name="T7" fmla="*/ 0 h 5433"/>
                <a:gd name="T8" fmla="*/ 1369 w 1527"/>
                <a:gd name="T9" fmla="*/ 154 h 5433"/>
                <a:gd name="T10" fmla="*/ 1527 w 1527"/>
                <a:gd name="T11" fmla="*/ 353 h 5433"/>
                <a:gd name="T12" fmla="*/ 1439 w 1527"/>
                <a:gd name="T13" fmla="*/ 481 h 5433"/>
                <a:gd name="T14" fmla="*/ 863 w 1527"/>
                <a:gd name="T15" fmla="*/ 1402 h 5433"/>
                <a:gd name="T16" fmla="*/ 622 w 1527"/>
                <a:gd name="T17" fmla="*/ 2283 h 5433"/>
                <a:gd name="T18" fmla="*/ 1412 w 1527"/>
                <a:gd name="T19" fmla="*/ 4958 h 5433"/>
                <a:gd name="T20" fmla="*/ 1526 w 1527"/>
                <a:gd name="T21" fmla="*/ 5112 h 5433"/>
                <a:gd name="T22" fmla="*/ 1210 w 1527"/>
                <a:gd name="T23" fmla="*/ 5432 h 5433"/>
                <a:gd name="T24" fmla="*/ 1033 w 1527"/>
                <a:gd name="T25" fmla="*/ 5262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7" h="5433">
                  <a:moveTo>
                    <a:pt x="1033" y="5262"/>
                  </a:moveTo>
                  <a:cubicBezTo>
                    <a:pt x="505" y="4626"/>
                    <a:pt x="222" y="3966"/>
                    <a:pt x="125" y="3147"/>
                  </a:cubicBezTo>
                  <a:cubicBezTo>
                    <a:pt x="0" y="2085"/>
                    <a:pt x="368" y="942"/>
                    <a:pt x="1098" y="127"/>
                  </a:cubicBezTo>
                  <a:lnTo>
                    <a:pt x="1212" y="0"/>
                  </a:lnTo>
                  <a:lnTo>
                    <a:pt x="1369" y="154"/>
                  </a:lnTo>
                  <a:cubicBezTo>
                    <a:pt x="1456" y="239"/>
                    <a:pt x="1527" y="329"/>
                    <a:pt x="1527" y="353"/>
                  </a:cubicBezTo>
                  <a:cubicBezTo>
                    <a:pt x="1527" y="378"/>
                    <a:pt x="1487" y="436"/>
                    <a:pt x="1439" y="481"/>
                  </a:cubicBezTo>
                  <a:cubicBezTo>
                    <a:pt x="1290" y="623"/>
                    <a:pt x="990" y="1101"/>
                    <a:pt x="863" y="1402"/>
                  </a:cubicBezTo>
                  <a:cubicBezTo>
                    <a:pt x="746" y="1677"/>
                    <a:pt x="696" y="1858"/>
                    <a:pt x="622" y="2283"/>
                  </a:cubicBezTo>
                  <a:cubicBezTo>
                    <a:pt x="471" y="3144"/>
                    <a:pt x="802" y="4265"/>
                    <a:pt x="1412" y="4958"/>
                  </a:cubicBezTo>
                  <a:cubicBezTo>
                    <a:pt x="1475" y="5030"/>
                    <a:pt x="1526" y="5099"/>
                    <a:pt x="1526" y="5112"/>
                  </a:cubicBezTo>
                  <a:cubicBezTo>
                    <a:pt x="1525" y="5152"/>
                    <a:pt x="1248" y="5433"/>
                    <a:pt x="1210" y="5432"/>
                  </a:cubicBezTo>
                  <a:cubicBezTo>
                    <a:pt x="1190" y="5432"/>
                    <a:pt x="1110" y="5356"/>
                    <a:pt x="1033" y="526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Text" lastClr="000000"/>
                </a:solidFill>
                <a:effectLst/>
                <a:uLnTx/>
                <a:uFillTx/>
                <a:latin typeface="Arial"/>
                <a:ea typeface="微軟正黑體"/>
                <a:cs typeface="+mn-cs"/>
              </a:endParaRPr>
            </a:p>
          </p:txBody>
        </p:sp>
        <p:sp>
          <p:nvSpPr>
            <p:cNvPr id="26" name="Freeform 93"/>
            <p:cNvSpPr>
              <a:spLocks/>
            </p:cNvSpPr>
            <p:nvPr/>
          </p:nvSpPr>
          <p:spPr bwMode="auto">
            <a:xfrm>
              <a:off x="37228508" y="13261794"/>
              <a:ext cx="376948" cy="1443407"/>
            </a:xfrm>
            <a:custGeom>
              <a:avLst/>
              <a:gdLst>
                <a:gd name="T0" fmla="*/ 144 w 1421"/>
                <a:gd name="T1" fmla="*/ 5290 h 5433"/>
                <a:gd name="T2" fmla="*/ 0 w 1421"/>
                <a:gd name="T3" fmla="*/ 5119 h 5433"/>
                <a:gd name="T4" fmla="*/ 156 w 1421"/>
                <a:gd name="T5" fmla="*/ 4897 h 5433"/>
                <a:gd name="T6" fmla="*/ 841 w 1421"/>
                <a:gd name="T7" fmla="*/ 3529 h 5433"/>
                <a:gd name="T8" fmla="*/ 915 w 1421"/>
                <a:gd name="T9" fmla="*/ 2766 h 5433"/>
                <a:gd name="T10" fmla="*/ 756 w 1421"/>
                <a:gd name="T11" fmla="*/ 1640 h 5433"/>
                <a:gd name="T12" fmla="*/ 158 w 1421"/>
                <a:gd name="T13" fmla="*/ 567 h 5433"/>
                <a:gd name="T14" fmla="*/ 0 w 1421"/>
                <a:gd name="T15" fmla="*/ 341 h 5433"/>
                <a:gd name="T16" fmla="*/ 157 w 1421"/>
                <a:gd name="T17" fmla="*/ 154 h 5433"/>
                <a:gd name="T18" fmla="*/ 314 w 1421"/>
                <a:gd name="T19" fmla="*/ 0 h 5433"/>
                <a:gd name="T20" fmla="*/ 452 w 1421"/>
                <a:gd name="T21" fmla="*/ 155 h 5433"/>
                <a:gd name="T22" fmla="*/ 1184 w 1421"/>
                <a:gd name="T23" fmla="*/ 1378 h 5433"/>
                <a:gd name="T24" fmla="*/ 1380 w 1421"/>
                <a:gd name="T25" fmla="*/ 2110 h 5433"/>
                <a:gd name="T26" fmla="*/ 1385 w 1421"/>
                <a:gd name="T27" fmla="*/ 3313 h 5433"/>
                <a:gd name="T28" fmla="*/ 1311 w 1421"/>
                <a:gd name="T29" fmla="*/ 3641 h 5433"/>
                <a:gd name="T30" fmla="*/ 711 w 1421"/>
                <a:gd name="T31" fmla="*/ 4981 h 5433"/>
                <a:gd name="T32" fmla="*/ 310 w 1421"/>
                <a:gd name="T33" fmla="*/ 5433 h 5433"/>
                <a:gd name="T34" fmla="*/ 144 w 1421"/>
                <a:gd name="T35" fmla="*/ 5290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1" h="5433">
                  <a:moveTo>
                    <a:pt x="144" y="5290"/>
                  </a:moveTo>
                  <a:cubicBezTo>
                    <a:pt x="65" y="5212"/>
                    <a:pt x="0" y="5135"/>
                    <a:pt x="0" y="5119"/>
                  </a:cubicBezTo>
                  <a:cubicBezTo>
                    <a:pt x="0" y="5104"/>
                    <a:pt x="70" y="5004"/>
                    <a:pt x="156" y="4897"/>
                  </a:cubicBezTo>
                  <a:cubicBezTo>
                    <a:pt x="483" y="4492"/>
                    <a:pt x="709" y="4040"/>
                    <a:pt x="841" y="3529"/>
                  </a:cubicBezTo>
                  <a:cubicBezTo>
                    <a:pt x="905" y="3280"/>
                    <a:pt x="914" y="3186"/>
                    <a:pt x="915" y="2766"/>
                  </a:cubicBezTo>
                  <a:cubicBezTo>
                    <a:pt x="917" y="2242"/>
                    <a:pt x="889" y="2047"/>
                    <a:pt x="756" y="1640"/>
                  </a:cubicBezTo>
                  <a:cubicBezTo>
                    <a:pt x="623" y="1234"/>
                    <a:pt x="449" y="922"/>
                    <a:pt x="158" y="567"/>
                  </a:cubicBezTo>
                  <a:cubicBezTo>
                    <a:pt x="71" y="461"/>
                    <a:pt x="0" y="359"/>
                    <a:pt x="0" y="341"/>
                  </a:cubicBezTo>
                  <a:cubicBezTo>
                    <a:pt x="0" y="323"/>
                    <a:pt x="70" y="239"/>
                    <a:pt x="157" y="154"/>
                  </a:cubicBezTo>
                  <a:lnTo>
                    <a:pt x="314" y="0"/>
                  </a:lnTo>
                  <a:lnTo>
                    <a:pt x="452" y="155"/>
                  </a:lnTo>
                  <a:cubicBezTo>
                    <a:pt x="731" y="467"/>
                    <a:pt x="1039" y="981"/>
                    <a:pt x="1184" y="1378"/>
                  </a:cubicBezTo>
                  <a:cubicBezTo>
                    <a:pt x="1233" y="1511"/>
                    <a:pt x="1299" y="1760"/>
                    <a:pt x="1380" y="2110"/>
                  </a:cubicBezTo>
                  <a:cubicBezTo>
                    <a:pt x="1417" y="2273"/>
                    <a:pt x="1421" y="3170"/>
                    <a:pt x="1385" y="3313"/>
                  </a:cubicBezTo>
                  <a:cubicBezTo>
                    <a:pt x="1371" y="3369"/>
                    <a:pt x="1337" y="3516"/>
                    <a:pt x="1311" y="3641"/>
                  </a:cubicBezTo>
                  <a:cubicBezTo>
                    <a:pt x="1220" y="4071"/>
                    <a:pt x="985" y="4596"/>
                    <a:pt x="711" y="4981"/>
                  </a:cubicBezTo>
                  <a:cubicBezTo>
                    <a:pt x="572" y="5176"/>
                    <a:pt x="344" y="5433"/>
                    <a:pt x="310" y="5433"/>
                  </a:cubicBezTo>
                  <a:cubicBezTo>
                    <a:pt x="299" y="5433"/>
                    <a:pt x="224" y="5368"/>
                    <a:pt x="144" y="529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Text" lastClr="000000"/>
                </a:solidFill>
                <a:effectLst/>
                <a:uLnTx/>
                <a:uFillTx/>
                <a:latin typeface="Arial"/>
                <a:ea typeface="微軟正黑體"/>
                <a:cs typeface="+mn-cs"/>
              </a:endParaRPr>
            </a:p>
          </p:txBody>
        </p:sp>
        <p:sp>
          <p:nvSpPr>
            <p:cNvPr id="27" name="Freeform 94"/>
            <p:cNvSpPr>
              <a:spLocks/>
            </p:cNvSpPr>
            <p:nvPr/>
          </p:nvSpPr>
          <p:spPr bwMode="auto">
            <a:xfrm>
              <a:off x="35835435" y="13472509"/>
              <a:ext cx="300856" cy="1021974"/>
            </a:xfrm>
            <a:custGeom>
              <a:avLst/>
              <a:gdLst>
                <a:gd name="T0" fmla="*/ 649 w 1133"/>
                <a:gd name="T1" fmla="*/ 3709 h 3850"/>
                <a:gd name="T2" fmla="*/ 64 w 1133"/>
                <a:gd name="T3" fmla="*/ 2517 h 3850"/>
                <a:gd name="T4" fmla="*/ 50 w 1133"/>
                <a:gd name="T5" fmla="*/ 1437 h 3850"/>
                <a:gd name="T6" fmla="*/ 583 w 1133"/>
                <a:gd name="T7" fmla="*/ 253 h 3850"/>
                <a:gd name="T8" fmla="*/ 974 w 1133"/>
                <a:gd name="T9" fmla="*/ 185 h 3850"/>
                <a:gd name="T10" fmla="*/ 1133 w 1133"/>
                <a:gd name="T11" fmla="*/ 344 h 3850"/>
                <a:gd name="T12" fmla="*/ 984 w 1133"/>
                <a:gd name="T13" fmla="*/ 538 h 3850"/>
                <a:gd name="T14" fmla="*/ 561 w 1133"/>
                <a:gd name="T15" fmla="*/ 1412 h 3850"/>
                <a:gd name="T16" fmla="*/ 616 w 1133"/>
                <a:gd name="T17" fmla="*/ 2679 h 3850"/>
                <a:gd name="T18" fmla="*/ 966 w 1133"/>
                <a:gd name="T19" fmla="*/ 3313 h 3850"/>
                <a:gd name="T20" fmla="*/ 1087 w 1133"/>
                <a:gd name="T21" fmla="*/ 3572 h 3850"/>
                <a:gd name="T22" fmla="*/ 780 w 1133"/>
                <a:gd name="T23" fmla="*/ 3850 h 3850"/>
                <a:gd name="T24" fmla="*/ 649 w 1133"/>
                <a:gd name="T25" fmla="*/ 3709 h 3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3" h="3850">
                  <a:moveTo>
                    <a:pt x="649" y="3709"/>
                  </a:moveTo>
                  <a:cubicBezTo>
                    <a:pt x="375" y="3385"/>
                    <a:pt x="157" y="2939"/>
                    <a:pt x="64" y="2517"/>
                  </a:cubicBezTo>
                  <a:cubicBezTo>
                    <a:pt x="8" y="2258"/>
                    <a:pt x="0" y="1696"/>
                    <a:pt x="50" y="1437"/>
                  </a:cubicBezTo>
                  <a:cubicBezTo>
                    <a:pt x="132" y="1013"/>
                    <a:pt x="338" y="555"/>
                    <a:pt x="583" y="253"/>
                  </a:cubicBezTo>
                  <a:cubicBezTo>
                    <a:pt x="788" y="1"/>
                    <a:pt x="789" y="0"/>
                    <a:pt x="974" y="185"/>
                  </a:cubicBezTo>
                  <a:lnTo>
                    <a:pt x="1133" y="344"/>
                  </a:lnTo>
                  <a:lnTo>
                    <a:pt x="984" y="538"/>
                  </a:lnTo>
                  <a:cubicBezTo>
                    <a:pt x="797" y="782"/>
                    <a:pt x="632" y="1122"/>
                    <a:pt x="561" y="1412"/>
                  </a:cubicBezTo>
                  <a:cubicBezTo>
                    <a:pt x="469" y="1785"/>
                    <a:pt x="494" y="2369"/>
                    <a:pt x="616" y="2679"/>
                  </a:cubicBezTo>
                  <a:cubicBezTo>
                    <a:pt x="701" y="2898"/>
                    <a:pt x="831" y="3134"/>
                    <a:pt x="966" y="3313"/>
                  </a:cubicBezTo>
                  <a:cubicBezTo>
                    <a:pt x="1102" y="3494"/>
                    <a:pt x="1118" y="3528"/>
                    <a:pt x="1087" y="3572"/>
                  </a:cubicBezTo>
                  <a:cubicBezTo>
                    <a:pt x="1050" y="3625"/>
                    <a:pt x="802" y="3850"/>
                    <a:pt x="780" y="3850"/>
                  </a:cubicBezTo>
                  <a:cubicBezTo>
                    <a:pt x="774" y="3850"/>
                    <a:pt x="715" y="3787"/>
                    <a:pt x="649" y="37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Text" lastClr="000000"/>
                </a:solidFill>
                <a:effectLst/>
                <a:uLnTx/>
                <a:uFillTx/>
                <a:latin typeface="Arial"/>
                <a:ea typeface="微軟正黑體"/>
                <a:cs typeface="+mn-cs"/>
              </a:endParaRPr>
            </a:p>
          </p:txBody>
        </p:sp>
        <p:sp>
          <p:nvSpPr>
            <p:cNvPr id="28" name="Freeform 95"/>
            <p:cNvSpPr>
              <a:spLocks/>
            </p:cNvSpPr>
            <p:nvPr/>
          </p:nvSpPr>
          <p:spPr bwMode="auto">
            <a:xfrm>
              <a:off x="37010764" y="13480709"/>
              <a:ext cx="313734" cy="1013779"/>
            </a:xfrm>
            <a:custGeom>
              <a:avLst/>
              <a:gdLst>
                <a:gd name="T0" fmla="*/ 263 w 1183"/>
                <a:gd name="T1" fmla="*/ 3770 h 3819"/>
                <a:gd name="T2" fmla="*/ 103 w 1183"/>
                <a:gd name="T3" fmla="*/ 3603 h 3819"/>
                <a:gd name="T4" fmla="*/ 0 w 1183"/>
                <a:gd name="T5" fmla="*/ 3485 h 3819"/>
                <a:gd name="T6" fmla="*/ 140 w 1183"/>
                <a:gd name="T7" fmla="*/ 3311 h 3819"/>
                <a:gd name="T8" fmla="*/ 593 w 1183"/>
                <a:gd name="T9" fmla="*/ 2295 h 3819"/>
                <a:gd name="T10" fmla="*/ 620 w 1183"/>
                <a:gd name="T11" fmla="*/ 1689 h 3819"/>
                <a:gd name="T12" fmla="*/ 144 w 1183"/>
                <a:gd name="T13" fmla="*/ 506 h 3819"/>
                <a:gd name="T14" fmla="*/ 0 w 1183"/>
                <a:gd name="T15" fmla="*/ 318 h 3819"/>
                <a:gd name="T16" fmla="*/ 156 w 1183"/>
                <a:gd name="T17" fmla="*/ 157 h 3819"/>
                <a:gd name="T18" fmla="*/ 362 w 1183"/>
                <a:gd name="T19" fmla="*/ 26 h 3819"/>
                <a:gd name="T20" fmla="*/ 836 w 1183"/>
                <a:gd name="T21" fmla="*/ 701 h 3819"/>
                <a:gd name="T22" fmla="*/ 1105 w 1183"/>
                <a:gd name="T23" fmla="*/ 1615 h 3819"/>
                <a:gd name="T24" fmla="*/ 672 w 1183"/>
                <a:gd name="T25" fmla="*/ 3424 h 3819"/>
                <a:gd name="T26" fmla="*/ 342 w 1183"/>
                <a:gd name="T27" fmla="*/ 3819 h 3819"/>
                <a:gd name="T28" fmla="*/ 263 w 1183"/>
                <a:gd name="T29" fmla="*/ 3770 h 3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3" h="3819">
                  <a:moveTo>
                    <a:pt x="263" y="3770"/>
                  </a:moveTo>
                  <a:cubicBezTo>
                    <a:pt x="232" y="3743"/>
                    <a:pt x="160" y="3668"/>
                    <a:pt x="103" y="3603"/>
                  </a:cubicBezTo>
                  <a:lnTo>
                    <a:pt x="0" y="3485"/>
                  </a:lnTo>
                  <a:lnTo>
                    <a:pt x="140" y="3311"/>
                  </a:lnTo>
                  <a:cubicBezTo>
                    <a:pt x="378" y="3015"/>
                    <a:pt x="537" y="2660"/>
                    <a:pt x="593" y="2295"/>
                  </a:cubicBezTo>
                  <a:cubicBezTo>
                    <a:pt x="643" y="1975"/>
                    <a:pt x="645" y="1920"/>
                    <a:pt x="620" y="1689"/>
                  </a:cubicBezTo>
                  <a:cubicBezTo>
                    <a:pt x="573" y="1255"/>
                    <a:pt x="412" y="855"/>
                    <a:pt x="144" y="506"/>
                  </a:cubicBezTo>
                  <a:lnTo>
                    <a:pt x="0" y="318"/>
                  </a:lnTo>
                  <a:lnTo>
                    <a:pt x="156" y="157"/>
                  </a:lnTo>
                  <a:cubicBezTo>
                    <a:pt x="287" y="21"/>
                    <a:pt x="319" y="0"/>
                    <a:pt x="362" y="26"/>
                  </a:cubicBezTo>
                  <a:cubicBezTo>
                    <a:pt x="473" y="94"/>
                    <a:pt x="693" y="407"/>
                    <a:pt x="836" y="701"/>
                  </a:cubicBezTo>
                  <a:cubicBezTo>
                    <a:pt x="1000" y="1038"/>
                    <a:pt x="1051" y="1210"/>
                    <a:pt x="1105" y="1615"/>
                  </a:cubicBezTo>
                  <a:cubicBezTo>
                    <a:pt x="1183" y="2193"/>
                    <a:pt x="1007" y="2927"/>
                    <a:pt x="672" y="3424"/>
                  </a:cubicBezTo>
                  <a:cubicBezTo>
                    <a:pt x="555" y="3597"/>
                    <a:pt x="370" y="3819"/>
                    <a:pt x="342" y="3819"/>
                  </a:cubicBezTo>
                  <a:cubicBezTo>
                    <a:pt x="330" y="3819"/>
                    <a:pt x="294" y="3797"/>
                    <a:pt x="263" y="37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Text" lastClr="000000"/>
                </a:solidFill>
                <a:effectLst/>
                <a:uLnTx/>
                <a:uFillTx/>
                <a:latin typeface="Arial"/>
                <a:ea typeface="微軟正黑體"/>
                <a:cs typeface="+mn-cs"/>
              </a:endParaRPr>
            </a:p>
          </p:txBody>
        </p:sp>
        <p:sp>
          <p:nvSpPr>
            <p:cNvPr id="29" name="Freeform 96"/>
            <p:cNvSpPr>
              <a:spLocks/>
            </p:cNvSpPr>
            <p:nvPr/>
          </p:nvSpPr>
          <p:spPr bwMode="auto">
            <a:xfrm>
              <a:off x="36138636" y="13684397"/>
              <a:ext cx="208374" cy="600542"/>
            </a:xfrm>
            <a:custGeom>
              <a:avLst/>
              <a:gdLst>
                <a:gd name="T0" fmla="*/ 317 w 783"/>
                <a:gd name="T1" fmla="*/ 2127 h 2261"/>
                <a:gd name="T2" fmla="*/ 0 w 783"/>
                <a:gd name="T3" fmla="*/ 1146 h 2261"/>
                <a:gd name="T4" fmla="*/ 342 w 783"/>
                <a:gd name="T5" fmla="*/ 122 h 2261"/>
                <a:gd name="T6" fmla="*/ 449 w 783"/>
                <a:gd name="T7" fmla="*/ 0 h 2261"/>
                <a:gd name="T8" fmla="*/ 616 w 783"/>
                <a:gd name="T9" fmla="*/ 170 h 2261"/>
                <a:gd name="T10" fmla="*/ 783 w 783"/>
                <a:gd name="T11" fmla="*/ 339 h 2261"/>
                <a:gd name="T12" fmla="*/ 705 w 783"/>
                <a:gd name="T13" fmla="*/ 451 h 2261"/>
                <a:gd name="T14" fmla="*/ 492 w 783"/>
                <a:gd name="T15" fmla="*/ 1139 h 2261"/>
                <a:gd name="T16" fmla="*/ 685 w 783"/>
                <a:gd name="T17" fmla="*/ 1795 h 2261"/>
                <a:gd name="T18" fmla="*/ 747 w 783"/>
                <a:gd name="T19" fmla="*/ 1975 h 2261"/>
                <a:gd name="T20" fmla="*/ 441 w 783"/>
                <a:gd name="T21" fmla="*/ 2261 h 2261"/>
                <a:gd name="T22" fmla="*/ 317 w 783"/>
                <a:gd name="T23" fmla="*/ 2127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3" h="2261">
                  <a:moveTo>
                    <a:pt x="317" y="2127"/>
                  </a:moveTo>
                  <a:cubicBezTo>
                    <a:pt x="85" y="1820"/>
                    <a:pt x="1" y="1557"/>
                    <a:pt x="0" y="1146"/>
                  </a:cubicBezTo>
                  <a:cubicBezTo>
                    <a:pt x="0" y="720"/>
                    <a:pt x="112" y="384"/>
                    <a:pt x="342" y="122"/>
                  </a:cubicBezTo>
                  <a:lnTo>
                    <a:pt x="449" y="0"/>
                  </a:lnTo>
                  <a:lnTo>
                    <a:pt x="616" y="170"/>
                  </a:lnTo>
                  <a:lnTo>
                    <a:pt x="783" y="339"/>
                  </a:lnTo>
                  <a:lnTo>
                    <a:pt x="705" y="451"/>
                  </a:lnTo>
                  <a:cubicBezTo>
                    <a:pt x="555" y="668"/>
                    <a:pt x="493" y="869"/>
                    <a:pt x="492" y="1139"/>
                  </a:cubicBezTo>
                  <a:cubicBezTo>
                    <a:pt x="491" y="1416"/>
                    <a:pt x="539" y="1578"/>
                    <a:pt x="685" y="1795"/>
                  </a:cubicBezTo>
                  <a:cubicBezTo>
                    <a:pt x="752" y="1893"/>
                    <a:pt x="767" y="1938"/>
                    <a:pt x="747" y="1975"/>
                  </a:cubicBezTo>
                  <a:cubicBezTo>
                    <a:pt x="715" y="2036"/>
                    <a:pt x="473" y="2261"/>
                    <a:pt x="441" y="2261"/>
                  </a:cubicBezTo>
                  <a:cubicBezTo>
                    <a:pt x="428" y="2261"/>
                    <a:pt x="373" y="2201"/>
                    <a:pt x="317" y="212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Text" lastClr="000000"/>
                </a:solidFill>
                <a:effectLst/>
                <a:uLnTx/>
                <a:uFillTx/>
                <a:latin typeface="Arial"/>
                <a:ea typeface="微軟正黑體"/>
                <a:cs typeface="+mn-cs"/>
              </a:endParaRPr>
            </a:p>
          </p:txBody>
        </p:sp>
        <p:sp>
          <p:nvSpPr>
            <p:cNvPr id="30" name="Freeform 97"/>
            <p:cNvSpPr>
              <a:spLocks/>
            </p:cNvSpPr>
            <p:nvPr/>
          </p:nvSpPr>
          <p:spPr bwMode="auto">
            <a:xfrm>
              <a:off x="36800046" y="13693762"/>
              <a:ext cx="234129" cy="591177"/>
            </a:xfrm>
            <a:custGeom>
              <a:avLst/>
              <a:gdLst>
                <a:gd name="T0" fmla="*/ 149 w 881"/>
                <a:gd name="T1" fmla="*/ 2074 h 2228"/>
                <a:gd name="T2" fmla="*/ 0 w 881"/>
                <a:gd name="T3" fmla="*/ 1917 h 2228"/>
                <a:gd name="T4" fmla="*/ 50 w 881"/>
                <a:gd name="T5" fmla="*/ 1840 h 2228"/>
                <a:gd name="T6" fmla="*/ 276 w 881"/>
                <a:gd name="T7" fmla="*/ 1323 h 2228"/>
                <a:gd name="T8" fmla="*/ 97 w 881"/>
                <a:gd name="T9" fmla="*/ 454 h 2228"/>
                <a:gd name="T10" fmla="*/ 1 w 881"/>
                <a:gd name="T11" fmla="*/ 302 h 2228"/>
                <a:gd name="T12" fmla="*/ 150 w 881"/>
                <a:gd name="T13" fmla="*/ 151 h 2228"/>
                <a:gd name="T14" fmla="*/ 333 w 881"/>
                <a:gd name="T15" fmla="*/ 0 h 2228"/>
                <a:gd name="T16" fmla="*/ 628 w 881"/>
                <a:gd name="T17" fmla="*/ 389 h 2228"/>
                <a:gd name="T18" fmla="*/ 501 w 881"/>
                <a:gd name="T19" fmla="*/ 2041 h 2228"/>
                <a:gd name="T20" fmla="*/ 340 w 881"/>
                <a:gd name="T21" fmla="*/ 2223 h 2228"/>
                <a:gd name="T22" fmla="*/ 149 w 881"/>
                <a:gd name="T23" fmla="*/ 2074 h 2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1" h="2228">
                  <a:moveTo>
                    <a:pt x="149" y="2074"/>
                  </a:moveTo>
                  <a:lnTo>
                    <a:pt x="0" y="1917"/>
                  </a:lnTo>
                  <a:lnTo>
                    <a:pt x="50" y="1840"/>
                  </a:lnTo>
                  <a:cubicBezTo>
                    <a:pt x="178" y="1647"/>
                    <a:pt x="236" y="1514"/>
                    <a:pt x="276" y="1323"/>
                  </a:cubicBezTo>
                  <a:cubicBezTo>
                    <a:pt x="338" y="1024"/>
                    <a:pt x="280" y="742"/>
                    <a:pt x="97" y="454"/>
                  </a:cubicBezTo>
                  <a:lnTo>
                    <a:pt x="1" y="302"/>
                  </a:lnTo>
                  <a:lnTo>
                    <a:pt x="150" y="151"/>
                  </a:lnTo>
                  <a:cubicBezTo>
                    <a:pt x="232" y="68"/>
                    <a:pt x="315" y="0"/>
                    <a:pt x="333" y="0"/>
                  </a:cubicBezTo>
                  <a:cubicBezTo>
                    <a:pt x="387" y="0"/>
                    <a:pt x="528" y="187"/>
                    <a:pt x="628" y="389"/>
                  </a:cubicBezTo>
                  <a:cubicBezTo>
                    <a:pt x="881" y="903"/>
                    <a:pt x="830" y="1560"/>
                    <a:pt x="501" y="2041"/>
                  </a:cubicBezTo>
                  <a:cubicBezTo>
                    <a:pt x="435" y="2137"/>
                    <a:pt x="363" y="2219"/>
                    <a:pt x="340" y="2223"/>
                  </a:cubicBezTo>
                  <a:cubicBezTo>
                    <a:pt x="316" y="2228"/>
                    <a:pt x="230" y="2161"/>
                    <a:pt x="149" y="207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Text" lastClr="000000"/>
                </a:solidFill>
                <a:effectLst/>
                <a:uLnTx/>
                <a:uFillTx/>
                <a:latin typeface="Arial"/>
                <a:ea typeface="微軟正黑體"/>
                <a:cs typeface="+mn-cs"/>
              </a:endParaRPr>
            </a:p>
          </p:txBody>
        </p:sp>
      </p:grpSp>
      <p:sp>
        <p:nvSpPr>
          <p:cNvPr id="10" name="矩形 9"/>
          <p:cNvSpPr/>
          <p:nvPr/>
        </p:nvSpPr>
        <p:spPr>
          <a:xfrm>
            <a:off x="6650548" y="2327114"/>
            <a:ext cx="4666119"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11" name="六邊形 10"/>
          <p:cNvSpPr/>
          <p:nvPr/>
        </p:nvSpPr>
        <p:spPr>
          <a:xfrm>
            <a:off x="5746312" y="1831850"/>
            <a:ext cx="974084" cy="834390"/>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cxnSp>
        <p:nvCxnSpPr>
          <p:cNvPr id="14" name="直線接點 13"/>
          <p:cNvCxnSpPr/>
          <p:nvPr/>
        </p:nvCxnSpPr>
        <p:spPr>
          <a:xfrm>
            <a:off x="6239069" y="2249045"/>
            <a:ext cx="2868930" cy="0"/>
          </a:xfrm>
          <a:prstGeom prst="line">
            <a:avLst/>
          </a:prstGeom>
          <a:ln w="19050">
            <a:solidFill>
              <a:schemeClr val="bg1">
                <a:lumMod val="50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15" name="文字方塊 88"/>
          <p:cNvSpPr txBox="1"/>
          <p:nvPr/>
        </p:nvSpPr>
        <p:spPr>
          <a:xfrm>
            <a:off x="6650549" y="1784173"/>
            <a:ext cx="1771650"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b="1" dirty="0" smtClean="0">
                <a:solidFill>
                  <a:schemeClr val="accent1"/>
                </a:solidFill>
              </a:rPr>
              <a:t>Business</a:t>
            </a:r>
            <a:endParaRPr lang="zh-TW" altLang="en-US" sz="2400" b="1" dirty="0">
              <a:solidFill>
                <a:schemeClr val="accent1"/>
              </a:solidFill>
            </a:endParaRPr>
          </a:p>
        </p:txBody>
      </p:sp>
      <p:sp>
        <p:nvSpPr>
          <p:cNvPr id="16" name="矩形 15"/>
          <p:cNvSpPr/>
          <p:nvPr/>
        </p:nvSpPr>
        <p:spPr>
          <a:xfrm>
            <a:off x="6650548" y="3801584"/>
            <a:ext cx="4666119"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17" name="六邊形 16"/>
          <p:cNvSpPr/>
          <p:nvPr/>
        </p:nvSpPr>
        <p:spPr>
          <a:xfrm>
            <a:off x="5746312" y="3306320"/>
            <a:ext cx="974084" cy="834390"/>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cxnSp>
        <p:nvCxnSpPr>
          <p:cNvPr id="18" name="直線接點 17"/>
          <p:cNvCxnSpPr/>
          <p:nvPr/>
        </p:nvCxnSpPr>
        <p:spPr>
          <a:xfrm>
            <a:off x="6239069" y="3723515"/>
            <a:ext cx="2868930" cy="0"/>
          </a:xfrm>
          <a:prstGeom prst="line">
            <a:avLst/>
          </a:prstGeom>
          <a:ln w="19050">
            <a:solidFill>
              <a:schemeClr val="bg1">
                <a:lumMod val="50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19" name="文字方塊 88"/>
          <p:cNvSpPr txBox="1"/>
          <p:nvPr/>
        </p:nvSpPr>
        <p:spPr>
          <a:xfrm>
            <a:off x="6650549" y="3258643"/>
            <a:ext cx="1771650"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b="1" dirty="0" smtClean="0">
                <a:solidFill>
                  <a:schemeClr val="accent1"/>
                </a:solidFill>
              </a:rPr>
              <a:t>Business</a:t>
            </a:r>
            <a:endParaRPr lang="zh-TW" altLang="en-US" sz="2400" b="1" dirty="0">
              <a:solidFill>
                <a:schemeClr val="accent1"/>
              </a:solidFill>
            </a:endParaRPr>
          </a:p>
        </p:txBody>
      </p:sp>
      <p:sp>
        <p:nvSpPr>
          <p:cNvPr id="20" name="矩形 19"/>
          <p:cNvSpPr/>
          <p:nvPr/>
        </p:nvSpPr>
        <p:spPr>
          <a:xfrm>
            <a:off x="6650548" y="5276054"/>
            <a:ext cx="4666119"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21" name="六邊形 20"/>
          <p:cNvSpPr/>
          <p:nvPr/>
        </p:nvSpPr>
        <p:spPr>
          <a:xfrm>
            <a:off x="5746312" y="4780790"/>
            <a:ext cx="974084" cy="834390"/>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cxnSp>
        <p:nvCxnSpPr>
          <p:cNvPr id="22" name="直線接點 21"/>
          <p:cNvCxnSpPr/>
          <p:nvPr/>
        </p:nvCxnSpPr>
        <p:spPr>
          <a:xfrm>
            <a:off x="6239069" y="5197985"/>
            <a:ext cx="2868930" cy="0"/>
          </a:xfrm>
          <a:prstGeom prst="line">
            <a:avLst/>
          </a:prstGeom>
          <a:ln w="19050">
            <a:solidFill>
              <a:schemeClr val="bg1">
                <a:lumMod val="50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23" name="文字方塊 88"/>
          <p:cNvSpPr txBox="1"/>
          <p:nvPr/>
        </p:nvSpPr>
        <p:spPr>
          <a:xfrm>
            <a:off x="6650549" y="4733113"/>
            <a:ext cx="1771650"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b="1" dirty="0" smtClean="0">
                <a:solidFill>
                  <a:schemeClr val="accent1"/>
                </a:solidFill>
              </a:rPr>
              <a:t>Business</a:t>
            </a:r>
            <a:endParaRPr lang="zh-TW" altLang="en-US" sz="2400" b="1" dirty="0">
              <a:solidFill>
                <a:schemeClr val="accent1"/>
              </a:solidFill>
            </a:endParaRPr>
          </a:p>
        </p:txBody>
      </p:sp>
      <p:sp>
        <p:nvSpPr>
          <p:cNvPr id="2" name="頁尾版面配置區 1"/>
          <p:cNvSpPr>
            <a:spLocks noGrp="1"/>
          </p:cNvSpPr>
          <p:nvPr>
            <p:ph type="ftr" sz="quarter" idx="11"/>
          </p:nvPr>
        </p:nvSpPr>
        <p:spPr/>
        <p:txBody>
          <a:bodyPr/>
          <a:lstStyle/>
          <a:p>
            <a:r>
              <a:rPr lang="zh-TW" altLang="en-US" smtClean="0"/>
              <a:t>商業簡報網 韓明文 講師 </a:t>
            </a:r>
            <a:r>
              <a:rPr lang="en-US" altLang="zh-TW" smtClean="0"/>
              <a:t>/ www.pook.com.tw</a:t>
            </a:r>
            <a:endParaRPr lang="zh-TW" altLang="en-US"/>
          </a:p>
        </p:txBody>
      </p:sp>
      <p:sp>
        <p:nvSpPr>
          <p:cNvPr id="3" name="投影片編號版面配置區 2"/>
          <p:cNvSpPr>
            <a:spLocks noGrp="1"/>
          </p:cNvSpPr>
          <p:nvPr>
            <p:ph type="sldNum" sz="quarter" idx="12"/>
          </p:nvPr>
        </p:nvSpPr>
        <p:spPr/>
        <p:txBody>
          <a:bodyPr/>
          <a:lstStyle/>
          <a:p>
            <a:fld id="{3E5B7E40-2C08-4ABC-92E6-8AE10441B421}" type="slidenum">
              <a:rPr lang="zh-TW" altLang="en-US" smtClean="0"/>
              <a:t>2</a:t>
            </a:fld>
            <a:endParaRPr lang="zh-TW" altLang="en-US"/>
          </a:p>
        </p:txBody>
      </p:sp>
    </p:spTree>
    <p:extLst>
      <p:ext uri="{BB962C8B-B14F-4D97-AF65-F5344CB8AC3E}">
        <p14:creationId xmlns:p14="http://schemas.microsoft.com/office/powerpoint/2010/main" val="254298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6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cTn>
                <p:tgtEl>
                  <p:spTgt spid="34"/>
                </p:tgtEl>
              </p:cMediaNode>
            </p:video>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4"/>
                                        </p:tgtEl>
                                      </p:cBhvr>
                                    </p:cmd>
                                  </p:childTnLst>
                                </p:cTn>
                              </p:par>
                            </p:childTnLst>
                          </p:cTn>
                        </p:par>
                      </p:childTnLst>
                    </p:cTn>
                  </p:par>
                </p:childTnLst>
              </p:cTn>
              <p:nextCondLst>
                <p:cond evt="onClick" delay="0">
                  <p:tgtEl>
                    <p:spTgt spid="3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圖片 2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l="25232" r="27248" b="15263"/>
          <a:stretch>
            <a:fillRect/>
          </a:stretch>
        </p:blipFill>
        <p:spPr>
          <a:xfrm>
            <a:off x="312726" y="1541686"/>
            <a:ext cx="4714566" cy="4728936"/>
          </a:xfrm>
          <a:custGeom>
            <a:avLst/>
            <a:gdLst>
              <a:gd name="connsiteX0" fmla="*/ 2356956 w 4714566"/>
              <a:gd name="connsiteY0" fmla="*/ 0 h 4728936"/>
              <a:gd name="connsiteX1" fmla="*/ 2356956 w 4714566"/>
              <a:gd name="connsiteY1" fmla="*/ 2364468 h 4728936"/>
              <a:gd name="connsiteX2" fmla="*/ 4714566 w 4714566"/>
              <a:gd name="connsiteY2" fmla="*/ 2364468 h 4728936"/>
              <a:gd name="connsiteX3" fmla="*/ 2356956 w 4714566"/>
              <a:gd name="connsiteY3" fmla="*/ 4728936 h 4728936"/>
              <a:gd name="connsiteX4" fmla="*/ 0 w 4714566"/>
              <a:gd name="connsiteY4" fmla="*/ 2364468 h 4728936"/>
              <a:gd name="connsiteX5" fmla="*/ 2356956 w 4714566"/>
              <a:gd name="connsiteY5" fmla="*/ 0 h 472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14566" h="4728936">
                <a:moveTo>
                  <a:pt x="2356956" y="0"/>
                </a:moveTo>
                <a:lnTo>
                  <a:pt x="2356956" y="2364468"/>
                </a:lnTo>
                <a:lnTo>
                  <a:pt x="4714566" y="2364468"/>
                </a:lnTo>
                <a:cubicBezTo>
                  <a:pt x="4714566" y="3669906"/>
                  <a:pt x="3659261" y="4728936"/>
                  <a:pt x="2356956" y="4728936"/>
                </a:cubicBezTo>
                <a:cubicBezTo>
                  <a:pt x="1055305" y="4728936"/>
                  <a:pt x="0" y="3669906"/>
                  <a:pt x="0" y="2364468"/>
                </a:cubicBezTo>
                <a:cubicBezTo>
                  <a:pt x="0" y="1058375"/>
                  <a:pt x="1055305" y="0"/>
                  <a:pt x="2356956" y="0"/>
                </a:cubicBezTo>
                <a:close/>
              </a:path>
            </a:pathLst>
          </a:custGeom>
        </p:spPr>
      </p:pic>
      <p:sp>
        <p:nvSpPr>
          <p:cNvPr id="10" name="Freeform 5"/>
          <p:cNvSpPr>
            <a:spLocks/>
          </p:cNvSpPr>
          <p:nvPr/>
        </p:nvSpPr>
        <p:spPr bwMode="auto">
          <a:xfrm>
            <a:off x="2669356" y="1541686"/>
            <a:ext cx="2357936" cy="2364468"/>
          </a:xfrm>
          <a:custGeom>
            <a:avLst/>
            <a:gdLst>
              <a:gd name="T0" fmla="*/ 0 w 3608"/>
              <a:gd name="T1" fmla="*/ 0 h 3608"/>
              <a:gd name="T2" fmla="*/ 3608 w 3608"/>
              <a:gd name="T3" fmla="*/ 3608 h 3608"/>
              <a:gd name="T4" fmla="*/ 0 w 3608"/>
              <a:gd name="T5" fmla="*/ 3608 h 3608"/>
              <a:gd name="T6" fmla="*/ 0 w 3608"/>
              <a:gd name="T7" fmla="*/ 0 h 3608"/>
            </a:gdLst>
            <a:ahLst/>
            <a:cxnLst>
              <a:cxn ang="0">
                <a:pos x="T0" y="T1"/>
              </a:cxn>
              <a:cxn ang="0">
                <a:pos x="T2" y="T3"/>
              </a:cxn>
              <a:cxn ang="0">
                <a:pos x="T4" y="T5"/>
              </a:cxn>
              <a:cxn ang="0">
                <a:pos x="T6" y="T7"/>
              </a:cxn>
            </a:cxnLst>
            <a:rect l="0" t="0" r="r" b="b"/>
            <a:pathLst>
              <a:path w="3608" h="3608">
                <a:moveTo>
                  <a:pt x="0" y="0"/>
                </a:moveTo>
                <a:cubicBezTo>
                  <a:pt x="1993" y="0"/>
                  <a:pt x="3608" y="1615"/>
                  <a:pt x="3608" y="3608"/>
                </a:cubicBezTo>
                <a:lnTo>
                  <a:pt x="0" y="3608"/>
                </a:lnTo>
                <a:lnTo>
                  <a:pt x="0"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文字方塊 27"/>
          <p:cNvSpPr txBox="1"/>
          <p:nvPr/>
        </p:nvSpPr>
        <p:spPr>
          <a:xfrm>
            <a:off x="2933695" y="2276292"/>
            <a:ext cx="1800230" cy="1200329"/>
          </a:xfrm>
          <a:prstGeom prst="rect">
            <a:avLst/>
          </a:prstGeom>
          <a:noFill/>
        </p:spPr>
        <p:txBody>
          <a:bodyPr wrap="square" rtlCol="0">
            <a:spAutoFit/>
          </a:bodyPr>
          <a:lstStyle/>
          <a:p>
            <a:r>
              <a:rPr lang="en-US" sz="7200" dirty="0" smtClean="0">
                <a:solidFill>
                  <a:schemeClr val="bg1"/>
                </a:solidFill>
              </a:rPr>
              <a:t>25</a:t>
            </a:r>
            <a:r>
              <a:rPr lang="en-US" altLang="zh-TW" sz="2800" dirty="0" smtClean="0">
                <a:solidFill>
                  <a:schemeClr val="bg1"/>
                </a:solidFill>
              </a:rPr>
              <a:t>%</a:t>
            </a:r>
            <a:endParaRPr lang="en-US" sz="2800" dirty="0">
              <a:solidFill>
                <a:schemeClr val="bg1"/>
              </a:solidFill>
            </a:endParaRPr>
          </a:p>
        </p:txBody>
      </p:sp>
      <p:sp>
        <p:nvSpPr>
          <p:cNvPr id="29" name="頁尾版面配置區 28"/>
          <p:cNvSpPr>
            <a:spLocks noGrp="1"/>
          </p:cNvSpPr>
          <p:nvPr>
            <p:ph type="ftr" sz="quarter" idx="11"/>
          </p:nvPr>
        </p:nvSpPr>
        <p:spPr/>
        <p:txBody>
          <a:bodyPr/>
          <a:lstStyle/>
          <a:p>
            <a:r>
              <a:rPr lang="zh-TW" altLang="en-US" smtClean="0"/>
              <a:t>商業簡報網 韓明文 講師 </a:t>
            </a:r>
            <a:r>
              <a:rPr lang="en-US" altLang="zh-TW" smtClean="0"/>
              <a:t>/ www.pook.com.tw</a:t>
            </a:r>
            <a:endParaRPr lang="zh-TW" altLang="en-US"/>
          </a:p>
        </p:txBody>
      </p:sp>
      <p:sp>
        <p:nvSpPr>
          <p:cNvPr id="8" name="文字方塊 10"/>
          <p:cNvSpPr txBox="1"/>
          <p:nvPr/>
        </p:nvSpPr>
        <p:spPr>
          <a:xfrm>
            <a:off x="5261428" y="1989401"/>
            <a:ext cx="1131570"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800" dirty="0" smtClean="0">
                <a:solidFill>
                  <a:schemeClr val="bg1">
                    <a:lumMod val="50000"/>
                  </a:schemeClr>
                </a:solidFill>
              </a:rPr>
              <a:t>Title</a:t>
            </a:r>
            <a:endParaRPr lang="en-US" sz="2800" dirty="0">
              <a:solidFill>
                <a:schemeClr val="bg1">
                  <a:lumMod val="50000"/>
                </a:schemeClr>
              </a:solidFill>
            </a:endParaRPr>
          </a:p>
        </p:txBody>
      </p:sp>
      <p:sp>
        <p:nvSpPr>
          <p:cNvPr id="9" name="文字方塊 11"/>
          <p:cNvSpPr txBox="1"/>
          <p:nvPr/>
        </p:nvSpPr>
        <p:spPr>
          <a:xfrm>
            <a:off x="5028573" y="2433003"/>
            <a:ext cx="1597280" cy="1200329"/>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7200" b="1" dirty="0" smtClean="0"/>
              <a:t>01</a:t>
            </a:r>
            <a:r>
              <a:rPr lang="en-US" altLang="zh-TW" sz="7200" b="1" dirty="0" smtClean="0">
                <a:solidFill>
                  <a:schemeClr val="accent1"/>
                </a:solidFill>
              </a:rPr>
              <a:t>.</a:t>
            </a:r>
            <a:endParaRPr lang="en-US" sz="7200" b="1" dirty="0">
              <a:solidFill>
                <a:schemeClr val="accent1"/>
              </a:solidFill>
            </a:endParaRPr>
          </a:p>
        </p:txBody>
      </p:sp>
      <p:sp>
        <p:nvSpPr>
          <p:cNvPr id="11" name="文字方塊 12"/>
          <p:cNvSpPr txBox="1"/>
          <p:nvPr/>
        </p:nvSpPr>
        <p:spPr>
          <a:xfrm>
            <a:off x="6496795" y="2648447"/>
            <a:ext cx="1890738" cy="769441"/>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100" dirty="0" smtClean="0">
                <a:solidFill>
                  <a:schemeClr val="bg1">
                    <a:lumMod val="50000"/>
                  </a:schemeClr>
                </a:solidFill>
              </a:rPr>
              <a:t>The quick brown fox jumps over the lazy dog.</a:t>
            </a:r>
            <a:r>
              <a:rPr lang="en-US" altLang="zh-TW" sz="1100" dirty="0">
                <a:solidFill>
                  <a:schemeClr val="bg1">
                    <a:lumMod val="50000"/>
                  </a:schemeClr>
                </a:solidFill>
              </a:rPr>
              <a:t> The quick brown fox jumps over the lazy dog</a:t>
            </a:r>
            <a:r>
              <a:rPr lang="en-US" altLang="zh-TW" sz="1100" dirty="0" smtClean="0">
                <a:solidFill>
                  <a:schemeClr val="bg1">
                    <a:lumMod val="50000"/>
                  </a:schemeClr>
                </a:solidFill>
              </a:rPr>
              <a:t> </a:t>
            </a:r>
          </a:p>
        </p:txBody>
      </p:sp>
      <p:sp>
        <p:nvSpPr>
          <p:cNvPr id="12" name="文字方塊 13"/>
          <p:cNvSpPr txBox="1"/>
          <p:nvPr/>
        </p:nvSpPr>
        <p:spPr>
          <a:xfrm>
            <a:off x="5261428" y="3966791"/>
            <a:ext cx="1131570"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800" dirty="0" smtClean="0">
                <a:solidFill>
                  <a:schemeClr val="bg1">
                    <a:lumMod val="50000"/>
                  </a:schemeClr>
                </a:solidFill>
              </a:rPr>
              <a:t>Title</a:t>
            </a:r>
            <a:endParaRPr lang="en-US" sz="2800" dirty="0">
              <a:solidFill>
                <a:schemeClr val="bg1">
                  <a:lumMod val="50000"/>
                </a:schemeClr>
              </a:solidFill>
            </a:endParaRPr>
          </a:p>
        </p:txBody>
      </p:sp>
      <p:sp>
        <p:nvSpPr>
          <p:cNvPr id="13" name="文字方塊 14"/>
          <p:cNvSpPr txBox="1"/>
          <p:nvPr/>
        </p:nvSpPr>
        <p:spPr>
          <a:xfrm>
            <a:off x="5028573" y="4410393"/>
            <a:ext cx="1597280" cy="1200329"/>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7200" b="1" dirty="0" smtClean="0"/>
              <a:t>02</a:t>
            </a:r>
            <a:r>
              <a:rPr lang="en-US" altLang="zh-TW" sz="7200" b="1" dirty="0" smtClean="0">
                <a:solidFill>
                  <a:schemeClr val="accent2"/>
                </a:solidFill>
              </a:rPr>
              <a:t>.</a:t>
            </a:r>
            <a:endParaRPr lang="en-US" sz="7200" b="1" dirty="0">
              <a:solidFill>
                <a:schemeClr val="accent2"/>
              </a:solidFill>
            </a:endParaRPr>
          </a:p>
        </p:txBody>
      </p:sp>
      <p:sp>
        <p:nvSpPr>
          <p:cNvPr id="14" name="文字方塊 15"/>
          <p:cNvSpPr txBox="1"/>
          <p:nvPr/>
        </p:nvSpPr>
        <p:spPr>
          <a:xfrm>
            <a:off x="6496795" y="4625837"/>
            <a:ext cx="1890738" cy="769441"/>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100" dirty="0" smtClean="0">
                <a:solidFill>
                  <a:schemeClr val="bg1">
                    <a:lumMod val="50000"/>
                  </a:schemeClr>
                </a:solidFill>
              </a:rPr>
              <a:t>The quick brown fox jumps over the lazy dog.</a:t>
            </a:r>
            <a:r>
              <a:rPr lang="en-US" altLang="zh-TW" sz="1100" dirty="0">
                <a:solidFill>
                  <a:schemeClr val="bg1">
                    <a:lumMod val="50000"/>
                  </a:schemeClr>
                </a:solidFill>
              </a:rPr>
              <a:t> The quick brown fox jumps over the lazy dog</a:t>
            </a:r>
            <a:r>
              <a:rPr lang="en-US" altLang="zh-TW" sz="1100" dirty="0" smtClean="0">
                <a:solidFill>
                  <a:schemeClr val="bg1">
                    <a:lumMod val="50000"/>
                  </a:schemeClr>
                </a:solidFill>
              </a:rPr>
              <a:t> </a:t>
            </a:r>
          </a:p>
        </p:txBody>
      </p:sp>
      <p:sp>
        <p:nvSpPr>
          <p:cNvPr id="15" name="文字方塊 16"/>
          <p:cNvSpPr txBox="1"/>
          <p:nvPr/>
        </p:nvSpPr>
        <p:spPr>
          <a:xfrm>
            <a:off x="8839018" y="1989401"/>
            <a:ext cx="1131570"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800" dirty="0" smtClean="0">
                <a:solidFill>
                  <a:schemeClr val="bg1">
                    <a:lumMod val="50000"/>
                  </a:schemeClr>
                </a:solidFill>
              </a:rPr>
              <a:t>Title</a:t>
            </a:r>
            <a:endParaRPr lang="en-US" sz="2800" dirty="0">
              <a:solidFill>
                <a:schemeClr val="bg1">
                  <a:lumMod val="50000"/>
                </a:schemeClr>
              </a:solidFill>
            </a:endParaRPr>
          </a:p>
        </p:txBody>
      </p:sp>
      <p:sp>
        <p:nvSpPr>
          <p:cNvPr id="16" name="文字方塊 17"/>
          <p:cNvSpPr txBox="1"/>
          <p:nvPr/>
        </p:nvSpPr>
        <p:spPr>
          <a:xfrm>
            <a:off x="8606163" y="2433003"/>
            <a:ext cx="1597280" cy="1200329"/>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7200" b="1" dirty="0" smtClean="0"/>
              <a:t>03</a:t>
            </a:r>
            <a:r>
              <a:rPr lang="en-US" altLang="zh-TW" sz="7200" b="1" dirty="0" smtClean="0">
                <a:solidFill>
                  <a:schemeClr val="accent3"/>
                </a:solidFill>
              </a:rPr>
              <a:t>.</a:t>
            </a:r>
            <a:endParaRPr lang="en-US" sz="7200" b="1" dirty="0">
              <a:solidFill>
                <a:schemeClr val="accent3"/>
              </a:solidFill>
            </a:endParaRPr>
          </a:p>
        </p:txBody>
      </p:sp>
      <p:sp>
        <p:nvSpPr>
          <p:cNvPr id="17" name="文字方塊 18"/>
          <p:cNvSpPr txBox="1"/>
          <p:nvPr/>
        </p:nvSpPr>
        <p:spPr>
          <a:xfrm>
            <a:off x="10074385" y="2648447"/>
            <a:ext cx="1890738" cy="769441"/>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100" dirty="0" smtClean="0">
                <a:solidFill>
                  <a:schemeClr val="bg1">
                    <a:lumMod val="50000"/>
                  </a:schemeClr>
                </a:solidFill>
              </a:rPr>
              <a:t>The quick brown fox jumps over the lazy dog.</a:t>
            </a:r>
            <a:r>
              <a:rPr lang="en-US" altLang="zh-TW" sz="1100" dirty="0">
                <a:solidFill>
                  <a:schemeClr val="bg1">
                    <a:lumMod val="50000"/>
                  </a:schemeClr>
                </a:solidFill>
              </a:rPr>
              <a:t> The quick brown fox jumps over the lazy dog</a:t>
            </a:r>
            <a:r>
              <a:rPr lang="en-US" altLang="zh-TW" sz="1100" dirty="0" smtClean="0">
                <a:solidFill>
                  <a:schemeClr val="bg1">
                    <a:lumMod val="50000"/>
                  </a:schemeClr>
                </a:solidFill>
              </a:rPr>
              <a:t> </a:t>
            </a:r>
          </a:p>
        </p:txBody>
      </p:sp>
      <p:sp>
        <p:nvSpPr>
          <p:cNvPr id="18" name="文字方塊 19"/>
          <p:cNvSpPr txBox="1"/>
          <p:nvPr/>
        </p:nvSpPr>
        <p:spPr>
          <a:xfrm>
            <a:off x="8839018" y="3966791"/>
            <a:ext cx="1131570"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800" dirty="0" smtClean="0">
                <a:solidFill>
                  <a:schemeClr val="bg1">
                    <a:lumMod val="50000"/>
                  </a:schemeClr>
                </a:solidFill>
              </a:rPr>
              <a:t>Title</a:t>
            </a:r>
            <a:endParaRPr lang="en-US" sz="2800" dirty="0">
              <a:solidFill>
                <a:schemeClr val="bg1">
                  <a:lumMod val="50000"/>
                </a:schemeClr>
              </a:solidFill>
            </a:endParaRPr>
          </a:p>
        </p:txBody>
      </p:sp>
      <p:sp>
        <p:nvSpPr>
          <p:cNvPr id="19" name="文字方塊 20"/>
          <p:cNvSpPr txBox="1"/>
          <p:nvPr/>
        </p:nvSpPr>
        <p:spPr>
          <a:xfrm>
            <a:off x="8606163" y="4410393"/>
            <a:ext cx="1597280" cy="1200329"/>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7200" b="1" dirty="0" smtClean="0"/>
              <a:t>04</a:t>
            </a:r>
            <a:r>
              <a:rPr lang="en-US" altLang="zh-TW" sz="7200" b="1" dirty="0" smtClean="0">
                <a:solidFill>
                  <a:schemeClr val="accent4"/>
                </a:solidFill>
              </a:rPr>
              <a:t>.</a:t>
            </a:r>
            <a:endParaRPr lang="en-US" sz="7200" b="1" dirty="0">
              <a:solidFill>
                <a:schemeClr val="accent4"/>
              </a:solidFill>
            </a:endParaRPr>
          </a:p>
        </p:txBody>
      </p:sp>
      <p:sp>
        <p:nvSpPr>
          <p:cNvPr id="20" name="文字方塊 21"/>
          <p:cNvSpPr txBox="1"/>
          <p:nvPr/>
        </p:nvSpPr>
        <p:spPr>
          <a:xfrm>
            <a:off x="10074385" y="4625837"/>
            <a:ext cx="1890738" cy="769441"/>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100" dirty="0" smtClean="0">
                <a:solidFill>
                  <a:schemeClr val="bg1">
                    <a:lumMod val="50000"/>
                  </a:schemeClr>
                </a:solidFill>
              </a:rPr>
              <a:t>The quick brown fox jumps over the lazy dog.</a:t>
            </a:r>
            <a:r>
              <a:rPr lang="en-US" altLang="zh-TW" sz="1100" dirty="0">
                <a:solidFill>
                  <a:schemeClr val="bg1">
                    <a:lumMod val="50000"/>
                  </a:schemeClr>
                </a:solidFill>
              </a:rPr>
              <a:t> The quick brown fox jumps over the lazy dog</a:t>
            </a:r>
            <a:r>
              <a:rPr lang="en-US" altLang="zh-TW" sz="1100" dirty="0" smtClean="0">
                <a:solidFill>
                  <a:schemeClr val="bg1">
                    <a:lumMod val="50000"/>
                  </a:schemeClr>
                </a:solidFill>
              </a:rPr>
              <a:t> </a:t>
            </a:r>
          </a:p>
        </p:txBody>
      </p:sp>
      <p:sp>
        <p:nvSpPr>
          <p:cNvPr id="4" name="投影片編號版面配置區 3"/>
          <p:cNvSpPr>
            <a:spLocks noGrp="1"/>
          </p:cNvSpPr>
          <p:nvPr>
            <p:ph type="sldNum" sz="quarter" idx="12"/>
          </p:nvPr>
        </p:nvSpPr>
        <p:spPr/>
        <p:txBody>
          <a:bodyPr/>
          <a:lstStyle/>
          <a:p>
            <a:fld id="{3E5B7E40-2C08-4ABC-92E6-8AE10441B421}" type="slidenum">
              <a:rPr lang="zh-TW" altLang="en-US" smtClean="0"/>
              <a:t>3</a:t>
            </a:fld>
            <a:endParaRPr lang="zh-TW" altLang="en-US"/>
          </a:p>
        </p:txBody>
      </p:sp>
      <p:sp>
        <p:nvSpPr>
          <p:cNvPr id="21" name="矩形 20"/>
          <p:cNvSpPr/>
          <p:nvPr/>
        </p:nvSpPr>
        <p:spPr>
          <a:xfrm>
            <a:off x="515287" y="424800"/>
            <a:ext cx="252267" cy="6981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2" name="矩形 21"/>
          <p:cNvSpPr/>
          <p:nvPr/>
        </p:nvSpPr>
        <p:spPr>
          <a:xfrm>
            <a:off x="821978" y="424800"/>
            <a:ext cx="5417091" cy="69819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TW" altLang="en-US" sz="4800" b="1" dirty="0"/>
              <a:t>動態式簡報</a:t>
            </a:r>
            <a:r>
              <a:rPr lang="zh-TW" altLang="en-US" sz="4800" b="1" dirty="0" smtClean="0"/>
              <a:t>設計 </a:t>
            </a:r>
            <a:r>
              <a:rPr lang="en-US" altLang="zh-TW" sz="4800" b="1" dirty="0" smtClean="0"/>
              <a:t>02</a:t>
            </a:r>
            <a:endParaRPr lang="zh-TW" altLang="en-US" sz="4800" b="1" dirty="0"/>
          </a:p>
        </p:txBody>
      </p:sp>
    </p:spTree>
    <p:extLst>
      <p:ext uri="{BB962C8B-B14F-4D97-AF65-F5344CB8AC3E}">
        <p14:creationId xmlns:p14="http://schemas.microsoft.com/office/powerpoint/2010/main" val="103805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90"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cTn>
                <p:tgtEl>
                  <p:spTgt spid="27"/>
                </p:tgtEl>
              </p:cMediaNode>
            </p:video>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7"/>
                                        </p:tgtEl>
                                      </p:cBhvr>
                                    </p:cmd>
                                  </p:childTnLst>
                                </p:cTn>
                              </p:par>
                            </p:childTnLst>
                          </p:cTn>
                        </p:par>
                      </p:childTnLst>
                    </p:cTn>
                  </p:par>
                </p:childTnLst>
              </p:cTn>
              <p:nextCondLst>
                <p:cond evt="onClick" delay="0">
                  <p:tgtEl>
                    <p:spTgt spid="2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l="32458" r="11292"/>
          <a:stretch>
            <a:fillRect/>
          </a:stretch>
        </p:blipFill>
        <p:spPr>
          <a:xfrm>
            <a:off x="7390805" y="1448747"/>
            <a:ext cx="4177315" cy="4177314"/>
          </a:xfrm>
          <a:custGeom>
            <a:avLst/>
            <a:gdLst>
              <a:gd name="connsiteX0" fmla="*/ 2029645 w 4177315"/>
              <a:gd name="connsiteY0" fmla="*/ 890 h 4177314"/>
              <a:gd name="connsiteX1" fmla="*/ 2168278 w 4177315"/>
              <a:gd name="connsiteY1" fmla="*/ 1445 h 4177314"/>
              <a:gd name="connsiteX2" fmla="*/ 3153151 w 4177315"/>
              <a:gd name="connsiteY2" fmla="*/ 291999 h 4177314"/>
              <a:gd name="connsiteX3" fmla="*/ 3885316 w 4177315"/>
              <a:gd name="connsiteY3" fmla="*/ 3153150 h 4177314"/>
              <a:gd name="connsiteX4" fmla="*/ 1024165 w 4177315"/>
              <a:gd name="connsiteY4" fmla="*/ 3885316 h 4177314"/>
              <a:gd name="connsiteX5" fmla="*/ 291999 w 4177315"/>
              <a:gd name="connsiteY5" fmla="*/ 1024164 h 4177314"/>
              <a:gd name="connsiteX6" fmla="*/ 2029645 w 4177315"/>
              <a:gd name="connsiteY6" fmla="*/ 890 h 4177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77315" h="4177314">
                <a:moveTo>
                  <a:pt x="2029645" y="890"/>
                </a:moveTo>
                <a:cubicBezTo>
                  <a:pt x="2075771" y="-457"/>
                  <a:pt x="2122008" y="-279"/>
                  <a:pt x="2168278" y="1445"/>
                </a:cubicBezTo>
                <a:cubicBezTo>
                  <a:pt x="2504789" y="13984"/>
                  <a:pt x="2843068" y="108279"/>
                  <a:pt x="3153151" y="291999"/>
                </a:cubicBezTo>
                <a:cubicBezTo>
                  <a:pt x="4145418" y="879902"/>
                  <a:pt x="4473219" y="2160883"/>
                  <a:pt x="3885316" y="3153150"/>
                </a:cubicBezTo>
                <a:cubicBezTo>
                  <a:pt x="3297413" y="4145417"/>
                  <a:pt x="2016432" y="4473219"/>
                  <a:pt x="1024165" y="3885316"/>
                </a:cubicBezTo>
                <a:cubicBezTo>
                  <a:pt x="31898" y="3297413"/>
                  <a:pt x="-295904" y="2016431"/>
                  <a:pt x="291999" y="1024164"/>
                </a:cubicBezTo>
                <a:cubicBezTo>
                  <a:pt x="670922" y="384618"/>
                  <a:pt x="1337763" y="21103"/>
                  <a:pt x="2029645" y="890"/>
                </a:cubicBezTo>
                <a:close/>
              </a:path>
            </a:pathLst>
          </a:custGeom>
        </p:spPr>
      </p:pic>
      <p:sp>
        <p:nvSpPr>
          <p:cNvPr id="2" name="頁尾版面配置區 1"/>
          <p:cNvSpPr>
            <a:spLocks noGrp="1"/>
          </p:cNvSpPr>
          <p:nvPr>
            <p:ph type="ftr" sz="quarter" idx="11"/>
          </p:nvPr>
        </p:nvSpPr>
        <p:spPr/>
        <p:txBody>
          <a:bodyPr/>
          <a:lstStyle/>
          <a:p>
            <a:r>
              <a:rPr lang="zh-TW" altLang="en-US" smtClean="0"/>
              <a:t>商業簡報網 韓明文 講師 </a:t>
            </a:r>
            <a:r>
              <a:rPr lang="en-US" altLang="zh-TW" smtClean="0"/>
              <a:t>/ www.pook.com.tw</a:t>
            </a:r>
            <a:endParaRPr lang="zh-TW" altLang="en-US"/>
          </a:p>
        </p:txBody>
      </p:sp>
      <p:sp>
        <p:nvSpPr>
          <p:cNvPr id="4" name="手繪多邊形 3"/>
          <p:cNvSpPr/>
          <p:nvPr/>
        </p:nvSpPr>
        <p:spPr>
          <a:xfrm rot="7238766">
            <a:off x="8313241" y="659610"/>
            <a:ext cx="3372854" cy="4363861"/>
          </a:xfrm>
          <a:custGeom>
            <a:avLst/>
            <a:gdLst>
              <a:gd name="connsiteX0" fmla="*/ 2749549 w 4250285"/>
              <a:gd name="connsiteY0" fmla="*/ 0 h 5499098"/>
              <a:gd name="connsiteX1" fmla="*/ 4060147 w 4250285"/>
              <a:gd name="connsiteY1" fmla="*/ 331856 h 5499098"/>
              <a:gd name="connsiteX2" fmla="*/ 4250285 w 4250285"/>
              <a:gd name="connsiteY2" fmla="*/ 447367 h 5499098"/>
              <a:gd name="connsiteX3" fmla="*/ 4238705 w 4250285"/>
              <a:gd name="connsiteY3" fmla="*/ 441789 h 5499098"/>
              <a:gd name="connsiteX4" fmla="*/ 3214183 w 4250285"/>
              <a:gd name="connsiteY4" fmla="*/ 234948 h 5499098"/>
              <a:gd name="connsiteX5" fmla="*/ 582108 w 4250285"/>
              <a:gd name="connsiteY5" fmla="*/ 2867023 h 5499098"/>
              <a:gd name="connsiteX6" fmla="*/ 2683728 w 4250285"/>
              <a:gd name="connsiteY6" fmla="*/ 5445624 h 5499098"/>
              <a:gd name="connsiteX7" fmla="*/ 2784203 w 4250285"/>
              <a:gd name="connsiteY7" fmla="*/ 5460958 h 5499098"/>
              <a:gd name="connsiteX8" fmla="*/ 2829788 w 4250285"/>
              <a:gd name="connsiteY8" fmla="*/ 5495046 h 5499098"/>
              <a:gd name="connsiteX9" fmla="*/ 2749549 w 4250285"/>
              <a:gd name="connsiteY9" fmla="*/ 5499098 h 5499098"/>
              <a:gd name="connsiteX10" fmla="*/ 0 w 4250285"/>
              <a:gd name="connsiteY10" fmla="*/ 2749549 h 5499098"/>
              <a:gd name="connsiteX11" fmla="*/ 2749549 w 4250285"/>
              <a:gd name="connsiteY11" fmla="*/ 0 h 5499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285" h="5499098">
                <a:moveTo>
                  <a:pt x="2749549" y="0"/>
                </a:moveTo>
                <a:cubicBezTo>
                  <a:pt x="3224091" y="0"/>
                  <a:pt x="3670555" y="120216"/>
                  <a:pt x="4060147" y="331856"/>
                </a:cubicBezTo>
                <a:lnTo>
                  <a:pt x="4250285" y="447367"/>
                </a:lnTo>
                <a:lnTo>
                  <a:pt x="4238705" y="441789"/>
                </a:lnTo>
                <a:cubicBezTo>
                  <a:pt x="3923809" y="308599"/>
                  <a:pt x="3577597" y="234948"/>
                  <a:pt x="3214183" y="234948"/>
                </a:cubicBezTo>
                <a:cubicBezTo>
                  <a:pt x="1760528" y="234948"/>
                  <a:pt x="582108" y="1413368"/>
                  <a:pt x="582108" y="2867023"/>
                </a:cubicBezTo>
                <a:cubicBezTo>
                  <a:pt x="582108" y="4138971"/>
                  <a:pt x="1484336" y="5200193"/>
                  <a:pt x="2683728" y="5445624"/>
                </a:cubicBezTo>
                <a:lnTo>
                  <a:pt x="2784203" y="5460958"/>
                </a:lnTo>
                <a:lnTo>
                  <a:pt x="2829788" y="5495046"/>
                </a:lnTo>
                <a:lnTo>
                  <a:pt x="2749549" y="5499098"/>
                </a:lnTo>
                <a:cubicBezTo>
                  <a:pt x="1231015" y="5499098"/>
                  <a:pt x="0" y="4268083"/>
                  <a:pt x="0" y="2749549"/>
                </a:cubicBezTo>
                <a:cubicBezTo>
                  <a:pt x="0" y="1231015"/>
                  <a:pt x="1231015" y="0"/>
                  <a:pt x="2749549" y="0"/>
                </a:cubicBezTo>
                <a:close/>
              </a:path>
            </a:pathLst>
          </a:custGeom>
          <a:gradFill flip="none" rotWithShape="1">
            <a:gsLst>
              <a:gs pos="0">
                <a:srgbClr val="92D050"/>
              </a:gs>
              <a:gs pos="68000">
                <a:srgbClr val="49C0A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800"/>
          </a:p>
        </p:txBody>
      </p:sp>
      <p:sp>
        <p:nvSpPr>
          <p:cNvPr id="5" name="手繪多邊形 4"/>
          <p:cNvSpPr/>
          <p:nvPr/>
        </p:nvSpPr>
        <p:spPr>
          <a:xfrm rot="7238766">
            <a:off x="6784678" y="2417297"/>
            <a:ext cx="3433462" cy="4363861"/>
          </a:xfrm>
          <a:custGeom>
            <a:avLst/>
            <a:gdLst>
              <a:gd name="connsiteX0" fmla="*/ 1577111 w 4326660"/>
              <a:gd name="connsiteY0" fmla="*/ 0 h 5499098"/>
              <a:gd name="connsiteX1" fmla="*/ 4326660 w 4326660"/>
              <a:gd name="connsiteY1" fmla="*/ 2749549 h 5499098"/>
              <a:gd name="connsiteX2" fmla="*/ 1577111 w 4326660"/>
              <a:gd name="connsiteY2" fmla="*/ 5499098 h 5499098"/>
              <a:gd name="connsiteX3" fmla="*/ 39812 w 4326660"/>
              <a:gd name="connsiteY3" fmla="*/ 5029518 h 5499098"/>
              <a:gd name="connsiteX4" fmla="*/ 0 w 4326660"/>
              <a:gd name="connsiteY4" fmla="*/ 4999747 h 5499098"/>
              <a:gd name="connsiteX5" fmla="*/ 152074 w 4326660"/>
              <a:gd name="connsiteY5" fmla="*/ 4992068 h 5499098"/>
              <a:gd name="connsiteX6" fmla="*/ 384395 w 4326660"/>
              <a:gd name="connsiteY6" fmla="*/ 5003799 h 5499098"/>
              <a:gd name="connsiteX7" fmla="*/ 3016470 w 4326660"/>
              <a:gd name="connsiteY7" fmla="*/ 2371724 h 5499098"/>
              <a:gd name="connsiteX8" fmla="*/ 1638998 w 4326660"/>
              <a:gd name="connsiteY8" fmla="*/ 57326 h 5499098"/>
              <a:gd name="connsiteX9" fmla="*/ 1525416 w 4326660"/>
              <a:gd name="connsiteY9" fmla="*/ 2611 h 5499098"/>
              <a:gd name="connsiteX10" fmla="*/ 1577111 w 4326660"/>
              <a:gd name="connsiteY10" fmla="*/ 0 h 5499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26660" h="5499098">
                <a:moveTo>
                  <a:pt x="1577111" y="0"/>
                </a:moveTo>
                <a:cubicBezTo>
                  <a:pt x="3095645" y="0"/>
                  <a:pt x="4326660" y="1231015"/>
                  <a:pt x="4326660" y="2749549"/>
                </a:cubicBezTo>
                <a:cubicBezTo>
                  <a:pt x="4326660" y="4268083"/>
                  <a:pt x="3095645" y="5499098"/>
                  <a:pt x="1577111" y="5499098"/>
                </a:cubicBezTo>
                <a:cubicBezTo>
                  <a:pt x="1007661" y="5499098"/>
                  <a:pt x="478643" y="5325987"/>
                  <a:pt x="39812" y="5029518"/>
                </a:cubicBezTo>
                <a:lnTo>
                  <a:pt x="0" y="4999747"/>
                </a:lnTo>
                <a:lnTo>
                  <a:pt x="152074" y="4992068"/>
                </a:lnTo>
                <a:lnTo>
                  <a:pt x="384395" y="5003799"/>
                </a:lnTo>
                <a:cubicBezTo>
                  <a:pt x="1838050" y="5003799"/>
                  <a:pt x="3016470" y="3825379"/>
                  <a:pt x="3016470" y="2371724"/>
                </a:cubicBezTo>
                <a:cubicBezTo>
                  <a:pt x="3016470" y="1372336"/>
                  <a:pt x="2459483" y="503040"/>
                  <a:pt x="1638998" y="57326"/>
                </a:cubicBezTo>
                <a:lnTo>
                  <a:pt x="1525416" y="2611"/>
                </a:lnTo>
                <a:lnTo>
                  <a:pt x="1577111" y="0"/>
                </a:lnTo>
                <a:close/>
              </a:path>
            </a:pathLst>
          </a:custGeom>
          <a:gradFill flip="none" rotWithShape="1">
            <a:gsLst>
              <a:gs pos="0">
                <a:srgbClr val="7030A0"/>
              </a:gs>
              <a:gs pos="99000">
                <a:srgbClr val="FF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800"/>
          </a:p>
        </p:txBody>
      </p:sp>
      <p:cxnSp>
        <p:nvCxnSpPr>
          <p:cNvPr id="10" name="直線接點 9"/>
          <p:cNvCxnSpPr/>
          <p:nvPr/>
        </p:nvCxnSpPr>
        <p:spPr>
          <a:xfrm>
            <a:off x="3386155" y="2039891"/>
            <a:ext cx="0" cy="3729408"/>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文字方塊 41"/>
          <p:cNvSpPr txBox="1"/>
          <p:nvPr/>
        </p:nvSpPr>
        <p:spPr>
          <a:xfrm>
            <a:off x="1110100" y="2580037"/>
            <a:ext cx="2049965" cy="86596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2" name="文字方塊 43"/>
          <p:cNvSpPr txBox="1"/>
          <p:nvPr/>
        </p:nvSpPr>
        <p:spPr>
          <a:xfrm>
            <a:off x="1110100" y="2164717"/>
            <a:ext cx="1516329" cy="41901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1"/>
                </a:solidFill>
              </a:rPr>
              <a:t>TITLE 01</a:t>
            </a:r>
          </a:p>
        </p:txBody>
      </p:sp>
      <p:sp>
        <p:nvSpPr>
          <p:cNvPr id="13" name="文字方塊 41"/>
          <p:cNvSpPr txBox="1"/>
          <p:nvPr/>
        </p:nvSpPr>
        <p:spPr>
          <a:xfrm>
            <a:off x="1110100" y="4625114"/>
            <a:ext cx="2049965" cy="86596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4" name="文字方塊 43"/>
          <p:cNvSpPr txBox="1"/>
          <p:nvPr/>
        </p:nvSpPr>
        <p:spPr>
          <a:xfrm>
            <a:off x="1110100" y="4209795"/>
            <a:ext cx="1516329" cy="41901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2"/>
                </a:solidFill>
              </a:rPr>
              <a:t>TITLE 02</a:t>
            </a:r>
          </a:p>
        </p:txBody>
      </p:sp>
      <p:sp>
        <p:nvSpPr>
          <p:cNvPr id="15" name="文字方塊 41"/>
          <p:cNvSpPr txBox="1"/>
          <p:nvPr/>
        </p:nvSpPr>
        <p:spPr>
          <a:xfrm>
            <a:off x="4406081" y="2580037"/>
            <a:ext cx="2049965" cy="86596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6" name="文字方塊 43"/>
          <p:cNvSpPr txBox="1"/>
          <p:nvPr/>
        </p:nvSpPr>
        <p:spPr>
          <a:xfrm>
            <a:off x="4406081" y="2164717"/>
            <a:ext cx="1516329" cy="41901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3"/>
                </a:solidFill>
              </a:rPr>
              <a:t>TITLE 03</a:t>
            </a:r>
          </a:p>
        </p:txBody>
      </p:sp>
      <p:sp>
        <p:nvSpPr>
          <p:cNvPr id="17" name="文字方塊 41"/>
          <p:cNvSpPr txBox="1"/>
          <p:nvPr/>
        </p:nvSpPr>
        <p:spPr>
          <a:xfrm>
            <a:off x="4406081" y="4625114"/>
            <a:ext cx="2049965" cy="86596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8" name="文字方塊 43"/>
          <p:cNvSpPr txBox="1"/>
          <p:nvPr/>
        </p:nvSpPr>
        <p:spPr>
          <a:xfrm>
            <a:off x="4406081" y="4209795"/>
            <a:ext cx="1516329" cy="41901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4"/>
                </a:solidFill>
              </a:rPr>
              <a:t>TITLE 03</a:t>
            </a:r>
          </a:p>
        </p:txBody>
      </p:sp>
      <p:sp>
        <p:nvSpPr>
          <p:cNvPr id="19" name="手繪多邊形 18"/>
          <p:cNvSpPr>
            <a:spLocks/>
          </p:cNvSpPr>
          <p:nvPr/>
        </p:nvSpPr>
        <p:spPr bwMode="auto">
          <a:xfrm>
            <a:off x="635743" y="2779649"/>
            <a:ext cx="392148" cy="466738"/>
          </a:xfrm>
          <a:custGeom>
            <a:avLst/>
            <a:gdLst>
              <a:gd name="connsiteX0" fmla="*/ 1026103 w 3397398"/>
              <a:gd name="connsiteY0" fmla="*/ 1309933 h 4043611"/>
              <a:gd name="connsiteX1" fmla="*/ 904043 w 3397398"/>
              <a:gd name="connsiteY1" fmla="*/ 1389191 h 4043611"/>
              <a:gd name="connsiteX2" fmla="*/ 834187 w 3397398"/>
              <a:gd name="connsiteY2" fmla="*/ 1454039 h 4043611"/>
              <a:gd name="connsiteX3" fmla="*/ 740931 w 3397398"/>
              <a:gd name="connsiteY3" fmla="*/ 1462327 h 4043611"/>
              <a:gd name="connsiteX4" fmla="*/ 596907 w 3397398"/>
              <a:gd name="connsiteY4" fmla="*/ 1478899 h 4043611"/>
              <a:gd name="connsiteX5" fmla="*/ 557299 w 3397398"/>
              <a:gd name="connsiteY5" fmla="*/ 1615439 h 4043611"/>
              <a:gd name="connsiteX6" fmla="*/ 577463 w 3397398"/>
              <a:gd name="connsiteY6" fmla="*/ 1677045 h 4043611"/>
              <a:gd name="connsiteX7" fmla="*/ 553339 w 3397398"/>
              <a:gd name="connsiteY7" fmla="*/ 1732167 h 4043611"/>
              <a:gd name="connsiteX8" fmla="*/ 490327 w 3397398"/>
              <a:gd name="connsiteY8" fmla="*/ 1803139 h 4043611"/>
              <a:gd name="connsiteX9" fmla="*/ 410031 w 3397398"/>
              <a:gd name="connsiteY9" fmla="*/ 1956613 h 4043611"/>
              <a:gd name="connsiteX10" fmla="*/ 475563 w 3397398"/>
              <a:gd name="connsiteY10" fmla="*/ 2031189 h 4043611"/>
              <a:gd name="connsiteX11" fmla="*/ 555859 w 3397398"/>
              <a:gd name="connsiteY11" fmla="*/ 2112609 h 4043611"/>
              <a:gd name="connsiteX12" fmla="*/ 557659 w 3397398"/>
              <a:gd name="connsiteY12" fmla="*/ 2222491 h 4043611"/>
              <a:gd name="connsiteX13" fmla="*/ 537855 w 3397398"/>
              <a:gd name="connsiteY13" fmla="*/ 2289139 h 4043611"/>
              <a:gd name="connsiteX14" fmla="*/ 584663 w 3397398"/>
              <a:gd name="connsiteY14" fmla="*/ 2347503 h 4043611"/>
              <a:gd name="connsiteX15" fmla="*/ 729051 w 3397398"/>
              <a:gd name="connsiteY15" fmla="*/ 2383169 h 4043611"/>
              <a:gd name="connsiteX16" fmla="*/ 814027 w 3397398"/>
              <a:gd name="connsiteY16" fmla="*/ 2384971 h 4043611"/>
              <a:gd name="connsiteX17" fmla="*/ 905483 w 3397398"/>
              <a:gd name="connsiteY17" fmla="*/ 2463149 h 4043611"/>
              <a:gd name="connsiteX18" fmla="*/ 1026823 w 3397398"/>
              <a:gd name="connsiteY18" fmla="*/ 2540247 h 4043611"/>
              <a:gd name="connsiteX19" fmla="*/ 1096315 w 3397398"/>
              <a:gd name="connsiteY19" fmla="*/ 2540247 h 4043611"/>
              <a:gd name="connsiteX20" fmla="*/ 1127283 w 3397398"/>
              <a:gd name="connsiteY20" fmla="*/ 2478641 h 4043611"/>
              <a:gd name="connsiteX21" fmla="*/ 1206135 w 3397398"/>
              <a:gd name="connsiteY21" fmla="*/ 2396499 h 4043611"/>
              <a:gd name="connsiteX22" fmla="*/ 1309835 w 3397398"/>
              <a:gd name="connsiteY22" fmla="*/ 2393257 h 4043611"/>
              <a:gd name="connsiteX23" fmla="*/ 1377887 w 3397398"/>
              <a:gd name="connsiteY23" fmla="*/ 2415233 h 4043611"/>
              <a:gd name="connsiteX24" fmla="*/ 1441619 w 3397398"/>
              <a:gd name="connsiteY24" fmla="*/ 2372001 h 4043611"/>
              <a:gd name="connsiteX25" fmla="*/ 1477267 w 3397398"/>
              <a:gd name="connsiteY25" fmla="*/ 2223571 h 4043611"/>
              <a:gd name="connsiteX26" fmla="*/ 1485547 w 3397398"/>
              <a:gd name="connsiteY26" fmla="*/ 2124497 h 4043611"/>
              <a:gd name="connsiteX27" fmla="*/ 1569443 w 3397398"/>
              <a:gd name="connsiteY27" fmla="*/ 2038393 h 4043611"/>
              <a:gd name="connsiteX28" fmla="*/ 1629935 w 3397398"/>
              <a:gd name="connsiteY28" fmla="*/ 2006329 h 4043611"/>
              <a:gd name="connsiteX29" fmla="*/ 1636055 w 3397398"/>
              <a:gd name="connsiteY29" fmla="*/ 1940401 h 4043611"/>
              <a:gd name="connsiteX30" fmla="*/ 1565843 w 3397398"/>
              <a:gd name="connsiteY30" fmla="*/ 1808903 h 4043611"/>
              <a:gd name="connsiteX31" fmla="*/ 1491671 w 3397398"/>
              <a:gd name="connsiteY31" fmla="*/ 1729285 h 4043611"/>
              <a:gd name="connsiteX32" fmla="*/ 1486267 w 3397398"/>
              <a:gd name="connsiteY32" fmla="*/ 1626607 h 4043611"/>
              <a:gd name="connsiteX33" fmla="*/ 1503191 w 3397398"/>
              <a:gd name="connsiteY33" fmla="*/ 1559599 h 4043611"/>
              <a:gd name="connsiteX34" fmla="*/ 1390851 w 3397398"/>
              <a:gd name="connsiteY34" fmla="*/ 1442151 h 4043611"/>
              <a:gd name="connsiteX35" fmla="*/ 1326039 w 3397398"/>
              <a:gd name="connsiteY35" fmla="*/ 1458723 h 4043611"/>
              <a:gd name="connsiteX36" fmla="*/ 1221259 w 3397398"/>
              <a:gd name="connsiteY36" fmla="*/ 1456201 h 4043611"/>
              <a:gd name="connsiteX37" fmla="*/ 1148887 w 3397398"/>
              <a:gd name="connsiteY37" fmla="*/ 1401441 h 4043611"/>
              <a:gd name="connsiteX38" fmla="*/ 1026103 w 3397398"/>
              <a:gd name="connsiteY38" fmla="*/ 1309933 h 4043611"/>
              <a:gd name="connsiteX39" fmla="*/ 1651015 w 3397398"/>
              <a:gd name="connsiteY39" fmla="*/ 284407 h 4043611"/>
              <a:gd name="connsiteX40" fmla="*/ 1539383 w 3397398"/>
              <a:gd name="connsiteY40" fmla="*/ 366083 h 4043611"/>
              <a:gd name="connsiteX41" fmla="*/ 1466283 w 3397398"/>
              <a:gd name="connsiteY41" fmla="*/ 433367 h 4043611"/>
              <a:gd name="connsiteX42" fmla="*/ 1409747 w 3397398"/>
              <a:gd name="connsiteY42" fmla="*/ 458915 h 4043611"/>
              <a:gd name="connsiteX43" fmla="*/ 1349971 w 3397398"/>
              <a:gd name="connsiteY43" fmla="*/ 437323 h 4043611"/>
              <a:gd name="connsiteX44" fmla="*/ 1214935 w 3397398"/>
              <a:gd name="connsiteY44" fmla="*/ 476543 h 4043611"/>
              <a:gd name="connsiteX45" fmla="*/ 1193687 w 3397398"/>
              <a:gd name="connsiteY45" fmla="*/ 608591 h 4043611"/>
              <a:gd name="connsiteX46" fmla="*/ 1194407 w 3397398"/>
              <a:gd name="connsiteY46" fmla="*/ 689907 h 4043611"/>
              <a:gd name="connsiteX47" fmla="*/ 1173523 w 3397398"/>
              <a:gd name="connsiteY47" fmla="*/ 744235 h 4043611"/>
              <a:gd name="connsiteX48" fmla="*/ 1111583 w 3397398"/>
              <a:gd name="connsiteY48" fmla="*/ 788131 h 4043611"/>
              <a:gd name="connsiteX49" fmla="*/ 1044967 w 3397398"/>
              <a:gd name="connsiteY49" fmla="*/ 833827 h 4043611"/>
              <a:gd name="connsiteX50" fmla="*/ 1037403 w 3397398"/>
              <a:gd name="connsiteY50" fmla="*/ 911543 h 4043611"/>
              <a:gd name="connsiteX51" fmla="*/ 1073775 w 3397398"/>
              <a:gd name="connsiteY51" fmla="*/ 989983 h 4043611"/>
              <a:gd name="connsiteX52" fmla="*/ 1188287 w 3397398"/>
              <a:gd name="connsiteY52" fmla="*/ 1097923 h 4043611"/>
              <a:gd name="connsiteX53" fmla="*/ 1187207 w 3397398"/>
              <a:gd name="connsiteY53" fmla="*/ 1207663 h 4043611"/>
              <a:gd name="connsiteX54" fmla="*/ 1228979 w 3397398"/>
              <a:gd name="connsiteY54" fmla="*/ 1344747 h 4043611"/>
              <a:gd name="connsiteX55" fmla="*/ 1367975 w 3397398"/>
              <a:gd name="connsiteY55" fmla="*/ 1359499 h 4043611"/>
              <a:gd name="connsiteX56" fmla="*/ 1459439 w 3397398"/>
              <a:gd name="connsiteY56" fmla="*/ 1366695 h 4043611"/>
              <a:gd name="connsiteX57" fmla="*/ 1533263 w 3397398"/>
              <a:gd name="connsiteY57" fmla="*/ 1433259 h 4043611"/>
              <a:gd name="connsiteX58" fmla="*/ 1650655 w 3397398"/>
              <a:gd name="connsiteY58" fmla="*/ 1513135 h 4043611"/>
              <a:gd name="connsiteX59" fmla="*/ 1731315 w 3397398"/>
              <a:gd name="connsiteY59" fmla="*/ 1496583 h 4043611"/>
              <a:gd name="connsiteX60" fmla="*/ 1767687 w 3397398"/>
              <a:gd name="connsiteY60" fmla="*/ 1437215 h 4043611"/>
              <a:gd name="connsiteX61" fmla="*/ 1842227 w 3397398"/>
              <a:gd name="connsiteY61" fmla="*/ 1372091 h 4043611"/>
              <a:gd name="connsiteX62" fmla="*/ 1940895 w 3397398"/>
              <a:gd name="connsiteY62" fmla="*/ 1365255 h 4043611"/>
              <a:gd name="connsiteX63" fmla="*/ 2086015 w 3397398"/>
              <a:gd name="connsiteY63" fmla="*/ 1330355 h 4043611"/>
              <a:gd name="connsiteX64" fmla="*/ 2107619 w 3397398"/>
              <a:gd name="connsiteY64" fmla="*/ 1191831 h 4043611"/>
              <a:gd name="connsiteX65" fmla="*/ 2110139 w 3397398"/>
              <a:gd name="connsiteY65" fmla="*/ 1111955 h 4043611"/>
              <a:gd name="connsiteX66" fmla="*/ 2204127 w 3397398"/>
              <a:gd name="connsiteY66" fmla="*/ 1015167 h 4043611"/>
              <a:gd name="connsiteX67" fmla="*/ 2262823 w 3397398"/>
              <a:gd name="connsiteY67" fmla="*/ 883119 h 4043611"/>
              <a:gd name="connsiteX68" fmla="*/ 2259943 w 3397398"/>
              <a:gd name="connsiteY68" fmla="*/ 817275 h 4043611"/>
              <a:gd name="connsiteX69" fmla="*/ 2196923 w 3397398"/>
              <a:gd name="connsiteY69" fmla="*/ 784175 h 4043611"/>
              <a:gd name="connsiteX70" fmla="*/ 2116983 w 3397398"/>
              <a:gd name="connsiteY70" fmla="*/ 697463 h 4043611"/>
              <a:gd name="connsiteX71" fmla="*/ 2116623 w 3397398"/>
              <a:gd name="connsiteY71" fmla="*/ 595999 h 4043611"/>
              <a:gd name="connsiteX72" fmla="*/ 2132827 w 3397398"/>
              <a:gd name="connsiteY72" fmla="*/ 529795 h 4043611"/>
              <a:gd name="connsiteX73" fmla="*/ 2082051 w 3397398"/>
              <a:gd name="connsiteY73" fmla="*/ 462151 h 4043611"/>
              <a:gd name="connsiteX74" fmla="*/ 2031279 w 3397398"/>
              <a:gd name="connsiteY74" fmla="*/ 412139 h 4043611"/>
              <a:gd name="connsiteX75" fmla="*/ 1983027 w 3397398"/>
              <a:gd name="connsiteY75" fmla="*/ 425811 h 4043611"/>
              <a:gd name="connsiteX76" fmla="*/ 1837547 w 3397398"/>
              <a:gd name="connsiteY76" fmla="*/ 427611 h 4043611"/>
              <a:gd name="connsiteX77" fmla="*/ 1767687 w 3397398"/>
              <a:gd name="connsiteY77" fmla="*/ 356731 h 4043611"/>
              <a:gd name="connsiteX78" fmla="*/ 1651015 w 3397398"/>
              <a:gd name="connsiteY78" fmla="*/ 284407 h 4043611"/>
              <a:gd name="connsiteX79" fmla="*/ 1463131 w 3397398"/>
              <a:gd name="connsiteY79" fmla="*/ 311 h 4043611"/>
              <a:gd name="connsiteX80" fmla="*/ 1752867 w 3397398"/>
              <a:gd name="connsiteY80" fmla="*/ 17731 h 4043611"/>
              <a:gd name="connsiteX81" fmla="*/ 2798759 w 3397398"/>
              <a:gd name="connsiteY81" fmla="*/ 741883 h 4043611"/>
              <a:gd name="connsiteX82" fmla="*/ 3006859 w 3397398"/>
              <a:gd name="connsiteY82" fmla="*/ 1484043 h 4043611"/>
              <a:gd name="connsiteX83" fmla="*/ 3006859 w 3397398"/>
              <a:gd name="connsiteY83" fmla="*/ 1589911 h 4043611"/>
              <a:gd name="connsiteX84" fmla="*/ 3175715 w 3397398"/>
              <a:gd name="connsiteY84" fmla="*/ 1884471 h 4043611"/>
              <a:gd name="connsiteX85" fmla="*/ 3370131 w 3397398"/>
              <a:gd name="connsiteY85" fmla="*/ 2229443 h 4043611"/>
              <a:gd name="connsiteX86" fmla="*/ 3314687 w 3397398"/>
              <a:gd name="connsiteY86" fmla="*/ 2499155 h 4043611"/>
              <a:gd name="connsiteX87" fmla="*/ 3144751 w 3397398"/>
              <a:gd name="connsiteY87" fmla="*/ 2529403 h 4043611"/>
              <a:gd name="connsiteX88" fmla="*/ 3011899 w 3397398"/>
              <a:gd name="connsiteY88" fmla="*/ 2534443 h 4043611"/>
              <a:gd name="connsiteX89" fmla="*/ 3005779 w 3397398"/>
              <a:gd name="connsiteY89" fmla="*/ 2742579 h 4043611"/>
              <a:gd name="connsiteX90" fmla="*/ 2942055 w 3397398"/>
              <a:gd name="connsiteY90" fmla="*/ 3109879 h 4043611"/>
              <a:gd name="connsiteX91" fmla="*/ 2612623 w 3397398"/>
              <a:gd name="connsiteY91" fmla="*/ 3403359 h 4043611"/>
              <a:gd name="connsiteX92" fmla="*/ 2358079 w 3397398"/>
              <a:gd name="connsiteY92" fmla="*/ 3433967 h 4043611"/>
              <a:gd name="connsiteX93" fmla="*/ 2175903 w 3397398"/>
              <a:gd name="connsiteY93" fmla="*/ 3445851 h 4043611"/>
              <a:gd name="connsiteX94" fmla="*/ 2163663 w 3397398"/>
              <a:gd name="connsiteY94" fmla="*/ 3750851 h 4043611"/>
              <a:gd name="connsiteX95" fmla="*/ 2163663 w 3397398"/>
              <a:gd name="connsiteY95" fmla="*/ 4043611 h 4043611"/>
              <a:gd name="connsiteX96" fmla="*/ 1382751 w 3397398"/>
              <a:gd name="connsiteY96" fmla="*/ 4043611 h 4043611"/>
              <a:gd name="connsiteX97" fmla="*/ 595359 w 3397398"/>
              <a:gd name="connsiteY97" fmla="*/ 4036767 h 4043611"/>
              <a:gd name="connsiteX98" fmla="*/ 588519 w 3397398"/>
              <a:gd name="connsiteY98" fmla="*/ 3400479 h 4043611"/>
              <a:gd name="connsiteX99" fmla="*/ 588519 w 3397398"/>
              <a:gd name="connsiteY99" fmla="*/ 2771027 h 4043611"/>
              <a:gd name="connsiteX100" fmla="*/ 530555 w 3397398"/>
              <a:gd name="connsiteY100" fmla="*/ 2718815 h 4043611"/>
              <a:gd name="connsiteX101" fmla="*/ 14267 w 3397398"/>
              <a:gd name="connsiteY101" fmla="*/ 1749075 h 4043611"/>
              <a:gd name="connsiteX102" fmla="*/ 81955 w 3397398"/>
              <a:gd name="connsiteY102" fmla="*/ 1010155 h 4043611"/>
              <a:gd name="connsiteX103" fmla="*/ 167279 w 3397398"/>
              <a:gd name="connsiteY103" fmla="*/ 816783 h 4043611"/>
              <a:gd name="connsiteX104" fmla="*/ 1187975 w 3397398"/>
              <a:gd name="connsiteY104" fmla="*/ 27451 h 4043611"/>
              <a:gd name="connsiteX105" fmla="*/ 1463131 w 3397398"/>
              <a:gd name="connsiteY105" fmla="*/ 311 h 404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97398" h="4043611">
                <a:moveTo>
                  <a:pt x="1026103" y="1309933"/>
                </a:moveTo>
                <a:cubicBezTo>
                  <a:pt x="949411" y="1309933"/>
                  <a:pt x="941487" y="1314977"/>
                  <a:pt x="904043" y="1389191"/>
                </a:cubicBezTo>
                <a:cubicBezTo>
                  <a:pt x="887119" y="1423417"/>
                  <a:pt x="871275" y="1437827"/>
                  <a:pt x="834187" y="1454039"/>
                </a:cubicBezTo>
                <a:cubicBezTo>
                  <a:pt x="791703" y="1472413"/>
                  <a:pt x="781619" y="1473495"/>
                  <a:pt x="740931" y="1462327"/>
                </a:cubicBezTo>
                <a:cubicBezTo>
                  <a:pt x="645875" y="1436027"/>
                  <a:pt x="640835" y="1436387"/>
                  <a:pt x="596907" y="1478899"/>
                </a:cubicBezTo>
                <a:cubicBezTo>
                  <a:pt x="536415" y="1537983"/>
                  <a:pt x="534255" y="1545187"/>
                  <a:pt x="557299" y="1615439"/>
                </a:cubicBezTo>
                <a:lnTo>
                  <a:pt x="577463" y="1677045"/>
                </a:lnTo>
                <a:lnTo>
                  <a:pt x="553339" y="1732167"/>
                </a:lnTo>
                <a:cubicBezTo>
                  <a:pt x="533535" y="1776479"/>
                  <a:pt x="521651" y="1790169"/>
                  <a:pt x="490327" y="1803139"/>
                </a:cubicBezTo>
                <a:cubicBezTo>
                  <a:pt x="416871" y="1833761"/>
                  <a:pt x="397431" y="1871229"/>
                  <a:pt x="410031" y="1956613"/>
                </a:cubicBezTo>
                <a:cubicBezTo>
                  <a:pt x="416511" y="1999125"/>
                  <a:pt x="420115" y="2003447"/>
                  <a:pt x="475563" y="2031189"/>
                </a:cubicBezTo>
                <a:cubicBezTo>
                  <a:pt x="527051" y="2057487"/>
                  <a:pt x="537135" y="2067215"/>
                  <a:pt x="555859" y="2112609"/>
                </a:cubicBezTo>
                <a:cubicBezTo>
                  <a:pt x="577103" y="2164127"/>
                  <a:pt x="577103" y="2164127"/>
                  <a:pt x="557659" y="2222491"/>
                </a:cubicBezTo>
                <a:cubicBezTo>
                  <a:pt x="546855" y="2254555"/>
                  <a:pt x="537855" y="2284457"/>
                  <a:pt x="537855" y="2289139"/>
                </a:cubicBezTo>
                <a:cubicBezTo>
                  <a:pt x="537855" y="2293463"/>
                  <a:pt x="558739" y="2319763"/>
                  <a:pt x="584663" y="2347503"/>
                </a:cubicBezTo>
                <a:cubicBezTo>
                  <a:pt x="636871" y="2403345"/>
                  <a:pt x="657755" y="2408389"/>
                  <a:pt x="729051" y="2383169"/>
                </a:cubicBezTo>
                <a:cubicBezTo>
                  <a:pt x="765775" y="2370199"/>
                  <a:pt x="775139" y="2370561"/>
                  <a:pt x="814027" y="2384971"/>
                </a:cubicBezTo>
                <a:cubicBezTo>
                  <a:pt x="871995" y="2406947"/>
                  <a:pt x="880999" y="2414513"/>
                  <a:pt x="905483" y="2463149"/>
                </a:cubicBezTo>
                <a:cubicBezTo>
                  <a:pt x="941127" y="2534843"/>
                  <a:pt x="949771" y="2540247"/>
                  <a:pt x="1026823" y="2540247"/>
                </a:cubicBezTo>
                <a:lnTo>
                  <a:pt x="1096315" y="2540247"/>
                </a:lnTo>
                <a:lnTo>
                  <a:pt x="1127283" y="2478641"/>
                </a:lnTo>
                <a:cubicBezTo>
                  <a:pt x="1153927" y="2425681"/>
                  <a:pt x="1165091" y="2414153"/>
                  <a:pt x="1206135" y="2396499"/>
                </a:cubicBezTo>
                <a:cubicBezTo>
                  <a:pt x="1252587" y="2376325"/>
                  <a:pt x="1255827" y="2376325"/>
                  <a:pt x="1309835" y="2393257"/>
                </a:cubicBezTo>
                <a:cubicBezTo>
                  <a:pt x="1340803" y="2402985"/>
                  <a:pt x="1371407" y="2412711"/>
                  <a:pt x="1377887" y="2415233"/>
                </a:cubicBezTo>
                <a:cubicBezTo>
                  <a:pt x="1384731" y="2417755"/>
                  <a:pt x="1413175" y="2398301"/>
                  <a:pt x="1441619" y="2372001"/>
                </a:cubicBezTo>
                <a:cubicBezTo>
                  <a:pt x="1498511" y="2318681"/>
                  <a:pt x="1503191" y="2299587"/>
                  <a:pt x="1477267" y="2223571"/>
                </a:cubicBezTo>
                <a:cubicBezTo>
                  <a:pt x="1462503" y="2180339"/>
                  <a:pt x="1462863" y="2175655"/>
                  <a:pt x="1485547" y="2124497"/>
                </a:cubicBezTo>
                <a:cubicBezTo>
                  <a:pt x="1506071" y="2077663"/>
                  <a:pt x="1516875" y="2066495"/>
                  <a:pt x="1569443" y="2038393"/>
                </a:cubicBezTo>
                <a:lnTo>
                  <a:pt x="1629935" y="2006329"/>
                </a:lnTo>
                <a:lnTo>
                  <a:pt x="1636055" y="1940401"/>
                </a:lnTo>
                <a:cubicBezTo>
                  <a:pt x="1643615" y="1858621"/>
                  <a:pt x="1633895" y="1840967"/>
                  <a:pt x="1565843" y="1808903"/>
                </a:cubicBezTo>
                <a:cubicBezTo>
                  <a:pt x="1520115" y="1787647"/>
                  <a:pt x="1511831" y="1778641"/>
                  <a:pt x="1491671" y="1729285"/>
                </a:cubicBezTo>
                <a:cubicBezTo>
                  <a:pt x="1470067" y="1675605"/>
                  <a:pt x="1469707" y="1672361"/>
                  <a:pt x="1486267" y="1626607"/>
                </a:cubicBezTo>
                <a:cubicBezTo>
                  <a:pt x="1495631" y="1600669"/>
                  <a:pt x="1503191" y="1570407"/>
                  <a:pt x="1503191" y="1559599"/>
                </a:cubicBezTo>
                <a:cubicBezTo>
                  <a:pt x="1502831" y="1535461"/>
                  <a:pt x="1413895" y="1442151"/>
                  <a:pt x="1390851" y="1442151"/>
                </a:cubicBezTo>
                <a:cubicBezTo>
                  <a:pt x="1381851" y="1442151"/>
                  <a:pt x="1352683" y="1449717"/>
                  <a:pt x="1326039" y="1458723"/>
                </a:cubicBezTo>
                <a:cubicBezTo>
                  <a:pt x="1280311" y="1474215"/>
                  <a:pt x="1274191" y="1474215"/>
                  <a:pt x="1221259" y="1456201"/>
                </a:cubicBezTo>
                <a:cubicBezTo>
                  <a:pt x="1174811" y="1440349"/>
                  <a:pt x="1162207" y="1430983"/>
                  <a:pt x="1148887" y="1401441"/>
                </a:cubicBezTo>
                <a:cubicBezTo>
                  <a:pt x="1110359" y="1316417"/>
                  <a:pt x="1101719" y="1309933"/>
                  <a:pt x="1026103" y="1309933"/>
                </a:cubicBezTo>
                <a:close/>
                <a:moveTo>
                  <a:pt x="1651015" y="284407"/>
                </a:moveTo>
                <a:cubicBezTo>
                  <a:pt x="1596639" y="284407"/>
                  <a:pt x="1562071" y="309595"/>
                  <a:pt x="1539383" y="366083"/>
                </a:cubicBezTo>
                <a:cubicBezTo>
                  <a:pt x="1525339" y="400627"/>
                  <a:pt x="1513455" y="411779"/>
                  <a:pt x="1466283" y="433367"/>
                </a:cubicBezTo>
                <a:lnTo>
                  <a:pt x="1409747" y="458915"/>
                </a:lnTo>
                <a:lnTo>
                  <a:pt x="1349971" y="437323"/>
                </a:lnTo>
                <a:cubicBezTo>
                  <a:pt x="1280471" y="412139"/>
                  <a:pt x="1270747" y="414659"/>
                  <a:pt x="1214935" y="476543"/>
                </a:cubicBezTo>
                <a:cubicBezTo>
                  <a:pt x="1173523" y="522239"/>
                  <a:pt x="1170283" y="542027"/>
                  <a:pt x="1193687" y="608591"/>
                </a:cubicBezTo>
                <a:cubicBezTo>
                  <a:pt x="1207731" y="648887"/>
                  <a:pt x="1207731" y="657883"/>
                  <a:pt x="1194407" y="689907"/>
                </a:cubicBezTo>
                <a:cubicBezTo>
                  <a:pt x="1186127" y="709695"/>
                  <a:pt x="1176763" y="734163"/>
                  <a:pt x="1173523" y="744235"/>
                </a:cubicBezTo>
                <a:cubicBezTo>
                  <a:pt x="1170283" y="754311"/>
                  <a:pt x="1142555" y="774099"/>
                  <a:pt x="1111583" y="788131"/>
                </a:cubicBezTo>
                <a:cubicBezTo>
                  <a:pt x="1080615" y="802163"/>
                  <a:pt x="1050727" y="822675"/>
                  <a:pt x="1044967" y="833827"/>
                </a:cubicBezTo>
                <a:cubicBezTo>
                  <a:pt x="1039203" y="844623"/>
                  <a:pt x="1035603" y="879523"/>
                  <a:pt x="1037403" y="911543"/>
                </a:cubicBezTo>
                <a:cubicBezTo>
                  <a:pt x="1040287" y="964795"/>
                  <a:pt x="1043167" y="970911"/>
                  <a:pt x="1073775" y="989983"/>
                </a:cubicBezTo>
                <a:cubicBezTo>
                  <a:pt x="1161279" y="1043591"/>
                  <a:pt x="1170643" y="1052587"/>
                  <a:pt x="1188287" y="1097923"/>
                </a:cubicBezTo>
                <a:cubicBezTo>
                  <a:pt x="1206291" y="1143259"/>
                  <a:pt x="1206291" y="1146855"/>
                  <a:pt x="1187207" y="1207663"/>
                </a:cubicBezTo>
                <a:cubicBezTo>
                  <a:pt x="1164519" y="1280343"/>
                  <a:pt x="1167039" y="1288979"/>
                  <a:pt x="1228979" y="1344747"/>
                </a:cubicBezTo>
                <a:cubicBezTo>
                  <a:pt x="1274351" y="1385763"/>
                  <a:pt x="1279031" y="1386123"/>
                  <a:pt x="1367975" y="1359499"/>
                </a:cubicBezTo>
                <a:cubicBezTo>
                  <a:pt x="1405787" y="1347983"/>
                  <a:pt x="1416231" y="1348703"/>
                  <a:pt x="1459439" y="1366695"/>
                </a:cubicBezTo>
                <a:cubicBezTo>
                  <a:pt x="1497611" y="1382527"/>
                  <a:pt x="1513095" y="1396559"/>
                  <a:pt x="1533263" y="1433259"/>
                </a:cubicBezTo>
                <a:cubicBezTo>
                  <a:pt x="1575391" y="1509895"/>
                  <a:pt x="1579715" y="1513135"/>
                  <a:pt x="1650655" y="1513135"/>
                </a:cubicBezTo>
                <a:cubicBezTo>
                  <a:pt x="1696387" y="1513135"/>
                  <a:pt x="1719431" y="1508095"/>
                  <a:pt x="1731315" y="1496583"/>
                </a:cubicBezTo>
                <a:cubicBezTo>
                  <a:pt x="1740319" y="1487227"/>
                  <a:pt x="1756883" y="1460603"/>
                  <a:pt x="1767687" y="1437215"/>
                </a:cubicBezTo>
                <a:cubicBezTo>
                  <a:pt x="1784611" y="1401955"/>
                  <a:pt x="1797215" y="1390803"/>
                  <a:pt x="1842227" y="1372091"/>
                </a:cubicBezTo>
                <a:cubicBezTo>
                  <a:pt x="1893359" y="1350863"/>
                  <a:pt x="1898763" y="1350503"/>
                  <a:pt x="1940895" y="1365255"/>
                </a:cubicBezTo>
                <a:cubicBezTo>
                  <a:pt x="2015075" y="1390803"/>
                  <a:pt x="2033439" y="1386483"/>
                  <a:pt x="2086015" y="1330355"/>
                </a:cubicBezTo>
                <a:cubicBezTo>
                  <a:pt x="2136787" y="1276383"/>
                  <a:pt x="2136787" y="1276023"/>
                  <a:pt x="2107619" y="1191831"/>
                </a:cubicBezTo>
                <a:cubicBezTo>
                  <a:pt x="2096095" y="1158727"/>
                  <a:pt x="2096455" y="1146855"/>
                  <a:pt x="2110139" y="1111955"/>
                </a:cubicBezTo>
                <a:cubicBezTo>
                  <a:pt x="2131387" y="1056903"/>
                  <a:pt x="2144711" y="1043231"/>
                  <a:pt x="2204127" y="1015167"/>
                </a:cubicBezTo>
                <a:cubicBezTo>
                  <a:pt x="2262463" y="987823"/>
                  <a:pt x="2267503" y="977027"/>
                  <a:pt x="2262823" y="883119"/>
                </a:cubicBezTo>
                <a:lnTo>
                  <a:pt x="2259943" y="817275"/>
                </a:lnTo>
                <a:lnTo>
                  <a:pt x="2196923" y="784175"/>
                </a:lnTo>
                <a:cubicBezTo>
                  <a:pt x="2138227" y="752871"/>
                  <a:pt x="2132467" y="747115"/>
                  <a:pt x="2116983" y="697463"/>
                </a:cubicBezTo>
                <a:cubicBezTo>
                  <a:pt x="2101499" y="648171"/>
                  <a:pt x="2101499" y="640255"/>
                  <a:pt x="2116623" y="595999"/>
                </a:cubicBezTo>
                <a:cubicBezTo>
                  <a:pt x="2125623" y="569371"/>
                  <a:pt x="2132827" y="539507"/>
                  <a:pt x="2132827" y="529795"/>
                </a:cubicBezTo>
                <a:cubicBezTo>
                  <a:pt x="2132827" y="520079"/>
                  <a:pt x="2110139" y="489495"/>
                  <a:pt x="2082051" y="462151"/>
                </a:cubicBezTo>
                <a:lnTo>
                  <a:pt x="2031279" y="412139"/>
                </a:lnTo>
                <a:lnTo>
                  <a:pt x="1983027" y="425811"/>
                </a:lnTo>
                <a:cubicBezTo>
                  <a:pt x="1902003" y="448839"/>
                  <a:pt x="1885799" y="448839"/>
                  <a:pt x="1837547" y="427611"/>
                </a:cubicBezTo>
                <a:cubicBezTo>
                  <a:pt x="1799735" y="410699"/>
                  <a:pt x="1786771" y="397747"/>
                  <a:pt x="1767687" y="356731"/>
                </a:cubicBezTo>
                <a:cubicBezTo>
                  <a:pt x="1741399" y="300239"/>
                  <a:pt x="1715471" y="284407"/>
                  <a:pt x="1651015" y="284407"/>
                </a:cubicBezTo>
                <a:close/>
                <a:moveTo>
                  <a:pt x="1463131" y="311"/>
                </a:moveTo>
                <a:cubicBezTo>
                  <a:pt x="1567451" y="-1445"/>
                  <a:pt x="1674199" y="4227"/>
                  <a:pt x="1752867" y="17731"/>
                </a:cubicBezTo>
                <a:cubicBezTo>
                  <a:pt x="2200387" y="95511"/>
                  <a:pt x="2566539" y="349019"/>
                  <a:pt x="2798759" y="741883"/>
                </a:cubicBezTo>
                <a:cubicBezTo>
                  <a:pt x="2922251" y="950379"/>
                  <a:pt x="3006859" y="1253219"/>
                  <a:pt x="3006859" y="1484043"/>
                </a:cubicBezTo>
                <a:lnTo>
                  <a:pt x="3006859" y="1589911"/>
                </a:lnTo>
                <a:lnTo>
                  <a:pt x="3175715" y="1884471"/>
                </a:lnTo>
                <a:cubicBezTo>
                  <a:pt x="3268243" y="2046155"/>
                  <a:pt x="3356091" y="2201715"/>
                  <a:pt x="3370131" y="2229443"/>
                </a:cubicBezTo>
                <a:cubicBezTo>
                  <a:pt x="3421615" y="2329911"/>
                  <a:pt x="3398575" y="2441539"/>
                  <a:pt x="3314687" y="2499155"/>
                </a:cubicBezTo>
                <a:cubicBezTo>
                  <a:pt x="3281203" y="2521843"/>
                  <a:pt x="3265003" y="2524723"/>
                  <a:pt x="3144751" y="2529403"/>
                </a:cubicBezTo>
                <a:lnTo>
                  <a:pt x="3011899" y="2534443"/>
                </a:lnTo>
                <a:lnTo>
                  <a:pt x="3005779" y="2742579"/>
                </a:lnTo>
                <a:cubicBezTo>
                  <a:pt x="2998939" y="2962239"/>
                  <a:pt x="2991379" y="3006531"/>
                  <a:pt x="2942055" y="3109879"/>
                </a:cubicBezTo>
                <a:cubicBezTo>
                  <a:pt x="2877967" y="3243835"/>
                  <a:pt x="2758075" y="3350783"/>
                  <a:pt x="2612623" y="3403359"/>
                </a:cubicBezTo>
                <a:cubicBezTo>
                  <a:pt x="2531615" y="3432527"/>
                  <a:pt x="2521895" y="3433967"/>
                  <a:pt x="2358079" y="3433967"/>
                </a:cubicBezTo>
                <a:cubicBezTo>
                  <a:pt x="2239271" y="3433967"/>
                  <a:pt x="2184183" y="3437567"/>
                  <a:pt x="2175903" y="3445851"/>
                </a:cubicBezTo>
                <a:cubicBezTo>
                  <a:pt x="2166903" y="3454851"/>
                  <a:pt x="2163663" y="3536955"/>
                  <a:pt x="2163663" y="3750851"/>
                </a:cubicBezTo>
                <a:lnTo>
                  <a:pt x="2163663" y="4043611"/>
                </a:lnTo>
                <a:lnTo>
                  <a:pt x="1382751" y="4043611"/>
                </a:lnTo>
                <a:cubicBezTo>
                  <a:pt x="953591" y="4043611"/>
                  <a:pt x="599319" y="4040371"/>
                  <a:pt x="595359" y="4036767"/>
                </a:cubicBezTo>
                <a:cubicBezTo>
                  <a:pt x="591759" y="4033167"/>
                  <a:pt x="588519" y="3746891"/>
                  <a:pt x="588519" y="3400479"/>
                </a:cubicBezTo>
                <a:lnTo>
                  <a:pt x="588519" y="2771027"/>
                </a:lnTo>
                <a:lnTo>
                  <a:pt x="530555" y="2718815"/>
                </a:lnTo>
                <a:cubicBezTo>
                  <a:pt x="236047" y="2454863"/>
                  <a:pt x="65391" y="2134019"/>
                  <a:pt x="14267" y="1749075"/>
                </a:cubicBezTo>
                <a:cubicBezTo>
                  <a:pt x="-18497" y="1502407"/>
                  <a:pt x="5627" y="1238095"/>
                  <a:pt x="81955" y="1010155"/>
                </a:cubicBezTo>
                <a:cubicBezTo>
                  <a:pt x="93115" y="976307"/>
                  <a:pt x="131639" y="889523"/>
                  <a:pt x="167279" y="816783"/>
                </a:cubicBezTo>
                <a:cubicBezTo>
                  <a:pt x="364219" y="416715"/>
                  <a:pt x="728211" y="135479"/>
                  <a:pt x="1187975" y="27451"/>
                </a:cubicBezTo>
                <a:cubicBezTo>
                  <a:pt x="1256923" y="11247"/>
                  <a:pt x="1358811" y="2067"/>
                  <a:pt x="1463131" y="311"/>
                </a:cubicBezTo>
                <a:close/>
              </a:path>
            </a:pathLst>
          </a:custGeom>
          <a:solidFill>
            <a:schemeClr val="accent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nvGrpSpPr>
          <p:cNvPr id="20" name="群組 19"/>
          <p:cNvGrpSpPr>
            <a:grpSpLocks noChangeAspect="1"/>
          </p:cNvGrpSpPr>
          <p:nvPr/>
        </p:nvGrpSpPr>
        <p:grpSpPr>
          <a:xfrm>
            <a:off x="3757744" y="2843235"/>
            <a:ext cx="512526" cy="514386"/>
            <a:chOff x="5583600" y="7359116"/>
            <a:chExt cx="2941833" cy="2952515"/>
          </a:xfrm>
          <a:solidFill>
            <a:schemeClr val="accent3"/>
          </a:solidFill>
        </p:grpSpPr>
        <p:sp>
          <p:nvSpPr>
            <p:cNvPr id="28" name="Freeform 51"/>
            <p:cNvSpPr>
              <a:spLocks/>
            </p:cNvSpPr>
            <p:nvPr/>
          </p:nvSpPr>
          <p:spPr bwMode="auto">
            <a:xfrm>
              <a:off x="5583600" y="7457653"/>
              <a:ext cx="2852791" cy="2853978"/>
            </a:xfrm>
            <a:custGeom>
              <a:avLst/>
              <a:gdLst>
                <a:gd name="T0" fmla="*/ 5177 w 10595"/>
                <a:gd name="T1" fmla="*/ 10589 h 10598"/>
                <a:gd name="T2" fmla="*/ 3018 w 10595"/>
                <a:gd name="T3" fmla="*/ 10068 h 10598"/>
                <a:gd name="T4" fmla="*/ 482 w 10595"/>
                <a:gd name="T5" fmla="*/ 7488 h 10598"/>
                <a:gd name="T6" fmla="*/ 49 w 10595"/>
                <a:gd name="T7" fmla="*/ 6053 h 10598"/>
                <a:gd name="T8" fmla="*/ 52 w 10595"/>
                <a:gd name="T9" fmla="*/ 4529 h 10598"/>
                <a:gd name="T10" fmla="*/ 2432 w 10595"/>
                <a:gd name="T11" fmla="*/ 835 h 10598"/>
                <a:gd name="T12" fmla="*/ 4345 w 10595"/>
                <a:gd name="T13" fmla="*/ 82 h 10598"/>
                <a:gd name="T14" fmla="*/ 4683 w 10595"/>
                <a:gd name="T15" fmla="*/ 29 h 10598"/>
                <a:gd name="T16" fmla="*/ 5290 w 10595"/>
                <a:gd name="T17" fmla="*/ 0 h 10598"/>
                <a:gd name="T18" fmla="*/ 5897 w 10595"/>
                <a:gd name="T19" fmla="*/ 29 h 10598"/>
                <a:gd name="T20" fmla="*/ 6518 w 10595"/>
                <a:gd name="T21" fmla="*/ 137 h 10598"/>
                <a:gd name="T22" fmla="*/ 7703 w 10595"/>
                <a:gd name="T23" fmla="*/ 599 h 10598"/>
                <a:gd name="T24" fmla="*/ 7616 w 10595"/>
                <a:gd name="T25" fmla="*/ 720 h 10598"/>
                <a:gd name="T26" fmla="*/ 7508 w 10595"/>
                <a:gd name="T27" fmla="*/ 1116 h 10598"/>
                <a:gd name="T28" fmla="*/ 7528 w 10595"/>
                <a:gd name="T29" fmla="*/ 1341 h 10598"/>
                <a:gd name="T30" fmla="*/ 7263 w 10595"/>
                <a:gd name="T31" fmla="*/ 1230 h 10598"/>
                <a:gd name="T32" fmla="*/ 5317 w 10595"/>
                <a:gd name="T33" fmla="*/ 761 h 10598"/>
                <a:gd name="T34" fmla="*/ 4262 w 10595"/>
                <a:gd name="T35" fmla="*/ 890 h 10598"/>
                <a:gd name="T36" fmla="*/ 2074 w 10595"/>
                <a:gd name="T37" fmla="*/ 2132 h 10598"/>
                <a:gd name="T38" fmla="*/ 900 w 10595"/>
                <a:gd name="T39" fmla="*/ 4218 h 10598"/>
                <a:gd name="T40" fmla="*/ 842 w 10595"/>
                <a:gd name="T41" fmla="*/ 6053 h 10598"/>
                <a:gd name="T42" fmla="*/ 1050 w 10595"/>
                <a:gd name="T43" fmla="*/ 6830 h 10598"/>
                <a:gd name="T44" fmla="*/ 4683 w 10595"/>
                <a:gd name="T45" fmla="*/ 9765 h 10598"/>
                <a:gd name="T46" fmla="*/ 5897 w 10595"/>
                <a:gd name="T47" fmla="*/ 9765 h 10598"/>
                <a:gd name="T48" fmla="*/ 9512 w 10595"/>
                <a:gd name="T49" fmla="*/ 6889 h 10598"/>
                <a:gd name="T50" fmla="*/ 9621 w 10595"/>
                <a:gd name="T51" fmla="*/ 6575 h 10598"/>
                <a:gd name="T52" fmla="*/ 9791 w 10595"/>
                <a:gd name="T53" fmla="*/ 5271 h 10598"/>
                <a:gd name="T54" fmla="*/ 9367 w 10595"/>
                <a:gd name="T55" fmla="*/ 3365 h 10598"/>
                <a:gd name="T56" fmla="*/ 9316 w 10595"/>
                <a:gd name="T57" fmla="*/ 3059 h 10598"/>
                <a:gd name="T58" fmla="*/ 9530 w 10595"/>
                <a:gd name="T59" fmla="*/ 3088 h 10598"/>
                <a:gd name="T60" fmla="*/ 9705 w 10595"/>
                <a:gd name="T61" fmla="*/ 3106 h 10598"/>
                <a:gd name="T62" fmla="*/ 9832 w 10595"/>
                <a:gd name="T63" fmla="*/ 2989 h 10598"/>
                <a:gd name="T64" fmla="*/ 9988 w 10595"/>
                <a:gd name="T65" fmla="*/ 2891 h 10598"/>
                <a:gd name="T66" fmla="*/ 10091 w 10595"/>
                <a:gd name="T67" fmla="*/ 3070 h 10598"/>
                <a:gd name="T68" fmla="*/ 10526 w 10595"/>
                <a:gd name="T69" fmla="*/ 4571 h 10598"/>
                <a:gd name="T70" fmla="*/ 10568 w 10595"/>
                <a:gd name="T71" fmla="*/ 4875 h 10598"/>
                <a:gd name="T72" fmla="*/ 10555 w 10595"/>
                <a:gd name="T73" fmla="*/ 5813 h 10598"/>
                <a:gd name="T74" fmla="*/ 9799 w 10595"/>
                <a:gd name="T75" fmla="*/ 8056 h 10598"/>
                <a:gd name="T76" fmla="*/ 5897 w 10595"/>
                <a:gd name="T77" fmla="*/ 10538 h 10598"/>
                <a:gd name="T78" fmla="*/ 5177 w 10595"/>
                <a:gd name="T79" fmla="*/ 10589 h 10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95" h="10598">
                  <a:moveTo>
                    <a:pt x="5177" y="10589"/>
                  </a:moveTo>
                  <a:cubicBezTo>
                    <a:pt x="4328" y="10531"/>
                    <a:pt x="3681" y="10375"/>
                    <a:pt x="3018" y="10068"/>
                  </a:cubicBezTo>
                  <a:cubicBezTo>
                    <a:pt x="1941" y="9569"/>
                    <a:pt x="964" y="8576"/>
                    <a:pt x="482" y="7488"/>
                  </a:cubicBezTo>
                  <a:cubicBezTo>
                    <a:pt x="264" y="6998"/>
                    <a:pt x="163" y="6664"/>
                    <a:pt x="49" y="6053"/>
                  </a:cubicBezTo>
                  <a:cubicBezTo>
                    <a:pt x="0" y="5786"/>
                    <a:pt x="1" y="4856"/>
                    <a:pt x="52" y="4529"/>
                  </a:cubicBezTo>
                  <a:cubicBezTo>
                    <a:pt x="288" y="2991"/>
                    <a:pt x="1141" y="1668"/>
                    <a:pt x="2432" y="835"/>
                  </a:cubicBezTo>
                  <a:cubicBezTo>
                    <a:pt x="2995" y="472"/>
                    <a:pt x="3755" y="173"/>
                    <a:pt x="4345" y="82"/>
                  </a:cubicBezTo>
                  <a:cubicBezTo>
                    <a:pt x="4430" y="69"/>
                    <a:pt x="4582" y="45"/>
                    <a:pt x="4683" y="29"/>
                  </a:cubicBezTo>
                  <a:cubicBezTo>
                    <a:pt x="4784" y="13"/>
                    <a:pt x="5057" y="0"/>
                    <a:pt x="5290" y="0"/>
                  </a:cubicBezTo>
                  <a:cubicBezTo>
                    <a:pt x="5523" y="0"/>
                    <a:pt x="5796" y="13"/>
                    <a:pt x="5897" y="29"/>
                  </a:cubicBezTo>
                  <a:cubicBezTo>
                    <a:pt x="6321" y="96"/>
                    <a:pt x="6397" y="109"/>
                    <a:pt x="6518" y="137"/>
                  </a:cubicBezTo>
                  <a:cubicBezTo>
                    <a:pt x="6985" y="244"/>
                    <a:pt x="7703" y="523"/>
                    <a:pt x="7703" y="599"/>
                  </a:cubicBezTo>
                  <a:cubicBezTo>
                    <a:pt x="7703" y="620"/>
                    <a:pt x="7664" y="675"/>
                    <a:pt x="7616" y="720"/>
                  </a:cubicBezTo>
                  <a:cubicBezTo>
                    <a:pt x="7479" y="851"/>
                    <a:pt x="7470" y="882"/>
                    <a:pt x="7508" y="1116"/>
                  </a:cubicBezTo>
                  <a:cubicBezTo>
                    <a:pt x="7526" y="1232"/>
                    <a:pt x="7535" y="1333"/>
                    <a:pt x="7528" y="1341"/>
                  </a:cubicBezTo>
                  <a:cubicBezTo>
                    <a:pt x="7520" y="1348"/>
                    <a:pt x="7401" y="1299"/>
                    <a:pt x="7263" y="1230"/>
                  </a:cubicBezTo>
                  <a:cubicBezTo>
                    <a:pt x="6700" y="950"/>
                    <a:pt x="5913" y="760"/>
                    <a:pt x="5317" y="761"/>
                  </a:cubicBezTo>
                  <a:cubicBezTo>
                    <a:pt x="5073" y="761"/>
                    <a:pt x="4510" y="830"/>
                    <a:pt x="4262" y="890"/>
                  </a:cubicBezTo>
                  <a:cubicBezTo>
                    <a:pt x="3428" y="1091"/>
                    <a:pt x="2687" y="1512"/>
                    <a:pt x="2074" y="2132"/>
                  </a:cubicBezTo>
                  <a:cubicBezTo>
                    <a:pt x="1516" y="2696"/>
                    <a:pt x="1160" y="3329"/>
                    <a:pt x="900" y="4218"/>
                  </a:cubicBezTo>
                  <a:cubicBezTo>
                    <a:pt x="770" y="4662"/>
                    <a:pt x="742" y="5545"/>
                    <a:pt x="842" y="6053"/>
                  </a:cubicBezTo>
                  <a:cubicBezTo>
                    <a:pt x="923" y="6466"/>
                    <a:pt x="941" y="6534"/>
                    <a:pt x="1050" y="6830"/>
                  </a:cubicBezTo>
                  <a:cubicBezTo>
                    <a:pt x="1628" y="8401"/>
                    <a:pt x="3037" y="9540"/>
                    <a:pt x="4683" y="9765"/>
                  </a:cubicBezTo>
                  <a:cubicBezTo>
                    <a:pt x="4955" y="9803"/>
                    <a:pt x="5624" y="9802"/>
                    <a:pt x="5897" y="9765"/>
                  </a:cubicBezTo>
                  <a:cubicBezTo>
                    <a:pt x="7516" y="9544"/>
                    <a:pt x="8913" y="8432"/>
                    <a:pt x="9512" y="6889"/>
                  </a:cubicBezTo>
                  <a:cubicBezTo>
                    <a:pt x="9558" y="6771"/>
                    <a:pt x="9607" y="6629"/>
                    <a:pt x="9621" y="6575"/>
                  </a:cubicBezTo>
                  <a:cubicBezTo>
                    <a:pt x="9763" y="6033"/>
                    <a:pt x="9790" y="5821"/>
                    <a:pt x="9791" y="5271"/>
                  </a:cubicBezTo>
                  <a:cubicBezTo>
                    <a:pt x="9792" y="4534"/>
                    <a:pt x="9678" y="4023"/>
                    <a:pt x="9367" y="3365"/>
                  </a:cubicBezTo>
                  <a:cubicBezTo>
                    <a:pt x="9238" y="3092"/>
                    <a:pt x="9228" y="3031"/>
                    <a:pt x="9316" y="3059"/>
                  </a:cubicBezTo>
                  <a:cubicBezTo>
                    <a:pt x="9337" y="3065"/>
                    <a:pt x="9433" y="3079"/>
                    <a:pt x="9530" y="3088"/>
                  </a:cubicBezTo>
                  <a:lnTo>
                    <a:pt x="9705" y="3106"/>
                  </a:lnTo>
                  <a:lnTo>
                    <a:pt x="9832" y="2989"/>
                  </a:lnTo>
                  <a:cubicBezTo>
                    <a:pt x="9901" y="2925"/>
                    <a:pt x="9972" y="2881"/>
                    <a:pt x="9988" y="2891"/>
                  </a:cubicBezTo>
                  <a:cubicBezTo>
                    <a:pt x="10004" y="2901"/>
                    <a:pt x="10050" y="2981"/>
                    <a:pt x="10091" y="3070"/>
                  </a:cubicBezTo>
                  <a:cubicBezTo>
                    <a:pt x="10331" y="3594"/>
                    <a:pt x="10474" y="4085"/>
                    <a:pt x="10526" y="4571"/>
                  </a:cubicBezTo>
                  <a:cubicBezTo>
                    <a:pt x="10541" y="4703"/>
                    <a:pt x="10559" y="4840"/>
                    <a:pt x="10568" y="4875"/>
                  </a:cubicBezTo>
                  <a:cubicBezTo>
                    <a:pt x="10595" y="4989"/>
                    <a:pt x="10588" y="5509"/>
                    <a:pt x="10555" y="5813"/>
                  </a:cubicBezTo>
                  <a:cubicBezTo>
                    <a:pt x="10464" y="6650"/>
                    <a:pt x="10222" y="7367"/>
                    <a:pt x="9799" y="8056"/>
                  </a:cubicBezTo>
                  <a:cubicBezTo>
                    <a:pt x="8946" y="9444"/>
                    <a:pt x="7502" y="10362"/>
                    <a:pt x="5897" y="10538"/>
                  </a:cubicBezTo>
                  <a:cubicBezTo>
                    <a:pt x="5406" y="10592"/>
                    <a:pt x="5314" y="10598"/>
                    <a:pt x="5177" y="1058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9" name="Freeform 62"/>
            <p:cNvSpPr>
              <a:spLocks/>
            </p:cNvSpPr>
            <p:nvPr/>
          </p:nvSpPr>
          <p:spPr bwMode="auto">
            <a:xfrm>
              <a:off x="6115456" y="7987134"/>
              <a:ext cx="1800951" cy="1796202"/>
            </a:xfrm>
            <a:custGeom>
              <a:avLst/>
              <a:gdLst>
                <a:gd name="T0" fmla="*/ 3035 w 6690"/>
                <a:gd name="T1" fmla="*/ 6640 h 6674"/>
                <a:gd name="T2" fmla="*/ 2399 w 6690"/>
                <a:gd name="T3" fmla="*/ 6524 h 6674"/>
                <a:gd name="T4" fmla="*/ 322 w 6690"/>
                <a:gd name="T5" fmla="*/ 4766 h 6674"/>
                <a:gd name="T6" fmla="*/ 30 w 6690"/>
                <a:gd name="T7" fmla="*/ 3871 h 6674"/>
                <a:gd name="T8" fmla="*/ 0 w 6690"/>
                <a:gd name="T9" fmla="*/ 3327 h 6674"/>
                <a:gd name="T10" fmla="*/ 30 w 6690"/>
                <a:gd name="T11" fmla="*/ 2782 h 6674"/>
                <a:gd name="T12" fmla="*/ 339 w 6690"/>
                <a:gd name="T13" fmla="*/ 1855 h 6674"/>
                <a:gd name="T14" fmla="*/ 1044 w 6690"/>
                <a:gd name="T15" fmla="*/ 905 h 6674"/>
                <a:gd name="T16" fmla="*/ 2766 w 6690"/>
                <a:gd name="T17" fmla="*/ 40 h 6674"/>
                <a:gd name="T18" fmla="*/ 3993 w 6690"/>
                <a:gd name="T19" fmla="*/ 61 h 6674"/>
                <a:gd name="T20" fmla="*/ 4826 w 6690"/>
                <a:gd name="T21" fmla="*/ 364 h 6674"/>
                <a:gd name="T22" fmla="*/ 4561 w 6690"/>
                <a:gd name="T23" fmla="*/ 648 h 6674"/>
                <a:gd name="T24" fmla="*/ 3936 w 6690"/>
                <a:gd name="T25" fmla="*/ 848 h 6674"/>
                <a:gd name="T26" fmla="*/ 1890 w 6690"/>
                <a:gd name="T27" fmla="*/ 1211 h 6674"/>
                <a:gd name="T28" fmla="*/ 1137 w 6690"/>
                <a:gd name="T29" fmla="*/ 2000 h 6674"/>
                <a:gd name="T30" fmla="*/ 776 w 6690"/>
                <a:gd name="T31" fmla="*/ 3341 h 6674"/>
                <a:gd name="T32" fmla="*/ 960 w 6690"/>
                <a:gd name="T33" fmla="*/ 4302 h 6674"/>
                <a:gd name="T34" fmla="*/ 2667 w 6690"/>
                <a:gd name="T35" fmla="*/ 5791 h 6674"/>
                <a:gd name="T36" fmla="*/ 2940 w 6690"/>
                <a:gd name="T37" fmla="*/ 5852 h 6674"/>
                <a:gd name="T38" fmla="*/ 3316 w 6690"/>
                <a:gd name="T39" fmla="*/ 5881 h 6674"/>
                <a:gd name="T40" fmla="*/ 3692 w 6690"/>
                <a:gd name="T41" fmla="*/ 5852 h 6674"/>
                <a:gd name="T42" fmla="*/ 3965 w 6690"/>
                <a:gd name="T43" fmla="*/ 5791 h 6674"/>
                <a:gd name="T44" fmla="*/ 5644 w 6690"/>
                <a:gd name="T45" fmla="*/ 4375 h 6674"/>
                <a:gd name="T46" fmla="*/ 5853 w 6690"/>
                <a:gd name="T47" fmla="*/ 3312 h 6674"/>
                <a:gd name="T48" fmla="*/ 5715 w 6690"/>
                <a:gd name="T49" fmla="*/ 2429 h 6674"/>
                <a:gd name="T50" fmla="*/ 5982 w 6690"/>
                <a:gd name="T51" fmla="*/ 2090 h 6674"/>
                <a:gd name="T52" fmla="*/ 6270 w 6690"/>
                <a:gd name="T53" fmla="*/ 1803 h 6674"/>
                <a:gd name="T54" fmla="*/ 6340 w 6690"/>
                <a:gd name="T55" fmla="*/ 1940 h 6674"/>
                <a:gd name="T56" fmla="*/ 6631 w 6690"/>
                <a:gd name="T57" fmla="*/ 3058 h 6674"/>
                <a:gd name="T58" fmla="*/ 6307 w 6690"/>
                <a:gd name="T59" fmla="*/ 4782 h 6674"/>
                <a:gd name="T60" fmla="*/ 4233 w 6690"/>
                <a:gd name="T61" fmla="*/ 6525 h 6674"/>
                <a:gd name="T62" fmla="*/ 3035 w 6690"/>
                <a:gd name="T63" fmla="*/ 6640 h 6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90" h="6674">
                  <a:moveTo>
                    <a:pt x="3035" y="6640"/>
                  </a:moveTo>
                  <a:cubicBezTo>
                    <a:pt x="2791" y="6614"/>
                    <a:pt x="2553" y="6571"/>
                    <a:pt x="2399" y="6524"/>
                  </a:cubicBezTo>
                  <a:cubicBezTo>
                    <a:pt x="1476" y="6243"/>
                    <a:pt x="722" y="5604"/>
                    <a:pt x="322" y="4766"/>
                  </a:cubicBezTo>
                  <a:cubicBezTo>
                    <a:pt x="169" y="4444"/>
                    <a:pt x="138" y="4350"/>
                    <a:pt x="30" y="3871"/>
                  </a:cubicBezTo>
                  <a:cubicBezTo>
                    <a:pt x="13" y="3799"/>
                    <a:pt x="0" y="3553"/>
                    <a:pt x="0" y="3327"/>
                  </a:cubicBezTo>
                  <a:cubicBezTo>
                    <a:pt x="0" y="3100"/>
                    <a:pt x="13" y="2854"/>
                    <a:pt x="30" y="2782"/>
                  </a:cubicBezTo>
                  <a:cubicBezTo>
                    <a:pt x="142" y="2288"/>
                    <a:pt x="170" y="2203"/>
                    <a:pt x="339" y="1855"/>
                  </a:cubicBezTo>
                  <a:cubicBezTo>
                    <a:pt x="509" y="1504"/>
                    <a:pt x="745" y="1186"/>
                    <a:pt x="1044" y="905"/>
                  </a:cubicBezTo>
                  <a:cubicBezTo>
                    <a:pt x="1528" y="449"/>
                    <a:pt x="2019" y="202"/>
                    <a:pt x="2766" y="40"/>
                  </a:cubicBezTo>
                  <a:cubicBezTo>
                    <a:pt x="2947" y="0"/>
                    <a:pt x="3773" y="15"/>
                    <a:pt x="3993" y="61"/>
                  </a:cubicBezTo>
                  <a:cubicBezTo>
                    <a:pt x="4257" y="117"/>
                    <a:pt x="4826" y="324"/>
                    <a:pt x="4826" y="364"/>
                  </a:cubicBezTo>
                  <a:cubicBezTo>
                    <a:pt x="4826" y="371"/>
                    <a:pt x="4707" y="499"/>
                    <a:pt x="4561" y="648"/>
                  </a:cubicBezTo>
                  <a:cubicBezTo>
                    <a:pt x="4265" y="953"/>
                    <a:pt x="4302" y="941"/>
                    <a:pt x="3936" y="848"/>
                  </a:cubicBezTo>
                  <a:cubicBezTo>
                    <a:pt x="3239" y="670"/>
                    <a:pt x="2508" y="799"/>
                    <a:pt x="1890" y="1211"/>
                  </a:cubicBezTo>
                  <a:cubicBezTo>
                    <a:pt x="1648" y="1371"/>
                    <a:pt x="1287" y="1750"/>
                    <a:pt x="1137" y="2000"/>
                  </a:cubicBezTo>
                  <a:cubicBezTo>
                    <a:pt x="874" y="2439"/>
                    <a:pt x="776" y="2803"/>
                    <a:pt x="776" y="3341"/>
                  </a:cubicBezTo>
                  <a:cubicBezTo>
                    <a:pt x="777" y="3757"/>
                    <a:pt x="812" y="3943"/>
                    <a:pt x="960" y="4302"/>
                  </a:cubicBezTo>
                  <a:cubicBezTo>
                    <a:pt x="1252" y="5010"/>
                    <a:pt x="1968" y="5635"/>
                    <a:pt x="2667" y="5791"/>
                  </a:cubicBezTo>
                  <a:cubicBezTo>
                    <a:pt x="2745" y="5808"/>
                    <a:pt x="2868" y="5836"/>
                    <a:pt x="2940" y="5852"/>
                  </a:cubicBezTo>
                  <a:cubicBezTo>
                    <a:pt x="3013" y="5868"/>
                    <a:pt x="3182" y="5881"/>
                    <a:pt x="3316" y="5881"/>
                  </a:cubicBezTo>
                  <a:cubicBezTo>
                    <a:pt x="3450" y="5881"/>
                    <a:pt x="3619" y="5868"/>
                    <a:pt x="3692" y="5852"/>
                  </a:cubicBezTo>
                  <a:cubicBezTo>
                    <a:pt x="3764" y="5836"/>
                    <a:pt x="3888" y="5808"/>
                    <a:pt x="3965" y="5791"/>
                  </a:cubicBezTo>
                  <a:cubicBezTo>
                    <a:pt x="4635" y="5641"/>
                    <a:pt x="5342" y="5045"/>
                    <a:pt x="5644" y="4375"/>
                  </a:cubicBezTo>
                  <a:cubicBezTo>
                    <a:pt x="5813" y="4000"/>
                    <a:pt x="5855" y="3789"/>
                    <a:pt x="5853" y="3312"/>
                  </a:cubicBezTo>
                  <a:cubicBezTo>
                    <a:pt x="5852" y="2890"/>
                    <a:pt x="5819" y="2679"/>
                    <a:pt x="5715" y="2429"/>
                  </a:cubicBezTo>
                  <a:cubicBezTo>
                    <a:pt x="5698" y="2388"/>
                    <a:pt x="5755" y="2317"/>
                    <a:pt x="5982" y="2090"/>
                  </a:cubicBezTo>
                  <a:lnTo>
                    <a:pt x="6270" y="1803"/>
                  </a:lnTo>
                  <a:lnTo>
                    <a:pt x="6340" y="1940"/>
                  </a:lnTo>
                  <a:cubicBezTo>
                    <a:pt x="6482" y="2216"/>
                    <a:pt x="6582" y="2600"/>
                    <a:pt x="6631" y="3058"/>
                  </a:cubicBezTo>
                  <a:cubicBezTo>
                    <a:pt x="6690" y="3598"/>
                    <a:pt x="6563" y="4274"/>
                    <a:pt x="6307" y="4782"/>
                  </a:cubicBezTo>
                  <a:cubicBezTo>
                    <a:pt x="5880" y="5630"/>
                    <a:pt x="5168" y="6229"/>
                    <a:pt x="4233" y="6525"/>
                  </a:cubicBezTo>
                  <a:cubicBezTo>
                    <a:pt x="3937" y="6618"/>
                    <a:pt x="3359" y="6674"/>
                    <a:pt x="3035" y="664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0" name="Freeform 69"/>
            <p:cNvSpPr>
              <a:spLocks/>
            </p:cNvSpPr>
            <p:nvPr/>
          </p:nvSpPr>
          <p:spPr bwMode="auto">
            <a:xfrm>
              <a:off x="6637819" y="7359116"/>
              <a:ext cx="1887614" cy="1894738"/>
            </a:xfrm>
            <a:custGeom>
              <a:avLst/>
              <a:gdLst>
                <a:gd name="T0" fmla="*/ 1147 w 7008"/>
                <a:gd name="T1" fmla="*/ 7009 h 7039"/>
                <a:gd name="T2" fmla="*/ 121 w 7008"/>
                <a:gd name="T3" fmla="*/ 6209 h 7039"/>
                <a:gd name="T4" fmla="*/ 9 w 7008"/>
                <a:gd name="T5" fmla="*/ 5715 h 7039"/>
                <a:gd name="T6" fmla="*/ 59 w 7008"/>
                <a:gd name="T7" fmla="*/ 5253 h 7039"/>
                <a:gd name="T8" fmla="*/ 1810 w 7008"/>
                <a:gd name="T9" fmla="*/ 4372 h 7039"/>
                <a:gd name="T10" fmla="*/ 2008 w 7008"/>
                <a:gd name="T11" fmla="*/ 4431 h 7039"/>
                <a:gd name="T12" fmla="*/ 3175 w 7008"/>
                <a:gd name="T13" fmla="*/ 3306 h 7039"/>
                <a:gd name="T14" fmla="*/ 4300 w 7008"/>
                <a:gd name="T15" fmla="*/ 2181 h 7039"/>
                <a:gd name="T16" fmla="*/ 4283 w 7008"/>
                <a:gd name="T17" fmla="*/ 2043 h 7039"/>
                <a:gd name="T18" fmla="*/ 4248 w 7008"/>
                <a:gd name="T19" fmla="*/ 1669 h 7039"/>
                <a:gd name="T20" fmla="*/ 4230 w 7008"/>
                <a:gd name="T21" fmla="*/ 1433 h 7039"/>
                <a:gd name="T22" fmla="*/ 4946 w 7008"/>
                <a:gd name="T23" fmla="*/ 717 h 7039"/>
                <a:gd name="T24" fmla="*/ 5680 w 7008"/>
                <a:gd name="T25" fmla="*/ 0 h 7039"/>
                <a:gd name="T26" fmla="*/ 5713 w 7008"/>
                <a:gd name="T27" fmla="*/ 176 h 7039"/>
                <a:gd name="T28" fmla="*/ 5834 w 7008"/>
                <a:gd name="T29" fmla="*/ 1133 h 7039"/>
                <a:gd name="T30" fmla="*/ 6462 w 7008"/>
                <a:gd name="T31" fmla="*/ 1270 h 7039"/>
                <a:gd name="T32" fmla="*/ 6999 w 7008"/>
                <a:gd name="T33" fmla="*/ 1341 h 7039"/>
                <a:gd name="T34" fmla="*/ 6281 w 7008"/>
                <a:gd name="T35" fmla="*/ 2091 h 7039"/>
                <a:gd name="T36" fmla="*/ 5548 w 7008"/>
                <a:gd name="T37" fmla="*/ 2824 h 7039"/>
                <a:gd name="T38" fmla="*/ 5408 w 7008"/>
                <a:gd name="T39" fmla="*/ 2797 h 7039"/>
                <a:gd name="T40" fmla="*/ 5056 w 7008"/>
                <a:gd name="T41" fmla="*/ 2756 h 7039"/>
                <a:gd name="T42" fmla="*/ 4844 w 7008"/>
                <a:gd name="T43" fmla="*/ 2742 h 7039"/>
                <a:gd name="T44" fmla="*/ 3721 w 7008"/>
                <a:gd name="T45" fmla="*/ 3862 h 7039"/>
                <a:gd name="T46" fmla="*/ 2611 w 7008"/>
                <a:gd name="T47" fmla="*/ 5052 h 7039"/>
                <a:gd name="T48" fmla="*/ 2668 w 7008"/>
                <a:gd name="T49" fmla="*/ 5278 h 7039"/>
                <a:gd name="T50" fmla="*/ 2669 w 7008"/>
                <a:gd name="T51" fmla="*/ 6041 h 7039"/>
                <a:gd name="T52" fmla="*/ 1334 w 7008"/>
                <a:gd name="T53" fmla="*/ 7024 h 7039"/>
                <a:gd name="T54" fmla="*/ 1147 w 7008"/>
                <a:gd name="T55" fmla="*/ 7009 h 7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08" h="7039">
                  <a:moveTo>
                    <a:pt x="1147" y="7009"/>
                  </a:moveTo>
                  <a:cubicBezTo>
                    <a:pt x="673" y="6910"/>
                    <a:pt x="328" y="6640"/>
                    <a:pt x="121" y="6209"/>
                  </a:cubicBezTo>
                  <a:cubicBezTo>
                    <a:pt x="29" y="6018"/>
                    <a:pt x="18" y="5970"/>
                    <a:pt x="9" y="5715"/>
                  </a:cubicBezTo>
                  <a:cubicBezTo>
                    <a:pt x="0" y="5482"/>
                    <a:pt x="9" y="5402"/>
                    <a:pt x="59" y="5253"/>
                  </a:cubicBezTo>
                  <a:cubicBezTo>
                    <a:pt x="310" y="4512"/>
                    <a:pt x="1116" y="4106"/>
                    <a:pt x="1810" y="4372"/>
                  </a:cubicBezTo>
                  <a:cubicBezTo>
                    <a:pt x="1896" y="4404"/>
                    <a:pt x="1985" y="4431"/>
                    <a:pt x="2008" y="4431"/>
                  </a:cubicBezTo>
                  <a:cubicBezTo>
                    <a:pt x="2032" y="4431"/>
                    <a:pt x="2557" y="3925"/>
                    <a:pt x="3175" y="3306"/>
                  </a:cubicBezTo>
                  <a:lnTo>
                    <a:pt x="4300" y="2181"/>
                  </a:lnTo>
                  <a:lnTo>
                    <a:pt x="4283" y="2043"/>
                  </a:lnTo>
                  <a:cubicBezTo>
                    <a:pt x="4274" y="1967"/>
                    <a:pt x="4258" y="1799"/>
                    <a:pt x="4248" y="1669"/>
                  </a:cubicBezTo>
                  <a:lnTo>
                    <a:pt x="4230" y="1433"/>
                  </a:lnTo>
                  <a:lnTo>
                    <a:pt x="4946" y="717"/>
                  </a:lnTo>
                  <a:cubicBezTo>
                    <a:pt x="5340" y="322"/>
                    <a:pt x="5670" y="0"/>
                    <a:pt x="5680" y="0"/>
                  </a:cubicBezTo>
                  <a:cubicBezTo>
                    <a:pt x="5690" y="0"/>
                    <a:pt x="5705" y="79"/>
                    <a:pt x="5713" y="176"/>
                  </a:cubicBezTo>
                  <a:cubicBezTo>
                    <a:pt x="5739" y="457"/>
                    <a:pt x="5818" y="1082"/>
                    <a:pt x="5834" y="1133"/>
                  </a:cubicBezTo>
                  <a:cubicBezTo>
                    <a:pt x="5856" y="1203"/>
                    <a:pt x="5895" y="1211"/>
                    <a:pt x="6462" y="1270"/>
                  </a:cubicBezTo>
                  <a:cubicBezTo>
                    <a:pt x="6748" y="1300"/>
                    <a:pt x="6990" y="1332"/>
                    <a:pt x="6999" y="1341"/>
                  </a:cubicBezTo>
                  <a:cubicBezTo>
                    <a:pt x="7008" y="1350"/>
                    <a:pt x="6685" y="1687"/>
                    <a:pt x="6281" y="2091"/>
                  </a:cubicBezTo>
                  <a:lnTo>
                    <a:pt x="5548" y="2824"/>
                  </a:lnTo>
                  <a:lnTo>
                    <a:pt x="5408" y="2797"/>
                  </a:lnTo>
                  <a:cubicBezTo>
                    <a:pt x="5331" y="2782"/>
                    <a:pt x="5172" y="2763"/>
                    <a:pt x="5056" y="2756"/>
                  </a:cubicBezTo>
                  <a:lnTo>
                    <a:pt x="4844" y="2742"/>
                  </a:lnTo>
                  <a:lnTo>
                    <a:pt x="3721" y="3862"/>
                  </a:lnTo>
                  <a:cubicBezTo>
                    <a:pt x="2741" y="4838"/>
                    <a:pt x="2599" y="4990"/>
                    <a:pt x="2611" y="5052"/>
                  </a:cubicBezTo>
                  <a:cubicBezTo>
                    <a:pt x="2618" y="5091"/>
                    <a:pt x="2644" y="5192"/>
                    <a:pt x="2668" y="5278"/>
                  </a:cubicBezTo>
                  <a:cubicBezTo>
                    <a:pt x="2726" y="5478"/>
                    <a:pt x="2726" y="5846"/>
                    <a:pt x="2669" y="6041"/>
                  </a:cubicBezTo>
                  <a:cubicBezTo>
                    <a:pt x="2502" y="6609"/>
                    <a:pt x="1918" y="7039"/>
                    <a:pt x="1334" y="7024"/>
                  </a:cubicBezTo>
                  <a:cubicBezTo>
                    <a:pt x="1262" y="7022"/>
                    <a:pt x="1178" y="7015"/>
                    <a:pt x="1147" y="70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21" name="群組 20"/>
          <p:cNvGrpSpPr/>
          <p:nvPr/>
        </p:nvGrpSpPr>
        <p:grpSpPr>
          <a:xfrm>
            <a:off x="635426" y="4607655"/>
            <a:ext cx="390756" cy="619750"/>
            <a:chOff x="4565882" y="3048934"/>
            <a:chExt cx="361238" cy="572934"/>
          </a:xfrm>
          <a:solidFill>
            <a:schemeClr val="accent2"/>
          </a:solidFill>
        </p:grpSpPr>
        <p:sp>
          <p:nvSpPr>
            <p:cNvPr id="23" name="手繪多邊形 22"/>
            <p:cNvSpPr>
              <a:spLocks/>
            </p:cNvSpPr>
            <p:nvPr/>
          </p:nvSpPr>
          <p:spPr bwMode="auto">
            <a:xfrm>
              <a:off x="4565882" y="3228413"/>
              <a:ext cx="361238" cy="393455"/>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4" name="Freeform 83"/>
            <p:cNvSpPr>
              <a:spLocks/>
            </p:cNvSpPr>
            <p:nvPr/>
          </p:nvSpPr>
          <p:spPr bwMode="auto">
            <a:xfrm>
              <a:off x="4655827" y="3128587"/>
              <a:ext cx="79242" cy="77390"/>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5" name="Freeform 84"/>
            <p:cNvSpPr>
              <a:spLocks/>
            </p:cNvSpPr>
            <p:nvPr/>
          </p:nvSpPr>
          <p:spPr bwMode="auto">
            <a:xfrm>
              <a:off x="4765943" y="3170370"/>
              <a:ext cx="38695" cy="3437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6" name="Freeform 87"/>
            <p:cNvSpPr>
              <a:spLocks/>
            </p:cNvSpPr>
            <p:nvPr/>
          </p:nvSpPr>
          <p:spPr bwMode="auto">
            <a:xfrm>
              <a:off x="4770060" y="3079601"/>
              <a:ext cx="53926" cy="51044"/>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7" name="Freeform 88"/>
            <p:cNvSpPr>
              <a:spLocks/>
            </p:cNvSpPr>
            <p:nvPr/>
          </p:nvSpPr>
          <p:spPr bwMode="auto">
            <a:xfrm>
              <a:off x="4656033" y="3048934"/>
              <a:ext cx="37048" cy="38901"/>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22" name="手繪多邊形 21"/>
          <p:cNvSpPr>
            <a:spLocks noChangeAspect="1"/>
          </p:cNvSpPr>
          <p:nvPr/>
        </p:nvSpPr>
        <p:spPr bwMode="auto">
          <a:xfrm>
            <a:off x="3849800" y="4820461"/>
            <a:ext cx="419140" cy="419156"/>
          </a:xfrm>
          <a:custGeom>
            <a:avLst/>
            <a:gdLst>
              <a:gd name="connsiteX0" fmla="*/ 2723747 w 3414713"/>
              <a:gd name="connsiteY0" fmla="*/ 2611578 h 3414854"/>
              <a:gd name="connsiteX1" fmla="*/ 2412074 w 3414713"/>
              <a:gd name="connsiteY1" fmla="*/ 2624182 h 3414854"/>
              <a:gd name="connsiteX2" fmla="*/ 2407761 w 3414713"/>
              <a:gd name="connsiteY2" fmla="*/ 3061330 h 3414854"/>
              <a:gd name="connsiteX3" fmla="*/ 2418545 w 3414713"/>
              <a:gd name="connsiteY3" fmla="*/ 3089418 h 3414854"/>
              <a:gd name="connsiteX4" fmla="*/ 2722668 w 3414713"/>
              <a:gd name="connsiteY4" fmla="*/ 3089418 h 3414854"/>
              <a:gd name="connsiteX5" fmla="*/ 3037576 w 3414713"/>
              <a:gd name="connsiteY5" fmla="*/ 3069612 h 3414854"/>
              <a:gd name="connsiteX6" fmla="*/ 3048001 w 3414713"/>
              <a:gd name="connsiteY6" fmla="*/ 2850318 h 3414854"/>
              <a:gd name="connsiteX7" fmla="*/ 3037576 w 3414713"/>
              <a:gd name="connsiteY7" fmla="*/ 2631384 h 3414854"/>
              <a:gd name="connsiteX8" fmla="*/ 2723747 w 3414713"/>
              <a:gd name="connsiteY8" fmla="*/ 2611578 h 3414854"/>
              <a:gd name="connsiteX9" fmla="*/ 1713559 w 3414713"/>
              <a:gd name="connsiteY9" fmla="*/ 2611578 h 3414854"/>
              <a:gd name="connsiteX10" fmla="*/ 1404472 w 3414713"/>
              <a:gd name="connsiteY10" fmla="*/ 2623822 h 3414854"/>
              <a:gd name="connsiteX11" fmla="*/ 1392238 w 3414713"/>
              <a:gd name="connsiteY11" fmla="*/ 2850318 h 3414854"/>
              <a:gd name="connsiteX12" fmla="*/ 1404472 w 3414713"/>
              <a:gd name="connsiteY12" fmla="*/ 3077174 h 3414854"/>
              <a:gd name="connsiteX13" fmla="*/ 1713559 w 3414713"/>
              <a:gd name="connsiteY13" fmla="*/ 3089418 h 3414854"/>
              <a:gd name="connsiteX14" fmla="*/ 2021566 w 3414713"/>
              <a:gd name="connsiteY14" fmla="*/ 3069612 h 3414854"/>
              <a:gd name="connsiteX15" fmla="*/ 2032001 w 3414713"/>
              <a:gd name="connsiteY15" fmla="*/ 2850318 h 3414854"/>
              <a:gd name="connsiteX16" fmla="*/ 2021566 w 3414713"/>
              <a:gd name="connsiteY16" fmla="*/ 2631384 h 3414854"/>
              <a:gd name="connsiteX17" fmla="*/ 1713559 w 3414713"/>
              <a:gd name="connsiteY17" fmla="*/ 2611578 h 3414854"/>
              <a:gd name="connsiteX18" fmla="*/ 697213 w 3414713"/>
              <a:gd name="connsiteY18" fmla="*/ 2611578 h 3414854"/>
              <a:gd name="connsiteX19" fmla="*/ 393217 w 3414713"/>
              <a:gd name="connsiteY19" fmla="*/ 2627786 h 3414854"/>
              <a:gd name="connsiteX20" fmla="*/ 399326 w 3414713"/>
              <a:gd name="connsiteY20" fmla="*/ 3077174 h 3414854"/>
              <a:gd name="connsiteX21" fmla="*/ 702962 w 3414713"/>
              <a:gd name="connsiteY21" fmla="*/ 3089418 h 3414854"/>
              <a:gd name="connsiteX22" fmla="*/ 1005161 w 3414713"/>
              <a:gd name="connsiteY22" fmla="*/ 3069614 h 3414854"/>
              <a:gd name="connsiteX23" fmla="*/ 1005161 w 3414713"/>
              <a:gd name="connsiteY23" fmla="*/ 2631386 h 3414854"/>
              <a:gd name="connsiteX24" fmla="*/ 697213 w 3414713"/>
              <a:gd name="connsiteY24" fmla="*/ 2611578 h 3414854"/>
              <a:gd name="connsiteX25" fmla="*/ 433028 w 3414713"/>
              <a:gd name="connsiteY25" fmla="*/ 18 h 3414854"/>
              <a:gd name="connsiteX26" fmla="*/ 533290 w 3414713"/>
              <a:gd name="connsiteY26" fmla="*/ 11162 h 3414854"/>
              <a:gd name="connsiteX27" fmla="*/ 569659 w 3414713"/>
              <a:gd name="connsiteY27" fmla="*/ 456078 h 3414854"/>
              <a:gd name="connsiteX28" fmla="*/ 588384 w 3414713"/>
              <a:gd name="connsiteY28" fmla="*/ 740682 h 3414854"/>
              <a:gd name="connsiteX29" fmla="*/ 608909 w 3414713"/>
              <a:gd name="connsiteY29" fmla="*/ 1010150 h 3414854"/>
              <a:gd name="connsiteX30" fmla="*/ 640236 w 3414713"/>
              <a:gd name="connsiteY30" fmla="*/ 1437054 h 3414854"/>
              <a:gd name="connsiteX31" fmla="*/ 671204 w 3414713"/>
              <a:gd name="connsiteY31" fmla="*/ 1823606 h 3414854"/>
              <a:gd name="connsiteX32" fmla="*/ 680926 w 3414713"/>
              <a:gd name="connsiteY32" fmla="*/ 1977438 h 3414854"/>
              <a:gd name="connsiteX33" fmla="*/ 901660 w 3414713"/>
              <a:gd name="connsiteY33" fmla="*/ 1975634 h 3414854"/>
              <a:gd name="connsiteX34" fmla="*/ 1366894 w 3414713"/>
              <a:gd name="connsiteY34" fmla="*/ 1734266 h 3414854"/>
              <a:gd name="connsiteX35" fmla="*/ 1722660 w 3414713"/>
              <a:gd name="connsiteY35" fmla="*/ 1549094 h 3414854"/>
              <a:gd name="connsiteX36" fmla="*/ 2042418 w 3414713"/>
              <a:gd name="connsiteY36" fmla="*/ 1396346 h 3414854"/>
              <a:gd name="connsiteX37" fmla="*/ 2052861 w 3414713"/>
              <a:gd name="connsiteY37" fmla="*/ 1732822 h 3414854"/>
              <a:gd name="connsiteX38" fmla="*/ 2065824 w 3414713"/>
              <a:gd name="connsiteY38" fmla="*/ 2068222 h 3414854"/>
              <a:gd name="connsiteX39" fmla="*/ 2424111 w 3414713"/>
              <a:gd name="connsiteY39" fmla="*/ 1894218 h 3414854"/>
              <a:gd name="connsiteX40" fmla="*/ 2947319 w 3414713"/>
              <a:gd name="connsiteY40" fmla="*/ 1623306 h 3414854"/>
              <a:gd name="connsiteX41" fmla="*/ 3258435 w 3414713"/>
              <a:gd name="connsiteY41" fmla="*/ 1461190 h 3414854"/>
              <a:gd name="connsiteX42" fmla="*/ 3403190 w 3414713"/>
              <a:gd name="connsiteY42" fmla="*/ 1391302 h 3414854"/>
              <a:gd name="connsiteX43" fmla="*/ 3414713 w 3414713"/>
              <a:gd name="connsiteY43" fmla="*/ 2403258 h 3414854"/>
              <a:gd name="connsiteX44" fmla="*/ 3414713 w 3414713"/>
              <a:gd name="connsiteY44" fmla="*/ 3414854 h 3414854"/>
              <a:gd name="connsiteX45" fmla="*/ 1707537 w 3414713"/>
              <a:gd name="connsiteY45" fmla="*/ 3414854 h 3414854"/>
              <a:gd name="connsiteX46" fmla="*/ 0 w 3414713"/>
              <a:gd name="connsiteY46" fmla="*/ 3414854 h 3414854"/>
              <a:gd name="connsiteX47" fmla="*/ 0 w 3414713"/>
              <a:gd name="connsiteY47" fmla="*/ 2742978 h 3414854"/>
              <a:gd name="connsiteX48" fmla="*/ 10443 w 3414713"/>
              <a:gd name="connsiteY48" fmla="*/ 1978158 h 3414854"/>
              <a:gd name="connsiteX49" fmla="*/ 61215 w 3414713"/>
              <a:gd name="connsiteY49" fmla="*/ 1299798 h 3414854"/>
              <a:gd name="connsiteX50" fmla="*/ 85341 w 3414713"/>
              <a:gd name="connsiteY50" fmla="*/ 959354 h 3414854"/>
              <a:gd name="connsiteX51" fmla="*/ 116308 w 3414713"/>
              <a:gd name="connsiteY51" fmla="*/ 542542 h 3414854"/>
              <a:gd name="connsiteX52" fmla="*/ 142235 w 3414713"/>
              <a:gd name="connsiteY52" fmla="*/ 207142 h 3414854"/>
              <a:gd name="connsiteX53" fmla="*/ 155198 w 3414713"/>
              <a:gd name="connsiteY53" fmla="*/ 44306 h 3414854"/>
              <a:gd name="connsiteX54" fmla="*/ 157719 w 3414713"/>
              <a:gd name="connsiteY54" fmla="*/ 3598 h 3414854"/>
              <a:gd name="connsiteX55" fmla="*/ 343524 w 3414713"/>
              <a:gd name="connsiteY55" fmla="*/ 718 h 3414854"/>
              <a:gd name="connsiteX56" fmla="*/ 433028 w 3414713"/>
              <a:gd name="connsiteY56" fmla="*/ 18 h 341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414713" h="3414854">
                <a:moveTo>
                  <a:pt x="2723747" y="2611578"/>
                </a:moveTo>
                <a:cubicBezTo>
                  <a:pt x="2491880" y="2611578"/>
                  <a:pt x="2418186" y="2614460"/>
                  <a:pt x="2412074" y="2624182"/>
                </a:cubicBezTo>
                <a:cubicBezTo>
                  <a:pt x="2399133" y="2643988"/>
                  <a:pt x="2395538" y="3028922"/>
                  <a:pt x="2407761" y="3061330"/>
                </a:cubicBezTo>
                <a:lnTo>
                  <a:pt x="2418545" y="3089418"/>
                </a:lnTo>
                <a:lnTo>
                  <a:pt x="2722668" y="3089418"/>
                </a:lnTo>
                <a:cubicBezTo>
                  <a:pt x="3013131" y="3089418"/>
                  <a:pt x="3027511" y="3088336"/>
                  <a:pt x="3037576" y="3069612"/>
                </a:cubicBezTo>
                <a:cubicBezTo>
                  <a:pt x="3043687" y="3058090"/>
                  <a:pt x="3048001" y="2968428"/>
                  <a:pt x="3048001" y="2850318"/>
                </a:cubicBezTo>
                <a:cubicBezTo>
                  <a:pt x="3048001" y="2732208"/>
                  <a:pt x="3043687" y="2642906"/>
                  <a:pt x="3037576" y="2631384"/>
                </a:cubicBezTo>
                <a:cubicBezTo>
                  <a:pt x="3027511" y="2612660"/>
                  <a:pt x="3013131" y="2611578"/>
                  <a:pt x="2723747" y="2611578"/>
                </a:cubicBezTo>
                <a:close/>
                <a:moveTo>
                  <a:pt x="1713559" y="2611578"/>
                </a:moveTo>
                <a:cubicBezTo>
                  <a:pt x="1496227" y="2611578"/>
                  <a:pt x="1413108" y="2614820"/>
                  <a:pt x="1404472" y="2623822"/>
                </a:cubicBezTo>
                <a:cubicBezTo>
                  <a:pt x="1395476" y="2632464"/>
                  <a:pt x="1392238" y="2697280"/>
                  <a:pt x="1392238" y="2850318"/>
                </a:cubicBezTo>
                <a:cubicBezTo>
                  <a:pt x="1392238" y="3003716"/>
                  <a:pt x="1395476" y="3068172"/>
                  <a:pt x="1404472" y="3077174"/>
                </a:cubicBezTo>
                <a:cubicBezTo>
                  <a:pt x="1413108" y="3085816"/>
                  <a:pt x="1496227" y="3089418"/>
                  <a:pt x="1713559" y="3089418"/>
                </a:cubicBezTo>
                <a:cubicBezTo>
                  <a:pt x="1997098" y="3089418"/>
                  <a:pt x="2011491" y="3088336"/>
                  <a:pt x="2021566" y="3069612"/>
                </a:cubicBezTo>
                <a:cubicBezTo>
                  <a:pt x="2027683" y="3058090"/>
                  <a:pt x="2032001" y="2968428"/>
                  <a:pt x="2032001" y="2850318"/>
                </a:cubicBezTo>
                <a:cubicBezTo>
                  <a:pt x="2032001" y="2732208"/>
                  <a:pt x="2027683" y="2642906"/>
                  <a:pt x="2021566" y="2631384"/>
                </a:cubicBezTo>
                <a:cubicBezTo>
                  <a:pt x="2011491" y="2612660"/>
                  <a:pt x="1997098" y="2611578"/>
                  <a:pt x="1713559" y="2611578"/>
                </a:cubicBezTo>
                <a:close/>
                <a:moveTo>
                  <a:pt x="697213" y="2611578"/>
                </a:moveTo>
                <a:cubicBezTo>
                  <a:pt x="434900" y="2611578"/>
                  <a:pt x="398607" y="2613382"/>
                  <a:pt x="393217" y="2627786"/>
                </a:cubicBezTo>
                <a:cubicBezTo>
                  <a:pt x="381000" y="2659830"/>
                  <a:pt x="386390" y="3064210"/>
                  <a:pt x="399326" y="3077174"/>
                </a:cubicBezTo>
                <a:cubicBezTo>
                  <a:pt x="407950" y="3085818"/>
                  <a:pt x="489878" y="3089418"/>
                  <a:pt x="702962" y="3089418"/>
                </a:cubicBezTo>
                <a:cubicBezTo>
                  <a:pt x="981086" y="3089418"/>
                  <a:pt x="995459" y="3088338"/>
                  <a:pt x="1005161" y="3069614"/>
                </a:cubicBezTo>
                <a:cubicBezTo>
                  <a:pt x="1019175" y="3043326"/>
                  <a:pt x="1019175" y="2657310"/>
                  <a:pt x="1005161" y="2631386"/>
                </a:cubicBezTo>
                <a:cubicBezTo>
                  <a:pt x="995459" y="2612662"/>
                  <a:pt x="981086" y="2611578"/>
                  <a:pt x="697213" y="2611578"/>
                </a:cubicBezTo>
                <a:close/>
                <a:moveTo>
                  <a:pt x="433028" y="18"/>
                </a:moveTo>
                <a:cubicBezTo>
                  <a:pt x="505743" y="290"/>
                  <a:pt x="530860" y="3598"/>
                  <a:pt x="533290" y="11162"/>
                </a:cubicBezTo>
                <a:cubicBezTo>
                  <a:pt x="537971" y="24494"/>
                  <a:pt x="554175" y="224074"/>
                  <a:pt x="569659" y="456078"/>
                </a:cubicBezTo>
                <a:cubicBezTo>
                  <a:pt x="574340" y="531734"/>
                  <a:pt x="582982" y="659622"/>
                  <a:pt x="588384" y="740682"/>
                </a:cubicBezTo>
                <a:cubicBezTo>
                  <a:pt x="593425" y="821738"/>
                  <a:pt x="602787" y="943146"/>
                  <a:pt x="608909" y="1010150"/>
                </a:cubicBezTo>
                <a:cubicBezTo>
                  <a:pt x="614670" y="1077158"/>
                  <a:pt x="629073" y="1269534"/>
                  <a:pt x="640236" y="1437054"/>
                </a:cubicBezTo>
                <a:cubicBezTo>
                  <a:pt x="651759" y="1604934"/>
                  <a:pt x="665442" y="1778938"/>
                  <a:pt x="671204" y="1823606"/>
                </a:cubicBezTo>
                <a:cubicBezTo>
                  <a:pt x="676605" y="1868278"/>
                  <a:pt x="680926" y="1937450"/>
                  <a:pt x="680926" y="1977438"/>
                </a:cubicBezTo>
                <a:cubicBezTo>
                  <a:pt x="680926" y="2090918"/>
                  <a:pt x="679126" y="2090918"/>
                  <a:pt x="901660" y="1975634"/>
                </a:cubicBezTo>
                <a:cubicBezTo>
                  <a:pt x="1006806" y="1921238"/>
                  <a:pt x="1216017" y="1812438"/>
                  <a:pt x="1366894" y="1734266"/>
                </a:cubicBezTo>
                <a:cubicBezTo>
                  <a:pt x="1517770" y="1656090"/>
                  <a:pt x="1678009" y="1572870"/>
                  <a:pt x="1722660" y="1549094"/>
                </a:cubicBezTo>
                <a:cubicBezTo>
                  <a:pt x="1927550" y="1440658"/>
                  <a:pt x="2033056" y="1390582"/>
                  <a:pt x="2042418" y="1396346"/>
                </a:cubicBezTo>
                <a:cubicBezTo>
                  <a:pt x="2049260" y="1400670"/>
                  <a:pt x="2052861" y="1518830"/>
                  <a:pt x="2052861" y="1732822"/>
                </a:cubicBezTo>
                <a:cubicBezTo>
                  <a:pt x="2052861" y="1991126"/>
                  <a:pt x="2055742" y="2064258"/>
                  <a:pt x="2065824" y="2068222"/>
                </a:cubicBezTo>
                <a:cubicBezTo>
                  <a:pt x="2073026" y="2070742"/>
                  <a:pt x="2234345" y="1992566"/>
                  <a:pt x="2424111" y="1894218"/>
                </a:cubicBezTo>
                <a:cubicBezTo>
                  <a:pt x="2613878" y="1795870"/>
                  <a:pt x="2849375" y="1673742"/>
                  <a:pt x="2947319" y="1623306"/>
                </a:cubicBezTo>
                <a:cubicBezTo>
                  <a:pt x="3044903" y="1572510"/>
                  <a:pt x="3184977" y="1499738"/>
                  <a:pt x="3258435" y="1461190"/>
                </a:cubicBezTo>
                <a:cubicBezTo>
                  <a:pt x="3331893" y="1423002"/>
                  <a:pt x="3397069" y="1391302"/>
                  <a:pt x="3403190" y="1391302"/>
                </a:cubicBezTo>
                <a:cubicBezTo>
                  <a:pt x="3411832" y="1391302"/>
                  <a:pt x="3414713" y="1660050"/>
                  <a:pt x="3414713" y="2403258"/>
                </a:cubicBezTo>
                <a:lnTo>
                  <a:pt x="3414713" y="3414854"/>
                </a:lnTo>
                <a:lnTo>
                  <a:pt x="1707537" y="3414854"/>
                </a:lnTo>
                <a:lnTo>
                  <a:pt x="0" y="3414854"/>
                </a:lnTo>
                <a:lnTo>
                  <a:pt x="0" y="2742978"/>
                </a:lnTo>
                <a:cubicBezTo>
                  <a:pt x="0" y="2358946"/>
                  <a:pt x="4681" y="2031474"/>
                  <a:pt x="10443" y="1978158"/>
                </a:cubicBezTo>
                <a:cubicBezTo>
                  <a:pt x="21245" y="1880166"/>
                  <a:pt x="47172" y="1534682"/>
                  <a:pt x="61215" y="1299798"/>
                </a:cubicBezTo>
                <a:cubicBezTo>
                  <a:pt x="65896" y="1224502"/>
                  <a:pt x="76699" y="1071034"/>
                  <a:pt x="85341" y="959354"/>
                </a:cubicBezTo>
                <a:cubicBezTo>
                  <a:pt x="93983" y="847678"/>
                  <a:pt x="108026" y="659982"/>
                  <a:pt x="116308" y="542542"/>
                </a:cubicBezTo>
                <a:cubicBezTo>
                  <a:pt x="124590" y="425098"/>
                  <a:pt x="136473" y="274150"/>
                  <a:pt x="142235" y="207142"/>
                </a:cubicBezTo>
                <a:cubicBezTo>
                  <a:pt x="147996" y="139774"/>
                  <a:pt x="154118" y="66642"/>
                  <a:pt x="155198" y="44306"/>
                </a:cubicBezTo>
                <a:lnTo>
                  <a:pt x="157719" y="3598"/>
                </a:lnTo>
                <a:lnTo>
                  <a:pt x="343524" y="718"/>
                </a:lnTo>
                <a:cubicBezTo>
                  <a:pt x="379263" y="178"/>
                  <a:pt x="408790" y="-70"/>
                  <a:pt x="433028" y="18"/>
                </a:cubicBezTo>
                <a:close/>
              </a:path>
            </a:pathLst>
          </a:custGeom>
          <a:solidFill>
            <a:schemeClr val="accent4"/>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 name="投影片編號版面配置區 2"/>
          <p:cNvSpPr>
            <a:spLocks noGrp="1"/>
          </p:cNvSpPr>
          <p:nvPr>
            <p:ph type="sldNum" sz="quarter" idx="12"/>
          </p:nvPr>
        </p:nvSpPr>
        <p:spPr/>
        <p:txBody>
          <a:bodyPr/>
          <a:lstStyle/>
          <a:p>
            <a:fld id="{3E5B7E40-2C08-4ABC-92E6-8AE10441B421}" type="slidenum">
              <a:rPr lang="zh-TW" altLang="en-US" smtClean="0"/>
              <a:t>4</a:t>
            </a:fld>
            <a:endParaRPr lang="zh-TW" altLang="en-US"/>
          </a:p>
        </p:txBody>
      </p:sp>
      <p:sp>
        <p:nvSpPr>
          <p:cNvPr id="31" name="矩形 30"/>
          <p:cNvSpPr/>
          <p:nvPr/>
        </p:nvSpPr>
        <p:spPr>
          <a:xfrm>
            <a:off x="515287" y="424800"/>
            <a:ext cx="252267" cy="6981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32" name="矩形 31"/>
          <p:cNvSpPr/>
          <p:nvPr/>
        </p:nvSpPr>
        <p:spPr>
          <a:xfrm>
            <a:off x="821978" y="424800"/>
            <a:ext cx="5417091" cy="69819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TW" altLang="en-US" sz="4800" b="1" dirty="0"/>
              <a:t>動態式簡報</a:t>
            </a:r>
            <a:r>
              <a:rPr lang="zh-TW" altLang="en-US" sz="4800" b="1" dirty="0" smtClean="0"/>
              <a:t>設計 </a:t>
            </a:r>
            <a:r>
              <a:rPr lang="en-US" altLang="zh-TW" sz="4800" b="1" dirty="0" smtClean="0"/>
              <a:t>03</a:t>
            </a:r>
            <a:endParaRPr lang="zh-TW" altLang="en-US" sz="4800" b="1" dirty="0"/>
          </a:p>
        </p:txBody>
      </p:sp>
    </p:spTree>
    <p:extLst>
      <p:ext uri="{BB962C8B-B14F-4D97-AF65-F5344CB8AC3E}">
        <p14:creationId xmlns:p14="http://schemas.microsoft.com/office/powerpoint/2010/main" val="224001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4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Espresso - 13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060" r="2738"/>
          <a:stretch/>
        </p:blipFill>
        <p:spPr>
          <a:xfrm>
            <a:off x="4130040" y="4540577"/>
            <a:ext cx="3931920" cy="2323148"/>
          </a:xfrm>
          <a:prstGeom prst="rect">
            <a:avLst/>
          </a:prstGeom>
        </p:spPr>
      </p:pic>
      <p:sp>
        <p:nvSpPr>
          <p:cNvPr id="3" name="矩形 2"/>
          <p:cNvSpPr/>
          <p:nvPr/>
        </p:nvSpPr>
        <p:spPr>
          <a:xfrm>
            <a:off x="0" y="4540577"/>
            <a:ext cx="3931920" cy="2323148"/>
          </a:xfrm>
          <a:prstGeom prst="rect">
            <a:avLst/>
          </a:prstGeom>
          <a:blipFill>
            <a:blip r:embed="rId5"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矩形 4"/>
          <p:cNvSpPr/>
          <p:nvPr/>
        </p:nvSpPr>
        <p:spPr>
          <a:xfrm>
            <a:off x="8260080" y="4540577"/>
            <a:ext cx="3931920" cy="2308860"/>
          </a:xfrm>
          <a:prstGeom prst="rect">
            <a:avLst/>
          </a:prstGeom>
          <a:blipFill>
            <a:blip r:embed="rId6"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投影片編號版面配置區 2"/>
          <p:cNvSpPr>
            <a:spLocks noGrp="1"/>
          </p:cNvSpPr>
          <p:nvPr/>
        </p:nvSpPr>
        <p:spPr>
          <a:xfrm>
            <a:off x="8737600" y="6347788"/>
            <a:ext cx="28448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B68095-C8B2-4A76-90AA-E601358CCBC3}" type="slidenum">
              <a:rPr lang="zh-TW" altLang="en-US" smtClean="0"/>
              <a:pPr/>
              <a:t>5</a:t>
            </a:fld>
            <a:endParaRPr lang="zh-TW" altLang="en-US"/>
          </a:p>
        </p:txBody>
      </p:sp>
      <p:sp>
        <p:nvSpPr>
          <p:cNvPr id="7" name="橢圓 6"/>
          <p:cNvSpPr/>
          <p:nvPr/>
        </p:nvSpPr>
        <p:spPr>
          <a:xfrm>
            <a:off x="1181100" y="1797823"/>
            <a:ext cx="2011680" cy="201168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圓形圖 7"/>
          <p:cNvSpPr/>
          <p:nvPr/>
        </p:nvSpPr>
        <p:spPr>
          <a:xfrm rot="16200000">
            <a:off x="1238474" y="1855198"/>
            <a:ext cx="1896932" cy="1896932"/>
          </a:xfrm>
          <a:prstGeom prst="pi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9" name="文字方塊 4"/>
          <p:cNvSpPr txBox="1"/>
          <p:nvPr/>
        </p:nvSpPr>
        <p:spPr>
          <a:xfrm>
            <a:off x="1357227" y="2080106"/>
            <a:ext cx="857250" cy="58477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dirty="0" smtClean="0">
                <a:solidFill>
                  <a:schemeClr val="bg1">
                    <a:lumMod val="50000"/>
                  </a:schemeClr>
                </a:solidFill>
              </a:rPr>
              <a:t>75</a:t>
            </a:r>
            <a:r>
              <a:rPr lang="en-US" altLang="zh-TW" dirty="0" smtClean="0">
                <a:solidFill>
                  <a:schemeClr val="bg1">
                    <a:lumMod val="50000"/>
                  </a:schemeClr>
                </a:solidFill>
              </a:rPr>
              <a:t>%</a:t>
            </a:r>
            <a:endParaRPr lang="en-US" dirty="0">
              <a:solidFill>
                <a:schemeClr val="bg1">
                  <a:lumMod val="50000"/>
                </a:schemeClr>
              </a:solidFill>
            </a:endParaRPr>
          </a:p>
        </p:txBody>
      </p:sp>
      <p:sp>
        <p:nvSpPr>
          <p:cNvPr id="10" name="文字方塊 10"/>
          <p:cNvSpPr txBox="1"/>
          <p:nvPr/>
        </p:nvSpPr>
        <p:spPr>
          <a:xfrm>
            <a:off x="1598295" y="1283250"/>
            <a:ext cx="1177290"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dirty="0"/>
              <a:t>Title</a:t>
            </a:r>
            <a:endParaRPr lang="en-US" dirty="0"/>
          </a:p>
        </p:txBody>
      </p:sp>
      <p:sp>
        <p:nvSpPr>
          <p:cNvPr id="11" name="矩形 10"/>
          <p:cNvSpPr/>
          <p:nvPr/>
        </p:nvSpPr>
        <p:spPr>
          <a:xfrm>
            <a:off x="1245004" y="3870024"/>
            <a:ext cx="1883873" cy="461665"/>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dirty="0">
                <a:solidFill>
                  <a:schemeClr val="bg1">
                    <a:lumMod val="50000"/>
                  </a:schemeClr>
                </a:solidFill>
              </a:rPr>
              <a:t>The quick brown fox jumps over the lazy dog. </a:t>
            </a:r>
            <a:endParaRPr lang="en-US" sz="1200" dirty="0"/>
          </a:p>
        </p:txBody>
      </p:sp>
      <p:sp>
        <p:nvSpPr>
          <p:cNvPr id="12" name="橢圓 11"/>
          <p:cNvSpPr/>
          <p:nvPr/>
        </p:nvSpPr>
        <p:spPr>
          <a:xfrm>
            <a:off x="3787140" y="1797823"/>
            <a:ext cx="2011680" cy="201168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圓形圖 12"/>
          <p:cNvSpPr/>
          <p:nvPr/>
        </p:nvSpPr>
        <p:spPr>
          <a:xfrm rot="16200000">
            <a:off x="3844514" y="1855197"/>
            <a:ext cx="1896932" cy="1896932"/>
          </a:xfrm>
          <a:prstGeom prst="pie">
            <a:avLst>
              <a:gd name="adj1" fmla="val 0"/>
              <a:gd name="adj2" fmla="val 1182838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14" name="文字方塊 14"/>
          <p:cNvSpPr txBox="1"/>
          <p:nvPr/>
        </p:nvSpPr>
        <p:spPr>
          <a:xfrm>
            <a:off x="3963267" y="2080106"/>
            <a:ext cx="857250" cy="58477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dirty="0" smtClean="0">
                <a:solidFill>
                  <a:schemeClr val="bg1">
                    <a:lumMod val="50000"/>
                  </a:schemeClr>
                </a:solidFill>
              </a:rPr>
              <a:t>55</a:t>
            </a:r>
            <a:r>
              <a:rPr lang="en-US" altLang="zh-TW" dirty="0" smtClean="0">
                <a:solidFill>
                  <a:schemeClr val="bg1">
                    <a:lumMod val="50000"/>
                  </a:schemeClr>
                </a:solidFill>
              </a:rPr>
              <a:t>%</a:t>
            </a:r>
            <a:endParaRPr lang="en-US" dirty="0">
              <a:solidFill>
                <a:schemeClr val="bg1">
                  <a:lumMod val="50000"/>
                </a:schemeClr>
              </a:solidFill>
            </a:endParaRPr>
          </a:p>
        </p:txBody>
      </p:sp>
      <p:sp>
        <p:nvSpPr>
          <p:cNvPr id="15" name="文字方塊 15"/>
          <p:cNvSpPr txBox="1"/>
          <p:nvPr/>
        </p:nvSpPr>
        <p:spPr>
          <a:xfrm>
            <a:off x="4204335" y="1283250"/>
            <a:ext cx="1177290"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dirty="0"/>
              <a:t>Title</a:t>
            </a:r>
            <a:endParaRPr lang="en-US" dirty="0"/>
          </a:p>
        </p:txBody>
      </p:sp>
      <p:sp>
        <p:nvSpPr>
          <p:cNvPr id="16" name="矩形 15"/>
          <p:cNvSpPr/>
          <p:nvPr/>
        </p:nvSpPr>
        <p:spPr>
          <a:xfrm>
            <a:off x="3851044" y="3870024"/>
            <a:ext cx="1883873" cy="461665"/>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dirty="0">
                <a:solidFill>
                  <a:schemeClr val="bg1">
                    <a:lumMod val="50000"/>
                  </a:schemeClr>
                </a:solidFill>
              </a:rPr>
              <a:t>The quick brown fox jumps over the lazy dog. </a:t>
            </a:r>
            <a:endParaRPr lang="en-US" sz="1200" dirty="0"/>
          </a:p>
        </p:txBody>
      </p:sp>
      <p:sp>
        <p:nvSpPr>
          <p:cNvPr id="17" name="橢圓 16"/>
          <p:cNvSpPr/>
          <p:nvPr/>
        </p:nvSpPr>
        <p:spPr>
          <a:xfrm>
            <a:off x="6393180" y="1797823"/>
            <a:ext cx="2011680" cy="201168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圓形圖 17"/>
          <p:cNvSpPr/>
          <p:nvPr/>
        </p:nvSpPr>
        <p:spPr>
          <a:xfrm rot="16200000">
            <a:off x="6450554" y="1855198"/>
            <a:ext cx="1896932" cy="1896932"/>
          </a:xfrm>
          <a:prstGeom prst="pie">
            <a:avLst>
              <a:gd name="adj1" fmla="val 0"/>
              <a:gd name="adj2" fmla="val 826388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19" name="文字方塊 19"/>
          <p:cNvSpPr txBox="1"/>
          <p:nvPr/>
        </p:nvSpPr>
        <p:spPr>
          <a:xfrm>
            <a:off x="6569307" y="2080106"/>
            <a:ext cx="857250" cy="58477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dirty="0" smtClean="0">
                <a:solidFill>
                  <a:schemeClr val="bg1">
                    <a:lumMod val="50000"/>
                  </a:schemeClr>
                </a:solidFill>
              </a:rPr>
              <a:t>35</a:t>
            </a:r>
            <a:r>
              <a:rPr lang="en-US" altLang="zh-TW" dirty="0" smtClean="0">
                <a:solidFill>
                  <a:schemeClr val="bg1">
                    <a:lumMod val="50000"/>
                  </a:schemeClr>
                </a:solidFill>
              </a:rPr>
              <a:t>%</a:t>
            </a:r>
            <a:endParaRPr lang="en-US" dirty="0">
              <a:solidFill>
                <a:schemeClr val="bg1">
                  <a:lumMod val="50000"/>
                </a:schemeClr>
              </a:solidFill>
            </a:endParaRPr>
          </a:p>
        </p:txBody>
      </p:sp>
      <p:sp>
        <p:nvSpPr>
          <p:cNvPr id="20" name="文字方塊 20"/>
          <p:cNvSpPr txBox="1"/>
          <p:nvPr/>
        </p:nvSpPr>
        <p:spPr>
          <a:xfrm>
            <a:off x="6810375" y="1283250"/>
            <a:ext cx="1177290"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dirty="0"/>
              <a:t>Title</a:t>
            </a:r>
            <a:endParaRPr lang="en-US" dirty="0"/>
          </a:p>
        </p:txBody>
      </p:sp>
      <p:sp>
        <p:nvSpPr>
          <p:cNvPr id="21" name="矩形 20"/>
          <p:cNvSpPr/>
          <p:nvPr/>
        </p:nvSpPr>
        <p:spPr>
          <a:xfrm>
            <a:off x="6457084" y="3870024"/>
            <a:ext cx="1883873" cy="461665"/>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dirty="0">
                <a:solidFill>
                  <a:schemeClr val="bg1">
                    <a:lumMod val="50000"/>
                  </a:schemeClr>
                </a:solidFill>
              </a:rPr>
              <a:t>The quick brown fox jumps over the lazy dog. </a:t>
            </a:r>
            <a:endParaRPr lang="en-US" sz="1200" dirty="0"/>
          </a:p>
        </p:txBody>
      </p:sp>
      <p:sp>
        <p:nvSpPr>
          <p:cNvPr id="22" name="橢圓 21"/>
          <p:cNvSpPr/>
          <p:nvPr/>
        </p:nvSpPr>
        <p:spPr>
          <a:xfrm>
            <a:off x="8999220" y="1797823"/>
            <a:ext cx="2011680" cy="201168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圓形圖 22"/>
          <p:cNvSpPr/>
          <p:nvPr/>
        </p:nvSpPr>
        <p:spPr>
          <a:xfrm rot="16200000">
            <a:off x="9056594" y="1855197"/>
            <a:ext cx="1896932" cy="1896932"/>
          </a:xfrm>
          <a:prstGeom prst="pie">
            <a:avLst>
              <a:gd name="adj1" fmla="val 0"/>
              <a:gd name="adj2" fmla="val 543153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24" name="文字方塊 24"/>
          <p:cNvSpPr txBox="1"/>
          <p:nvPr/>
        </p:nvSpPr>
        <p:spPr>
          <a:xfrm>
            <a:off x="9175347" y="2080106"/>
            <a:ext cx="857250" cy="58477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200" dirty="0" smtClean="0">
                <a:solidFill>
                  <a:schemeClr val="bg1">
                    <a:lumMod val="50000"/>
                  </a:schemeClr>
                </a:solidFill>
              </a:rPr>
              <a:t>25</a:t>
            </a:r>
            <a:r>
              <a:rPr lang="en-US" altLang="zh-TW" dirty="0" smtClean="0">
                <a:solidFill>
                  <a:schemeClr val="bg1">
                    <a:lumMod val="50000"/>
                  </a:schemeClr>
                </a:solidFill>
              </a:rPr>
              <a:t>%</a:t>
            </a:r>
            <a:endParaRPr lang="en-US" dirty="0">
              <a:solidFill>
                <a:schemeClr val="bg1">
                  <a:lumMod val="50000"/>
                </a:schemeClr>
              </a:solidFill>
            </a:endParaRPr>
          </a:p>
        </p:txBody>
      </p:sp>
      <p:sp>
        <p:nvSpPr>
          <p:cNvPr id="25" name="文字方塊 25"/>
          <p:cNvSpPr txBox="1"/>
          <p:nvPr/>
        </p:nvSpPr>
        <p:spPr>
          <a:xfrm>
            <a:off x="9416415" y="1283250"/>
            <a:ext cx="1177290"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dirty="0"/>
              <a:t>Title</a:t>
            </a:r>
            <a:endParaRPr lang="en-US" dirty="0"/>
          </a:p>
        </p:txBody>
      </p:sp>
      <p:sp>
        <p:nvSpPr>
          <p:cNvPr id="26" name="矩形 25"/>
          <p:cNvSpPr/>
          <p:nvPr/>
        </p:nvSpPr>
        <p:spPr>
          <a:xfrm>
            <a:off x="9063124" y="3870024"/>
            <a:ext cx="1883873" cy="461665"/>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dirty="0">
                <a:solidFill>
                  <a:schemeClr val="bg1">
                    <a:lumMod val="50000"/>
                  </a:schemeClr>
                </a:solidFill>
              </a:rPr>
              <a:t>The quick brown fox jumps over the lazy dog. </a:t>
            </a:r>
            <a:endParaRPr lang="en-US" sz="1200" dirty="0"/>
          </a:p>
        </p:txBody>
      </p:sp>
      <p:sp>
        <p:nvSpPr>
          <p:cNvPr id="2" name="頁尾版面配置區 1"/>
          <p:cNvSpPr>
            <a:spLocks noGrp="1"/>
          </p:cNvSpPr>
          <p:nvPr>
            <p:ph type="ftr" sz="quarter" idx="11"/>
          </p:nvPr>
        </p:nvSpPr>
        <p:spPr/>
        <p:txBody>
          <a:bodyPr/>
          <a:lstStyle/>
          <a:p>
            <a:r>
              <a:rPr lang="zh-TW" altLang="en-US" smtClean="0"/>
              <a:t>商業簡報網 韓明文 講師 </a:t>
            </a:r>
            <a:r>
              <a:rPr lang="en-US" altLang="zh-TW" smtClean="0"/>
              <a:t>/ www.pook.com.tw</a:t>
            </a:r>
            <a:endParaRPr lang="zh-TW" altLang="en-US"/>
          </a:p>
        </p:txBody>
      </p:sp>
      <p:sp>
        <p:nvSpPr>
          <p:cNvPr id="4" name="投影片編號版面配置區 3"/>
          <p:cNvSpPr>
            <a:spLocks noGrp="1"/>
          </p:cNvSpPr>
          <p:nvPr>
            <p:ph type="sldNum" sz="quarter" idx="12"/>
          </p:nvPr>
        </p:nvSpPr>
        <p:spPr/>
        <p:txBody>
          <a:bodyPr/>
          <a:lstStyle/>
          <a:p>
            <a:fld id="{3E5B7E40-2C08-4ABC-92E6-8AE10441B421}" type="slidenum">
              <a:rPr lang="zh-TW" altLang="en-US" smtClean="0"/>
              <a:t>5</a:t>
            </a:fld>
            <a:endParaRPr lang="zh-TW" altLang="en-US"/>
          </a:p>
        </p:txBody>
      </p:sp>
      <p:sp>
        <p:nvSpPr>
          <p:cNvPr id="30" name="矩形 29"/>
          <p:cNvSpPr/>
          <p:nvPr/>
        </p:nvSpPr>
        <p:spPr>
          <a:xfrm>
            <a:off x="515287" y="424800"/>
            <a:ext cx="252267" cy="6981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31" name="矩形 30"/>
          <p:cNvSpPr/>
          <p:nvPr/>
        </p:nvSpPr>
        <p:spPr>
          <a:xfrm>
            <a:off x="821978" y="424800"/>
            <a:ext cx="5417091" cy="69819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TW" altLang="en-US" sz="4800" b="1" dirty="0"/>
              <a:t>動態式簡報</a:t>
            </a:r>
            <a:r>
              <a:rPr lang="zh-TW" altLang="en-US" sz="4800" b="1" dirty="0" smtClean="0"/>
              <a:t>設計 </a:t>
            </a:r>
            <a:r>
              <a:rPr lang="en-US" altLang="zh-TW" sz="4800" b="1" dirty="0" smtClean="0"/>
              <a:t>04</a:t>
            </a:r>
            <a:endParaRPr lang="zh-TW" altLang="en-US" sz="4800" b="1" dirty="0"/>
          </a:p>
        </p:txBody>
      </p:sp>
    </p:spTree>
    <p:extLst>
      <p:ext uri="{BB962C8B-B14F-4D97-AF65-F5344CB8AC3E}">
        <p14:creationId xmlns:p14="http://schemas.microsoft.com/office/powerpoint/2010/main" val="4139696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20"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9"/>
                </p:tgtEl>
              </p:cMediaNode>
            </p:video>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9"/>
                                        </p:tgtEl>
                                      </p:cBhvr>
                                    </p:cmd>
                                  </p:childTnLst>
                                </p:cTn>
                              </p:par>
                            </p:childTnLst>
                          </p:cTn>
                        </p:par>
                      </p:childTnLst>
                    </p:cTn>
                  </p:par>
                </p:childTnLst>
              </p:cTn>
              <p:nextCondLst>
                <p:cond evt="onClick" delay="0">
                  <p:tgtEl>
                    <p:spTgt spid="2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圖片 5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l="14717" t="914" r="17614"/>
          <a:stretch>
            <a:fillRect/>
          </a:stretch>
        </p:blipFill>
        <p:spPr>
          <a:xfrm>
            <a:off x="6194730" y="1628770"/>
            <a:ext cx="2340000" cy="1927346"/>
          </a:xfrm>
          <a:custGeom>
            <a:avLst/>
            <a:gdLst>
              <a:gd name="connsiteX0" fmla="*/ 0 w 2340000"/>
              <a:gd name="connsiteY0" fmla="*/ 0 h 1927346"/>
              <a:gd name="connsiteX1" fmla="*/ 2340000 w 2340000"/>
              <a:gd name="connsiteY1" fmla="*/ 0 h 1927346"/>
              <a:gd name="connsiteX2" fmla="*/ 2340000 w 2340000"/>
              <a:gd name="connsiteY2" fmla="*/ 1927346 h 1927346"/>
              <a:gd name="connsiteX3" fmla="*/ 0 w 2340000"/>
              <a:gd name="connsiteY3" fmla="*/ 1140873 h 1927346"/>
            </a:gdLst>
            <a:ahLst/>
            <a:cxnLst>
              <a:cxn ang="0">
                <a:pos x="connsiteX0" y="connsiteY0"/>
              </a:cxn>
              <a:cxn ang="0">
                <a:pos x="connsiteX1" y="connsiteY1"/>
              </a:cxn>
              <a:cxn ang="0">
                <a:pos x="connsiteX2" y="connsiteY2"/>
              </a:cxn>
              <a:cxn ang="0">
                <a:pos x="connsiteX3" y="connsiteY3"/>
              </a:cxn>
            </a:cxnLst>
            <a:rect l="l" t="t" r="r" b="b"/>
            <a:pathLst>
              <a:path w="2340000" h="1927346">
                <a:moveTo>
                  <a:pt x="0" y="0"/>
                </a:moveTo>
                <a:lnTo>
                  <a:pt x="2340000" y="0"/>
                </a:lnTo>
                <a:lnTo>
                  <a:pt x="2340000" y="1927346"/>
                </a:lnTo>
                <a:lnTo>
                  <a:pt x="0" y="1140873"/>
                </a:lnTo>
                <a:close/>
              </a:path>
            </a:pathLst>
          </a:custGeom>
        </p:spPr>
      </p:pic>
      <p:sp>
        <p:nvSpPr>
          <p:cNvPr id="2" name="頁尾版面配置區 1"/>
          <p:cNvSpPr>
            <a:spLocks noGrp="1"/>
          </p:cNvSpPr>
          <p:nvPr>
            <p:ph type="ftr" sz="quarter" idx="11"/>
          </p:nvPr>
        </p:nvSpPr>
        <p:spPr/>
        <p:txBody>
          <a:bodyPr/>
          <a:lstStyle/>
          <a:p>
            <a:r>
              <a:rPr lang="zh-TW" altLang="en-US" smtClean="0"/>
              <a:t>商業簡報網 韓明文 講師 </a:t>
            </a:r>
            <a:r>
              <a:rPr lang="en-US" altLang="zh-TW" smtClean="0"/>
              <a:t>/ www.pook.com.tw</a:t>
            </a:r>
            <a:endParaRPr lang="zh-TW" altLang="en-US"/>
          </a:p>
        </p:txBody>
      </p:sp>
      <p:sp>
        <p:nvSpPr>
          <p:cNvPr id="4" name="手繪多邊形 3"/>
          <p:cNvSpPr/>
          <p:nvPr/>
        </p:nvSpPr>
        <p:spPr>
          <a:xfrm>
            <a:off x="1124714" y="2769644"/>
            <a:ext cx="2340000" cy="3284201"/>
          </a:xfrm>
          <a:custGeom>
            <a:avLst/>
            <a:gdLst>
              <a:gd name="connsiteX0" fmla="*/ 0 w 2340000"/>
              <a:gd name="connsiteY0" fmla="*/ 0 h 3284201"/>
              <a:gd name="connsiteX1" fmla="*/ 2340000 w 2340000"/>
              <a:gd name="connsiteY1" fmla="*/ 786473 h 3284201"/>
              <a:gd name="connsiteX2" fmla="*/ 2340000 w 2340000"/>
              <a:gd name="connsiteY2" fmla="*/ 3284201 h 3284201"/>
              <a:gd name="connsiteX3" fmla="*/ 0 w 2340000"/>
              <a:gd name="connsiteY3" fmla="*/ 3284201 h 3284201"/>
              <a:gd name="connsiteX4" fmla="*/ 0 w 2340000"/>
              <a:gd name="connsiteY4" fmla="*/ 0 h 3284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000" h="3284201">
                <a:moveTo>
                  <a:pt x="0" y="0"/>
                </a:moveTo>
                <a:lnTo>
                  <a:pt x="2340000" y="786473"/>
                </a:lnTo>
                <a:lnTo>
                  <a:pt x="2340000" y="3284201"/>
                </a:lnTo>
                <a:lnTo>
                  <a:pt x="0" y="3284201"/>
                </a:lnTo>
                <a:lnTo>
                  <a:pt x="0" y="0"/>
                </a:lnTo>
                <a:close/>
              </a:path>
            </a:pathLst>
          </a:custGeom>
          <a:solidFill>
            <a:schemeClr val="accent1"/>
          </a:solidFill>
          <a:ln>
            <a:noFill/>
          </a:ln>
          <a:effectLst/>
          <a:scene3d>
            <a:camera prst="orthographicFront"/>
            <a:lightRig rig="threePt" dir="t"/>
          </a:scene3d>
          <a:sp3d>
            <a:bevelT w="0" h="0" prst="angle"/>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5" name="手繪多邊形 4"/>
          <p:cNvSpPr/>
          <p:nvPr/>
        </p:nvSpPr>
        <p:spPr>
          <a:xfrm>
            <a:off x="1124714" y="1628770"/>
            <a:ext cx="2340000" cy="1927346"/>
          </a:xfrm>
          <a:custGeom>
            <a:avLst/>
            <a:gdLst>
              <a:gd name="connsiteX0" fmla="*/ 0 w 2340000"/>
              <a:gd name="connsiteY0" fmla="*/ 0 h 1927346"/>
              <a:gd name="connsiteX1" fmla="*/ 2340000 w 2340000"/>
              <a:gd name="connsiteY1" fmla="*/ 0 h 1927346"/>
              <a:gd name="connsiteX2" fmla="*/ 2340000 w 2340000"/>
              <a:gd name="connsiteY2" fmla="*/ 1927346 h 1927346"/>
              <a:gd name="connsiteX3" fmla="*/ 0 w 2340000"/>
              <a:gd name="connsiteY3" fmla="*/ 1140873 h 1927346"/>
              <a:gd name="connsiteX4" fmla="*/ 0 w 2340000"/>
              <a:gd name="connsiteY4" fmla="*/ 0 h 192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000" h="1927346">
                <a:moveTo>
                  <a:pt x="0" y="0"/>
                </a:moveTo>
                <a:lnTo>
                  <a:pt x="2340000" y="0"/>
                </a:lnTo>
                <a:lnTo>
                  <a:pt x="2340000" y="1927346"/>
                </a:lnTo>
                <a:lnTo>
                  <a:pt x="0" y="1140873"/>
                </a:lnTo>
                <a:lnTo>
                  <a:pt x="0" y="0"/>
                </a:lnTo>
                <a:close/>
              </a:path>
            </a:pathLst>
          </a:custGeom>
          <a:blipFill>
            <a:blip r:embed="rId5" cstate="email">
              <a:extLst>
                <a:ext uri="{28A0092B-C50C-407E-A947-70E740481C1C}">
                  <a14:useLocalDpi xmlns:a14="http://schemas.microsoft.com/office/drawing/2010/main"/>
                </a:ext>
              </a:extLst>
            </a:blip>
            <a:stretch>
              <a:fillRect/>
            </a:stretch>
          </a:blipFill>
          <a:ln>
            <a:noFill/>
          </a:ln>
          <a:effectLst/>
          <a:scene3d>
            <a:camera prst="orthographicFront"/>
            <a:lightRig rig="threePt" dir="t"/>
          </a:scene3d>
          <a:sp3d>
            <a:bevelT w="0" h="0" prst="angle"/>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6" name="手繪多邊形 5"/>
          <p:cNvSpPr/>
          <p:nvPr/>
        </p:nvSpPr>
        <p:spPr>
          <a:xfrm>
            <a:off x="3657269" y="2769644"/>
            <a:ext cx="2358415" cy="3284201"/>
          </a:xfrm>
          <a:custGeom>
            <a:avLst/>
            <a:gdLst>
              <a:gd name="connsiteX0" fmla="*/ 0 w 2340000"/>
              <a:gd name="connsiteY0" fmla="*/ 0 h 3284201"/>
              <a:gd name="connsiteX1" fmla="*/ 2340000 w 2340000"/>
              <a:gd name="connsiteY1" fmla="*/ 786473 h 3284201"/>
              <a:gd name="connsiteX2" fmla="*/ 2340000 w 2340000"/>
              <a:gd name="connsiteY2" fmla="*/ 3284201 h 3284201"/>
              <a:gd name="connsiteX3" fmla="*/ 0 w 2340000"/>
              <a:gd name="connsiteY3" fmla="*/ 3284201 h 3284201"/>
              <a:gd name="connsiteX4" fmla="*/ 0 w 2340000"/>
              <a:gd name="connsiteY4" fmla="*/ 0 h 3284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000" h="3284201">
                <a:moveTo>
                  <a:pt x="0" y="0"/>
                </a:moveTo>
                <a:lnTo>
                  <a:pt x="2340000" y="786473"/>
                </a:lnTo>
                <a:lnTo>
                  <a:pt x="2340000" y="3284201"/>
                </a:lnTo>
                <a:lnTo>
                  <a:pt x="0" y="3284201"/>
                </a:lnTo>
                <a:lnTo>
                  <a:pt x="0" y="0"/>
                </a:lnTo>
                <a:close/>
              </a:path>
            </a:pathLst>
          </a:custGeom>
          <a:solidFill>
            <a:schemeClr val="accent2"/>
          </a:solidFill>
          <a:ln>
            <a:noFill/>
          </a:ln>
          <a:effectLst/>
          <a:scene3d>
            <a:camera prst="orthographicFront"/>
            <a:lightRig rig="threePt" dir="t"/>
          </a:scene3d>
          <a:sp3d>
            <a:bevelT w="0" h="0" prst="angle"/>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8" name="手繪多邊形 7"/>
          <p:cNvSpPr/>
          <p:nvPr/>
        </p:nvSpPr>
        <p:spPr>
          <a:xfrm>
            <a:off x="6194730" y="2769644"/>
            <a:ext cx="2340000" cy="3284201"/>
          </a:xfrm>
          <a:custGeom>
            <a:avLst/>
            <a:gdLst>
              <a:gd name="connsiteX0" fmla="*/ 0 w 2340000"/>
              <a:gd name="connsiteY0" fmla="*/ 0 h 3284201"/>
              <a:gd name="connsiteX1" fmla="*/ 2340000 w 2340000"/>
              <a:gd name="connsiteY1" fmla="*/ 786473 h 3284201"/>
              <a:gd name="connsiteX2" fmla="*/ 2340000 w 2340000"/>
              <a:gd name="connsiteY2" fmla="*/ 3284201 h 3284201"/>
              <a:gd name="connsiteX3" fmla="*/ 0 w 2340000"/>
              <a:gd name="connsiteY3" fmla="*/ 3284201 h 3284201"/>
              <a:gd name="connsiteX4" fmla="*/ 0 w 2340000"/>
              <a:gd name="connsiteY4" fmla="*/ 0 h 3284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000" h="3284201">
                <a:moveTo>
                  <a:pt x="0" y="0"/>
                </a:moveTo>
                <a:lnTo>
                  <a:pt x="2340000" y="786473"/>
                </a:lnTo>
                <a:lnTo>
                  <a:pt x="2340000" y="3284201"/>
                </a:lnTo>
                <a:lnTo>
                  <a:pt x="0" y="3284201"/>
                </a:lnTo>
                <a:lnTo>
                  <a:pt x="0" y="0"/>
                </a:lnTo>
                <a:close/>
              </a:path>
            </a:pathLst>
          </a:custGeom>
          <a:solidFill>
            <a:schemeClr val="accent3"/>
          </a:solidFill>
          <a:ln>
            <a:noFill/>
          </a:ln>
          <a:effectLst/>
          <a:scene3d>
            <a:camera prst="orthographicFront"/>
            <a:lightRig rig="threePt" dir="t"/>
          </a:scene3d>
          <a:sp3d>
            <a:bevelT w="0" h="0" prst="angle"/>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
        <p:nvSpPr>
          <p:cNvPr id="9" name="手繪多邊形 8"/>
          <p:cNvSpPr/>
          <p:nvPr/>
        </p:nvSpPr>
        <p:spPr>
          <a:xfrm>
            <a:off x="8732190" y="1628770"/>
            <a:ext cx="2340000" cy="1927346"/>
          </a:xfrm>
          <a:custGeom>
            <a:avLst/>
            <a:gdLst>
              <a:gd name="connsiteX0" fmla="*/ 0 w 2340000"/>
              <a:gd name="connsiteY0" fmla="*/ 0 h 1927346"/>
              <a:gd name="connsiteX1" fmla="*/ 2340000 w 2340000"/>
              <a:gd name="connsiteY1" fmla="*/ 0 h 1927346"/>
              <a:gd name="connsiteX2" fmla="*/ 2340000 w 2340000"/>
              <a:gd name="connsiteY2" fmla="*/ 1927346 h 1927346"/>
              <a:gd name="connsiteX3" fmla="*/ 0 w 2340000"/>
              <a:gd name="connsiteY3" fmla="*/ 1140873 h 1927346"/>
              <a:gd name="connsiteX4" fmla="*/ 0 w 2340000"/>
              <a:gd name="connsiteY4" fmla="*/ 0 h 192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000" h="1927346">
                <a:moveTo>
                  <a:pt x="0" y="0"/>
                </a:moveTo>
                <a:lnTo>
                  <a:pt x="2340000" y="0"/>
                </a:lnTo>
                <a:lnTo>
                  <a:pt x="2340000" y="1927346"/>
                </a:lnTo>
                <a:lnTo>
                  <a:pt x="0" y="1140873"/>
                </a:lnTo>
                <a:lnTo>
                  <a:pt x="0" y="0"/>
                </a:lnTo>
                <a:close/>
              </a:path>
            </a:pathLst>
          </a:custGeom>
          <a:blipFill>
            <a:blip r:embed="rId6" cstate="email">
              <a:extLst>
                <a:ext uri="{28A0092B-C50C-407E-A947-70E740481C1C}">
                  <a14:useLocalDpi xmlns:a14="http://schemas.microsoft.com/office/drawing/2010/main"/>
                </a:ext>
              </a:extLst>
            </a:blip>
            <a:stretch>
              <a:fillRect/>
            </a:stretch>
          </a:blipFill>
          <a:ln>
            <a:noFill/>
          </a:ln>
          <a:effectLst/>
          <a:scene3d>
            <a:camera prst="orthographicFront"/>
            <a:lightRig rig="threePt" dir="t"/>
          </a:scene3d>
          <a:sp3d>
            <a:bevelT w="0" h="0" prst="angle"/>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10" name="手繪多邊形 9"/>
          <p:cNvSpPr/>
          <p:nvPr/>
        </p:nvSpPr>
        <p:spPr>
          <a:xfrm>
            <a:off x="8732190" y="2769644"/>
            <a:ext cx="2340000" cy="3284201"/>
          </a:xfrm>
          <a:custGeom>
            <a:avLst/>
            <a:gdLst>
              <a:gd name="connsiteX0" fmla="*/ 0 w 2340000"/>
              <a:gd name="connsiteY0" fmla="*/ 0 h 3284201"/>
              <a:gd name="connsiteX1" fmla="*/ 2340000 w 2340000"/>
              <a:gd name="connsiteY1" fmla="*/ 786473 h 3284201"/>
              <a:gd name="connsiteX2" fmla="*/ 2340000 w 2340000"/>
              <a:gd name="connsiteY2" fmla="*/ 3284201 h 3284201"/>
              <a:gd name="connsiteX3" fmla="*/ 0 w 2340000"/>
              <a:gd name="connsiteY3" fmla="*/ 3284201 h 3284201"/>
              <a:gd name="connsiteX4" fmla="*/ 0 w 2340000"/>
              <a:gd name="connsiteY4" fmla="*/ 0 h 3284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000" h="3284201">
                <a:moveTo>
                  <a:pt x="0" y="0"/>
                </a:moveTo>
                <a:lnTo>
                  <a:pt x="2340000" y="786473"/>
                </a:lnTo>
                <a:lnTo>
                  <a:pt x="2340000" y="3284201"/>
                </a:lnTo>
                <a:lnTo>
                  <a:pt x="0" y="3284201"/>
                </a:lnTo>
                <a:lnTo>
                  <a:pt x="0" y="0"/>
                </a:lnTo>
                <a:close/>
              </a:path>
            </a:pathLst>
          </a:custGeom>
          <a:solidFill>
            <a:schemeClr val="accent4"/>
          </a:solidFill>
          <a:ln>
            <a:noFill/>
          </a:ln>
          <a:effectLst/>
          <a:scene3d>
            <a:camera prst="orthographicFront"/>
            <a:lightRig rig="threePt" dir="t"/>
          </a:scene3d>
          <a:sp3d>
            <a:bevelT w="0" h="0" prst="angle"/>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
        <p:nvSpPr>
          <p:cNvPr id="19" name="文字方塊 17"/>
          <p:cNvSpPr txBox="1"/>
          <p:nvPr/>
        </p:nvSpPr>
        <p:spPr>
          <a:xfrm>
            <a:off x="1659810" y="3386766"/>
            <a:ext cx="1260000" cy="360000"/>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bg1"/>
                </a:solidFill>
              </a:rPr>
              <a:t>10GB</a:t>
            </a:r>
          </a:p>
        </p:txBody>
      </p:sp>
      <p:sp>
        <p:nvSpPr>
          <p:cNvPr id="20" name="文字方塊 74"/>
          <p:cNvSpPr txBox="1"/>
          <p:nvPr/>
        </p:nvSpPr>
        <p:spPr>
          <a:xfrm>
            <a:off x="1659810" y="3911380"/>
            <a:ext cx="1260000" cy="360000"/>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bg1"/>
                </a:solidFill>
              </a:rPr>
              <a:t>1 User</a:t>
            </a:r>
          </a:p>
        </p:txBody>
      </p:sp>
      <p:sp>
        <p:nvSpPr>
          <p:cNvPr id="21" name="文字方塊 75"/>
          <p:cNvSpPr txBox="1"/>
          <p:nvPr/>
        </p:nvSpPr>
        <p:spPr>
          <a:xfrm>
            <a:off x="1659810" y="4435994"/>
            <a:ext cx="1260000" cy="360000"/>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bg1"/>
                </a:solidFill>
              </a:rPr>
              <a:t>2 Updates</a:t>
            </a:r>
          </a:p>
        </p:txBody>
      </p:sp>
      <p:sp>
        <p:nvSpPr>
          <p:cNvPr id="22" name="文字方塊 76"/>
          <p:cNvSpPr txBox="1"/>
          <p:nvPr/>
        </p:nvSpPr>
        <p:spPr>
          <a:xfrm>
            <a:off x="1659810" y="4960608"/>
            <a:ext cx="1260000" cy="360000"/>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bg1"/>
                </a:solidFill>
              </a:rPr>
              <a:t>100 Pages</a:t>
            </a:r>
          </a:p>
        </p:txBody>
      </p:sp>
      <p:sp>
        <p:nvSpPr>
          <p:cNvPr id="23" name="文字方塊 77"/>
          <p:cNvSpPr txBox="1"/>
          <p:nvPr/>
        </p:nvSpPr>
        <p:spPr>
          <a:xfrm>
            <a:off x="1451280" y="5485222"/>
            <a:ext cx="1677060" cy="360000"/>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bg1"/>
                </a:solidFill>
              </a:rPr>
              <a:t>24h Support</a:t>
            </a:r>
          </a:p>
        </p:txBody>
      </p:sp>
      <p:sp>
        <p:nvSpPr>
          <p:cNvPr id="24" name="文字方塊 78"/>
          <p:cNvSpPr txBox="1"/>
          <p:nvPr/>
        </p:nvSpPr>
        <p:spPr>
          <a:xfrm>
            <a:off x="4197270" y="3386766"/>
            <a:ext cx="1260000" cy="360000"/>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bg1"/>
                </a:solidFill>
              </a:rPr>
              <a:t>12GB</a:t>
            </a:r>
          </a:p>
        </p:txBody>
      </p:sp>
      <p:sp>
        <p:nvSpPr>
          <p:cNvPr id="25" name="文字方塊 79"/>
          <p:cNvSpPr txBox="1"/>
          <p:nvPr/>
        </p:nvSpPr>
        <p:spPr>
          <a:xfrm>
            <a:off x="4197270" y="3911380"/>
            <a:ext cx="1260000" cy="360000"/>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bg1"/>
                </a:solidFill>
              </a:rPr>
              <a:t>3 User</a:t>
            </a:r>
          </a:p>
        </p:txBody>
      </p:sp>
      <p:sp>
        <p:nvSpPr>
          <p:cNvPr id="26" name="文字方塊 80"/>
          <p:cNvSpPr txBox="1"/>
          <p:nvPr/>
        </p:nvSpPr>
        <p:spPr>
          <a:xfrm>
            <a:off x="4197270" y="4435994"/>
            <a:ext cx="1260000" cy="360000"/>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bg1"/>
                </a:solidFill>
              </a:rPr>
              <a:t>4 Updates</a:t>
            </a:r>
          </a:p>
        </p:txBody>
      </p:sp>
      <p:sp>
        <p:nvSpPr>
          <p:cNvPr id="27" name="文字方塊 81"/>
          <p:cNvSpPr txBox="1"/>
          <p:nvPr/>
        </p:nvSpPr>
        <p:spPr>
          <a:xfrm>
            <a:off x="4197270" y="4960608"/>
            <a:ext cx="1260000" cy="360000"/>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bg1"/>
                </a:solidFill>
              </a:rPr>
              <a:t>500 Pages</a:t>
            </a:r>
          </a:p>
        </p:txBody>
      </p:sp>
      <p:sp>
        <p:nvSpPr>
          <p:cNvPr id="28" name="文字方塊 82"/>
          <p:cNvSpPr txBox="1"/>
          <p:nvPr/>
        </p:nvSpPr>
        <p:spPr>
          <a:xfrm>
            <a:off x="3988740" y="5485222"/>
            <a:ext cx="1677060" cy="360000"/>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bg1"/>
                </a:solidFill>
              </a:rPr>
              <a:t>24h Support</a:t>
            </a:r>
          </a:p>
        </p:txBody>
      </p:sp>
      <p:sp>
        <p:nvSpPr>
          <p:cNvPr id="29" name="文字方塊 83"/>
          <p:cNvSpPr txBox="1"/>
          <p:nvPr/>
        </p:nvSpPr>
        <p:spPr>
          <a:xfrm>
            <a:off x="6734730" y="3386766"/>
            <a:ext cx="1260000" cy="360000"/>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bg1"/>
                </a:solidFill>
              </a:rPr>
              <a:t>50GB</a:t>
            </a:r>
          </a:p>
        </p:txBody>
      </p:sp>
      <p:sp>
        <p:nvSpPr>
          <p:cNvPr id="30" name="文字方塊 84"/>
          <p:cNvSpPr txBox="1"/>
          <p:nvPr/>
        </p:nvSpPr>
        <p:spPr>
          <a:xfrm>
            <a:off x="6734730" y="3911380"/>
            <a:ext cx="1260000" cy="360000"/>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bg1"/>
                </a:solidFill>
              </a:rPr>
              <a:t>10 User</a:t>
            </a:r>
          </a:p>
        </p:txBody>
      </p:sp>
      <p:sp>
        <p:nvSpPr>
          <p:cNvPr id="31" name="文字方塊 85"/>
          <p:cNvSpPr txBox="1"/>
          <p:nvPr/>
        </p:nvSpPr>
        <p:spPr>
          <a:xfrm>
            <a:off x="6671730" y="4435994"/>
            <a:ext cx="1386000" cy="360000"/>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bg1"/>
                </a:solidFill>
              </a:rPr>
              <a:t>10 Updates</a:t>
            </a:r>
          </a:p>
        </p:txBody>
      </p:sp>
      <p:sp>
        <p:nvSpPr>
          <p:cNvPr id="32" name="文字方塊 86"/>
          <p:cNvSpPr txBox="1"/>
          <p:nvPr/>
        </p:nvSpPr>
        <p:spPr>
          <a:xfrm>
            <a:off x="6671730" y="4960608"/>
            <a:ext cx="1386000" cy="360000"/>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bg1"/>
                </a:solidFill>
              </a:rPr>
              <a:t>1000 Pages</a:t>
            </a:r>
          </a:p>
        </p:txBody>
      </p:sp>
      <p:sp>
        <p:nvSpPr>
          <p:cNvPr id="33" name="文字方塊 87"/>
          <p:cNvSpPr txBox="1"/>
          <p:nvPr/>
        </p:nvSpPr>
        <p:spPr>
          <a:xfrm>
            <a:off x="6526200" y="5485222"/>
            <a:ext cx="1677060" cy="360000"/>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bg1"/>
                </a:solidFill>
              </a:rPr>
              <a:t>24h Support</a:t>
            </a:r>
          </a:p>
        </p:txBody>
      </p:sp>
      <p:sp>
        <p:nvSpPr>
          <p:cNvPr id="34" name="文字方塊 88"/>
          <p:cNvSpPr txBox="1"/>
          <p:nvPr/>
        </p:nvSpPr>
        <p:spPr>
          <a:xfrm>
            <a:off x="9272190" y="3386766"/>
            <a:ext cx="1260000" cy="360000"/>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bg1"/>
                </a:solidFill>
              </a:rPr>
              <a:t>100GB</a:t>
            </a:r>
          </a:p>
        </p:txBody>
      </p:sp>
      <p:sp>
        <p:nvSpPr>
          <p:cNvPr id="35" name="文字方塊 89"/>
          <p:cNvSpPr txBox="1"/>
          <p:nvPr/>
        </p:nvSpPr>
        <p:spPr>
          <a:xfrm>
            <a:off x="9272190" y="3911380"/>
            <a:ext cx="1260000" cy="360000"/>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bg1"/>
                </a:solidFill>
              </a:rPr>
              <a:t>50 User</a:t>
            </a:r>
          </a:p>
        </p:txBody>
      </p:sp>
      <p:sp>
        <p:nvSpPr>
          <p:cNvPr id="36" name="文字方塊 90"/>
          <p:cNvSpPr txBox="1"/>
          <p:nvPr/>
        </p:nvSpPr>
        <p:spPr>
          <a:xfrm>
            <a:off x="9209190" y="4435994"/>
            <a:ext cx="1386000" cy="360000"/>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bg1"/>
                </a:solidFill>
              </a:rPr>
              <a:t>60 Updates</a:t>
            </a:r>
          </a:p>
        </p:txBody>
      </p:sp>
      <p:sp>
        <p:nvSpPr>
          <p:cNvPr id="37" name="文字方塊 91"/>
          <p:cNvSpPr txBox="1"/>
          <p:nvPr/>
        </p:nvSpPr>
        <p:spPr>
          <a:xfrm>
            <a:off x="9209190" y="4960608"/>
            <a:ext cx="1386000" cy="360000"/>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bg1"/>
                </a:solidFill>
              </a:rPr>
              <a:t>5000 Pages</a:t>
            </a:r>
          </a:p>
        </p:txBody>
      </p:sp>
      <p:sp>
        <p:nvSpPr>
          <p:cNvPr id="38" name="文字方塊 92"/>
          <p:cNvSpPr txBox="1"/>
          <p:nvPr/>
        </p:nvSpPr>
        <p:spPr>
          <a:xfrm>
            <a:off x="9063660" y="5485222"/>
            <a:ext cx="1677060" cy="360000"/>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bg1"/>
                </a:solidFill>
              </a:rPr>
              <a:t>24h Support</a:t>
            </a:r>
          </a:p>
        </p:txBody>
      </p:sp>
      <p:sp>
        <p:nvSpPr>
          <p:cNvPr id="44" name="手繪多邊形 43"/>
          <p:cNvSpPr/>
          <p:nvPr/>
        </p:nvSpPr>
        <p:spPr>
          <a:xfrm>
            <a:off x="3675685" y="1628770"/>
            <a:ext cx="2340000" cy="1927346"/>
          </a:xfrm>
          <a:custGeom>
            <a:avLst/>
            <a:gdLst>
              <a:gd name="connsiteX0" fmla="*/ 0 w 2340000"/>
              <a:gd name="connsiteY0" fmla="*/ 0 h 1927346"/>
              <a:gd name="connsiteX1" fmla="*/ 2340000 w 2340000"/>
              <a:gd name="connsiteY1" fmla="*/ 0 h 1927346"/>
              <a:gd name="connsiteX2" fmla="*/ 2340000 w 2340000"/>
              <a:gd name="connsiteY2" fmla="*/ 1927346 h 1927346"/>
              <a:gd name="connsiteX3" fmla="*/ 0 w 2340000"/>
              <a:gd name="connsiteY3" fmla="*/ 1140873 h 1927346"/>
              <a:gd name="connsiteX4" fmla="*/ 0 w 2340000"/>
              <a:gd name="connsiteY4" fmla="*/ 0 h 192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000" h="1927346">
                <a:moveTo>
                  <a:pt x="0" y="0"/>
                </a:moveTo>
                <a:lnTo>
                  <a:pt x="2340000" y="0"/>
                </a:lnTo>
                <a:lnTo>
                  <a:pt x="2340000" y="1927346"/>
                </a:lnTo>
                <a:lnTo>
                  <a:pt x="0" y="1140873"/>
                </a:lnTo>
                <a:lnTo>
                  <a:pt x="0" y="0"/>
                </a:lnTo>
                <a:close/>
              </a:path>
            </a:pathLst>
          </a:custGeom>
          <a:blipFill>
            <a:blip r:embed="rId7" cstate="email">
              <a:extLst>
                <a:ext uri="{28A0092B-C50C-407E-A947-70E740481C1C}">
                  <a14:useLocalDpi xmlns:a14="http://schemas.microsoft.com/office/drawing/2010/main"/>
                </a:ext>
              </a:extLst>
            </a:blip>
            <a:stretch>
              <a:fillRect/>
            </a:stretch>
          </a:blipFill>
          <a:ln>
            <a:noFill/>
          </a:ln>
          <a:effectLst/>
          <a:scene3d>
            <a:camera prst="orthographicFront"/>
            <a:lightRig rig="threePt" dir="t"/>
          </a:scene3d>
          <a:sp3d>
            <a:bevelT w="0" h="0" prst="angle"/>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46" name="手繪多邊形 45"/>
          <p:cNvSpPr/>
          <p:nvPr/>
        </p:nvSpPr>
        <p:spPr>
          <a:xfrm>
            <a:off x="1119810" y="1628770"/>
            <a:ext cx="2340000" cy="1927346"/>
          </a:xfrm>
          <a:custGeom>
            <a:avLst/>
            <a:gdLst>
              <a:gd name="connsiteX0" fmla="*/ 0 w 2340000"/>
              <a:gd name="connsiteY0" fmla="*/ 0 h 1927346"/>
              <a:gd name="connsiteX1" fmla="*/ 2340000 w 2340000"/>
              <a:gd name="connsiteY1" fmla="*/ 0 h 1927346"/>
              <a:gd name="connsiteX2" fmla="*/ 2340000 w 2340000"/>
              <a:gd name="connsiteY2" fmla="*/ 1927346 h 1927346"/>
              <a:gd name="connsiteX3" fmla="*/ 0 w 2340000"/>
              <a:gd name="connsiteY3" fmla="*/ 1140873 h 1927346"/>
              <a:gd name="connsiteX4" fmla="*/ 0 w 2340000"/>
              <a:gd name="connsiteY4" fmla="*/ 0 h 192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000" h="1927346">
                <a:moveTo>
                  <a:pt x="0" y="0"/>
                </a:moveTo>
                <a:lnTo>
                  <a:pt x="2340000" y="0"/>
                </a:lnTo>
                <a:lnTo>
                  <a:pt x="2340000" y="1927346"/>
                </a:lnTo>
                <a:lnTo>
                  <a:pt x="0" y="1140873"/>
                </a:lnTo>
                <a:lnTo>
                  <a:pt x="0" y="0"/>
                </a:lnTo>
                <a:close/>
              </a:path>
            </a:pathLst>
          </a:custGeom>
          <a:solidFill>
            <a:schemeClr val="tx1">
              <a:alpha val="55000"/>
            </a:schemeClr>
          </a:solidFill>
          <a:ln>
            <a:noFill/>
          </a:ln>
          <a:effectLst/>
          <a:scene3d>
            <a:camera prst="orthographicFront"/>
            <a:lightRig rig="threePt" dir="t"/>
          </a:scene3d>
          <a:sp3d>
            <a:bevelT w="0" h="0" prst="angle"/>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47" name="手繪多邊形 46"/>
          <p:cNvSpPr/>
          <p:nvPr/>
        </p:nvSpPr>
        <p:spPr>
          <a:xfrm>
            <a:off x="3680588" y="1628770"/>
            <a:ext cx="2343901" cy="1927346"/>
          </a:xfrm>
          <a:custGeom>
            <a:avLst/>
            <a:gdLst>
              <a:gd name="connsiteX0" fmla="*/ 0 w 2340000"/>
              <a:gd name="connsiteY0" fmla="*/ 0 h 1927346"/>
              <a:gd name="connsiteX1" fmla="*/ 2340000 w 2340000"/>
              <a:gd name="connsiteY1" fmla="*/ 0 h 1927346"/>
              <a:gd name="connsiteX2" fmla="*/ 2340000 w 2340000"/>
              <a:gd name="connsiteY2" fmla="*/ 1927346 h 1927346"/>
              <a:gd name="connsiteX3" fmla="*/ 0 w 2340000"/>
              <a:gd name="connsiteY3" fmla="*/ 1140873 h 1927346"/>
              <a:gd name="connsiteX4" fmla="*/ 0 w 2340000"/>
              <a:gd name="connsiteY4" fmla="*/ 0 h 192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000" h="1927346">
                <a:moveTo>
                  <a:pt x="0" y="0"/>
                </a:moveTo>
                <a:lnTo>
                  <a:pt x="2340000" y="0"/>
                </a:lnTo>
                <a:lnTo>
                  <a:pt x="2340000" y="1927346"/>
                </a:lnTo>
                <a:lnTo>
                  <a:pt x="0" y="1140873"/>
                </a:lnTo>
                <a:lnTo>
                  <a:pt x="0" y="0"/>
                </a:lnTo>
                <a:close/>
              </a:path>
            </a:pathLst>
          </a:custGeom>
          <a:solidFill>
            <a:schemeClr val="tx1">
              <a:alpha val="55000"/>
            </a:schemeClr>
          </a:solidFill>
          <a:ln>
            <a:noFill/>
          </a:ln>
          <a:effectLst/>
          <a:scene3d>
            <a:camera prst="orthographicFront"/>
            <a:lightRig rig="threePt" dir="t"/>
          </a:scene3d>
          <a:sp3d>
            <a:bevelT w="0" h="0" prst="angle"/>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48" name="手繪多邊形 47"/>
          <p:cNvSpPr/>
          <p:nvPr/>
        </p:nvSpPr>
        <p:spPr>
          <a:xfrm>
            <a:off x="6185925" y="1628770"/>
            <a:ext cx="2340000" cy="1927346"/>
          </a:xfrm>
          <a:custGeom>
            <a:avLst/>
            <a:gdLst>
              <a:gd name="connsiteX0" fmla="*/ 0 w 2340000"/>
              <a:gd name="connsiteY0" fmla="*/ 0 h 1927346"/>
              <a:gd name="connsiteX1" fmla="*/ 2340000 w 2340000"/>
              <a:gd name="connsiteY1" fmla="*/ 0 h 1927346"/>
              <a:gd name="connsiteX2" fmla="*/ 2340000 w 2340000"/>
              <a:gd name="connsiteY2" fmla="*/ 1927346 h 1927346"/>
              <a:gd name="connsiteX3" fmla="*/ 0 w 2340000"/>
              <a:gd name="connsiteY3" fmla="*/ 1140873 h 1927346"/>
              <a:gd name="connsiteX4" fmla="*/ 0 w 2340000"/>
              <a:gd name="connsiteY4" fmla="*/ 0 h 192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000" h="1927346">
                <a:moveTo>
                  <a:pt x="0" y="0"/>
                </a:moveTo>
                <a:lnTo>
                  <a:pt x="2340000" y="0"/>
                </a:lnTo>
                <a:lnTo>
                  <a:pt x="2340000" y="1927346"/>
                </a:lnTo>
                <a:lnTo>
                  <a:pt x="0" y="1140873"/>
                </a:lnTo>
                <a:lnTo>
                  <a:pt x="0" y="0"/>
                </a:lnTo>
                <a:close/>
              </a:path>
            </a:pathLst>
          </a:custGeom>
          <a:solidFill>
            <a:schemeClr val="tx1">
              <a:alpha val="55000"/>
            </a:schemeClr>
          </a:solidFill>
          <a:ln>
            <a:noFill/>
          </a:ln>
          <a:effectLst/>
          <a:scene3d>
            <a:camera prst="orthographicFront"/>
            <a:lightRig rig="threePt" dir="t"/>
          </a:scene3d>
          <a:sp3d>
            <a:bevelT w="0" h="0" prst="angle"/>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49" name="手繪多邊形 48"/>
          <p:cNvSpPr/>
          <p:nvPr/>
        </p:nvSpPr>
        <p:spPr>
          <a:xfrm>
            <a:off x="8732190" y="1628770"/>
            <a:ext cx="2340000" cy="1927346"/>
          </a:xfrm>
          <a:custGeom>
            <a:avLst/>
            <a:gdLst>
              <a:gd name="connsiteX0" fmla="*/ 0 w 2340000"/>
              <a:gd name="connsiteY0" fmla="*/ 0 h 1927346"/>
              <a:gd name="connsiteX1" fmla="*/ 2340000 w 2340000"/>
              <a:gd name="connsiteY1" fmla="*/ 0 h 1927346"/>
              <a:gd name="connsiteX2" fmla="*/ 2340000 w 2340000"/>
              <a:gd name="connsiteY2" fmla="*/ 1927346 h 1927346"/>
              <a:gd name="connsiteX3" fmla="*/ 0 w 2340000"/>
              <a:gd name="connsiteY3" fmla="*/ 1140873 h 1927346"/>
              <a:gd name="connsiteX4" fmla="*/ 0 w 2340000"/>
              <a:gd name="connsiteY4" fmla="*/ 0 h 192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000" h="1927346">
                <a:moveTo>
                  <a:pt x="0" y="0"/>
                </a:moveTo>
                <a:lnTo>
                  <a:pt x="2340000" y="0"/>
                </a:lnTo>
                <a:lnTo>
                  <a:pt x="2340000" y="1927346"/>
                </a:lnTo>
                <a:lnTo>
                  <a:pt x="0" y="1140873"/>
                </a:lnTo>
                <a:lnTo>
                  <a:pt x="0" y="0"/>
                </a:lnTo>
                <a:close/>
              </a:path>
            </a:pathLst>
          </a:custGeom>
          <a:solidFill>
            <a:schemeClr val="tx1">
              <a:alpha val="55000"/>
            </a:schemeClr>
          </a:solidFill>
          <a:ln>
            <a:noFill/>
          </a:ln>
          <a:effectLst/>
          <a:scene3d>
            <a:camera prst="orthographicFront"/>
            <a:lightRig rig="threePt" dir="t"/>
          </a:scene3d>
          <a:sp3d>
            <a:bevelT w="0" h="0" prst="angle"/>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11" name="文字方塊 9"/>
          <p:cNvSpPr txBox="1"/>
          <p:nvPr/>
        </p:nvSpPr>
        <p:spPr>
          <a:xfrm>
            <a:off x="1335685" y="1692422"/>
            <a:ext cx="1711991" cy="546666"/>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dirty="0" smtClean="0">
                <a:solidFill>
                  <a:schemeClr val="bg1"/>
                </a:solidFill>
              </a:rPr>
              <a:t>Basic</a:t>
            </a:r>
          </a:p>
        </p:txBody>
      </p:sp>
      <p:sp>
        <p:nvSpPr>
          <p:cNvPr id="12" name="文字方塊 60"/>
          <p:cNvSpPr txBox="1"/>
          <p:nvPr/>
        </p:nvSpPr>
        <p:spPr>
          <a:xfrm>
            <a:off x="3873145" y="1692422"/>
            <a:ext cx="1711991" cy="546666"/>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dirty="0" smtClean="0">
                <a:solidFill>
                  <a:schemeClr val="bg1"/>
                </a:solidFill>
              </a:rPr>
              <a:t>Plus</a:t>
            </a:r>
          </a:p>
        </p:txBody>
      </p:sp>
      <p:sp>
        <p:nvSpPr>
          <p:cNvPr id="14" name="文字方塊 70"/>
          <p:cNvSpPr txBox="1"/>
          <p:nvPr/>
        </p:nvSpPr>
        <p:spPr>
          <a:xfrm>
            <a:off x="8948065" y="1692422"/>
            <a:ext cx="1711991" cy="546666"/>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800" dirty="0" smtClean="0">
                <a:solidFill>
                  <a:schemeClr val="bg1"/>
                </a:solidFill>
              </a:rPr>
              <a:t>Pro</a:t>
            </a:r>
            <a:endParaRPr lang="en-US" sz="2800" dirty="0" smtClean="0">
              <a:solidFill>
                <a:schemeClr val="bg1"/>
              </a:solidFill>
            </a:endParaRPr>
          </a:p>
        </p:txBody>
      </p:sp>
      <p:sp>
        <p:nvSpPr>
          <p:cNvPr id="15" name="文字方塊 13"/>
          <p:cNvSpPr txBox="1"/>
          <p:nvPr/>
        </p:nvSpPr>
        <p:spPr>
          <a:xfrm>
            <a:off x="1256981" y="2305253"/>
            <a:ext cx="2048047" cy="503023"/>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i="0" baseline="30000" dirty="0" smtClean="0">
                <a:solidFill>
                  <a:schemeClr val="bg1"/>
                </a:solidFill>
                <a:latin typeface="+mj-lt"/>
              </a:rPr>
              <a:t>$</a:t>
            </a:r>
            <a:r>
              <a:rPr lang="en-US" sz="4800" dirty="0" smtClean="0">
                <a:solidFill>
                  <a:schemeClr val="bg1"/>
                </a:solidFill>
              </a:rPr>
              <a:t>19</a:t>
            </a:r>
            <a:r>
              <a:rPr lang="en-US" dirty="0" smtClean="0">
                <a:solidFill>
                  <a:schemeClr val="bg1"/>
                </a:solidFill>
              </a:rPr>
              <a:t>.99 /mon</a:t>
            </a:r>
          </a:p>
        </p:txBody>
      </p:sp>
      <p:sp>
        <p:nvSpPr>
          <p:cNvPr id="16" name="文字方塊 71"/>
          <p:cNvSpPr txBox="1"/>
          <p:nvPr/>
        </p:nvSpPr>
        <p:spPr>
          <a:xfrm>
            <a:off x="3803246" y="2305253"/>
            <a:ext cx="2048047" cy="503023"/>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i="0" baseline="30000" dirty="0" smtClean="0">
                <a:solidFill>
                  <a:schemeClr val="bg1"/>
                </a:solidFill>
                <a:latin typeface="+mj-lt"/>
              </a:rPr>
              <a:t>$</a:t>
            </a:r>
            <a:r>
              <a:rPr lang="en-US" sz="4800" dirty="0" smtClean="0">
                <a:solidFill>
                  <a:schemeClr val="bg1"/>
                </a:solidFill>
              </a:rPr>
              <a:t>29</a:t>
            </a:r>
            <a:r>
              <a:rPr lang="en-US" dirty="0" smtClean="0">
                <a:solidFill>
                  <a:schemeClr val="bg1"/>
                </a:solidFill>
              </a:rPr>
              <a:t>.99 /mon</a:t>
            </a:r>
          </a:p>
        </p:txBody>
      </p:sp>
      <p:sp>
        <p:nvSpPr>
          <p:cNvPr id="18" name="文字方塊 73"/>
          <p:cNvSpPr txBox="1"/>
          <p:nvPr/>
        </p:nvSpPr>
        <p:spPr>
          <a:xfrm>
            <a:off x="8895776" y="2305253"/>
            <a:ext cx="2048047" cy="503023"/>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i="0" baseline="30000" dirty="0" smtClean="0">
                <a:solidFill>
                  <a:schemeClr val="bg1"/>
                </a:solidFill>
                <a:latin typeface="+mj-lt"/>
              </a:rPr>
              <a:t>$</a:t>
            </a:r>
            <a:r>
              <a:rPr lang="en-US" sz="4800" dirty="0" smtClean="0">
                <a:solidFill>
                  <a:schemeClr val="bg1"/>
                </a:solidFill>
              </a:rPr>
              <a:t>99</a:t>
            </a:r>
            <a:r>
              <a:rPr lang="en-US" dirty="0" smtClean="0">
                <a:solidFill>
                  <a:schemeClr val="bg1"/>
                </a:solidFill>
              </a:rPr>
              <a:t>.99 /mon</a:t>
            </a:r>
          </a:p>
        </p:txBody>
      </p:sp>
      <p:sp>
        <p:nvSpPr>
          <p:cNvPr id="13" name="文字方塊 65"/>
          <p:cNvSpPr txBox="1"/>
          <p:nvPr/>
        </p:nvSpPr>
        <p:spPr>
          <a:xfrm>
            <a:off x="6325005" y="1692422"/>
            <a:ext cx="1883190" cy="546666"/>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dirty="0" smtClean="0">
                <a:solidFill>
                  <a:schemeClr val="bg1"/>
                </a:solidFill>
              </a:rPr>
              <a:t>Advanced</a:t>
            </a:r>
          </a:p>
        </p:txBody>
      </p:sp>
      <p:sp>
        <p:nvSpPr>
          <p:cNvPr id="17" name="文字方塊 72"/>
          <p:cNvSpPr txBox="1"/>
          <p:nvPr/>
        </p:nvSpPr>
        <p:spPr>
          <a:xfrm>
            <a:off x="6349511" y="2305253"/>
            <a:ext cx="2048047" cy="503023"/>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i="0" baseline="30000" dirty="0" smtClean="0">
                <a:solidFill>
                  <a:schemeClr val="bg1"/>
                </a:solidFill>
                <a:latin typeface="+mj-lt"/>
              </a:rPr>
              <a:t>$</a:t>
            </a:r>
            <a:r>
              <a:rPr lang="en-US" sz="4800" dirty="0" smtClean="0">
                <a:solidFill>
                  <a:schemeClr val="bg1"/>
                </a:solidFill>
              </a:rPr>
              <a:t>49</a:t>
            </a:r>
            <a:r>
              <a:rPr lang="en-US" dirty="0" smtClean="0">
                <a:solidFill>
                  <a:schemeClr val="bg1"/>
                </a:solidFill>
              </a:rPr>
              <a:t>.99 /mon</a:t>
            </a:r>
          </a:p>
        </p:txBody>
      </p:sp>
      <p:sp>
        <p:nvSpPr>
          <p:cNvPr id="3" name="投影片編號版面配置區 2"/>
          <p:cNvSpPr>
            <a:spLocks noGrp="1"/>
          </p:cNvSpPr>
          <p:nvPr>
            <p:ph type="sldNum" sz="quarter" idx="12"/>
          </p:nvPr>
        </p:nvSpPr>
        <p:spPr/>
        <p:txBody>
          <a:bodyPr/>
          <a:lstStyle/>
          <a:p>
            <a:fld id="{3E5B7E40-2C08-4ABC-92E6-8AE10441B421}" type="slidenum">
              <a:rPr lang="zh-TW" altLang="en-US" smtClean="0"/>
              <a:t>6</a:t>
            </a:fld>
            <a:endParaRPr lang="zh-TW" altLang="en-US"/>
          </a:p>
        </p:txBody>
      </p:sp>
      <p:sp>
        <p:nvSpPr>
          <p:cNvPr id="50" name="矩形 49"/>
          <p:cNvSpPr/>
          <p:nvPr/>
        </p:nvSpPr>
        <p:spPr>
          <a:xfrm>
            <a:off x="515287" y="424800"/>
            <a:ext cx="252267" cy="6981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52" name="矩形 51"/>
          <p:cNvSpPr/>
          <p:nvPr/>
        </p:nvSpPr>
        <p:spPr>
          <a:xfrm>
            <a:off x="821978" y="424800"/>
            <a:ext cx="5417091" cy="69819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TW" altLang="en-US" sz="4800" b="1" dirty="0"/>
              <a:t>動態式簡報</a:t>
            </a:r>
            <a:r>
              <a:rPr lang="zh-TW" altLang="en-US" sz="4800" b="1" dirty="0" smtClean="0"/>
              <a:t>設計 </a:t>
            </a:r>
            <a:r>
              <a:rPr lang="en-US" altLang="zh-TW" sz="4800" b="1" dirty="0" smtClean="0"/>
              <a:t>05</a:t>
            </a:r>
            <a:endParaRPr lang="zh-TW" altLang="en-US" sz="4800" b="1" dirty="0"/>
          </a:p>
        </p:txBody>
      </p:sp>
    </p:spTree>
    <p:extLst>
      <p:ext uri="{BB962C8B-B14F-4D97-AF65-F5344CB8AC3E}">
        <p14:creationId xmlns:p14="http://schemas.microsoft.com/office/powerpoint/2010/main" val="221692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90"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1"/>
                                        </p:tgtEl>
                                      </p:cBhvr>
                                    </p:cmd>
                                  </p:childTnLst>
                                </p:cTn>
                              </p:par>
                            </p:childTnLst>
                          </p:cTn>
                        </p:par>
                      </p:childTnLst>
                    </p:cTn>
                  </p:par>
                </p:childTnLst>
              </p:cTn>
              <p:nextCondLst>
                <p:cond evt="onClick" delay="0">
                  <p:tgtEl>
                    <p:spTgt spid="51"/>
                  </p:tgtEl>
                </p:cond>
              </p:nextCondLst>
            </p:seq>
            <p:video>
              <p:cMediaNode>
                <p:cTn id="12" repeatCount="indefinite" fill="hold" display="0">
                  <p:stCondLst>
                    <p:cond delay="indefinite"/>
                  </p:stCondLst>
                </p:cTn>
                <p:tgtEl>
                  <p:spTgt spid="51"/>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l="38953" r="4797"/>
          <a:stretch>
            <a:fillRect/>
          </a:stretch>
        </p:blipFill>
        <p:spPr>
          <a:xfrm>
            <a:off x="6307289" y="1023845"/>
            <a:ext cx="4860622" cy="4860621"/>
          </a:xfrm>
          <a:custGeom>
            <a:avLst/>
            <a:gdLst>
              <a:gd name="connsiteX0" fmla="*/ 2430311 w 4860622"/>
              <a:gd name="connsiteY0" fmla="*/ 0 h 4860621"/>
              <a:gd name="connsiteX1" fmla="*/ 4860622 w 4860622"/>
              <a:gd name="connsiteY1" fmla="*/ 2430311 h 4860621"/>
              <a:gd name="connsiteX2" fmla="*/ 2678796 w 4860622"/>
              <a:gd name="connsiteY2" fmla="*/ 4848075 h 4860621"/>
              <a:gd name="connsiteX3" fmla="*/ 2430331 w 4860622"/>
              <a:gd name="connsiteY3" fmla="*/ 4860621 h 4860621"/>
              <a:gd name="connsiteX4" fmla="*/ 2430291 w 4860622"/>
              <a:gd name="connsiteY4" fmla="*/ 4860621 h 4860621"/>
              <a:gd name="connsiteX5" fmla="*/ 2181826 w 4860622"/>
              <a:gd name="connsiteY5" fmla="*/ 4848075 h 4860621"/>
              <a:gd name="connsiteX6" fmla="*/ 0 w 4860622"/>
              <a:gd name="connsiteY6" fmla="*/ 2430311 h 4860621"/>
              <a:gd name="connsiteX7" fmla="*/ 2430311 w 4860622"/>
              <a:gd name="connsiteY7" fmla="*/ 0 h 4860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0622" h="4860621">
                <a:moveTo>
                  <a:pt x="2430311" y="0"/>
                </a:moveTo>
                <a:cubicBezTo>
                  <a:pt x="3772535" y="0"/>
                  <a:pt x="4860622" y="1088087"/>
                  <a:pt x="4860622" y="2430311"/>
                </a:cubicBezTo>
                <a:cubicBezTo>
                  <a:pt x="4860622" y="3688646"/>
                  <a:pt x="3904296" y="4723619"/>
                  <a:pt x="2678796" y="4848075"/>
                </a:cubicBezTo>
                <a:lnTo>
                  <a:pt x="2430331" y="4860621"/>
                </a:lnTo>
                <a:lnTo>
                  <a:pt x="2430291" y="4860621"/>
                </a:lnTo>
                <a:lnTo>
                  <a:pt x="2181826" y="4848075"/>
                </a:lnTo>
                <a:cubicBezTo>
                  <a:pt x="956327" y="4723619"/>
                  <a:pt x="0" y="3688646"/>
                  <a:pt x="0" y="2430311"/>
                </a:cubicBezTo>
                <a:cubicBezTo>
                  <a:pt x="0" y="1088087"/>
                  <a:pt x="1088087" y="0"/>
                  <a:pt x="2430311" y="0"/>
                </a:cubicBezTo>
                <a:close/>
              </a:path>
            </a:pathLst>
          </a:custGeom>
        </p:spPr>
      </p:pic>
      <p:sp>
        <p:nvSpPr>
          <p:cNvPr id="2" name="頁尾版面配置區 1"/>
          <p:cNvSpPr>
            <a:spLocks noGrp="1"/>
          </p:cNvSpPr>
          <p:nvPr>
            <p:ph type="ftr" sz="quarter" idx="11"/>
          </p:nvPr>
        </p:nvSpPr>
        <p:spPr/>
        <p:txBody>
          <a:bodyPr/>
          <a:lstStyle/>
          <a:p>
            <a:r>
              <a:rPr lang="zh-TW" altLang="en-US" smtClean="0"/>
              <a:t>商業簡報網 韓明文 講師 </a:t>
            </a:r>
            <a:r>
              <a:rPr lang="en-US" altLang="zh-TW" smtClean="0"/>
              <a:t>/ www.pook.com.tw</a:t>
            </a:r>
            <a:endParaRPr lang="zh-TW" altLang="en-US"/>
          </a:p>
        </p:txBody>
      </p:sp>
      <p:sp>
        <p:nvSpPr>
          <p:cNvPr id="3" name="投影片編號版面配置區 2"/>
          <p:cNvSpPr>
            <a:spLocks noGrp="1"/>
          </p:cNvSpPr>
          <p:nvPr>
            <p:ph type="sldNum" sz="quarter" idx="12"/>
          </p:nvPr>
        </p:nvSpPr>
        <p:spPr/>
        <p:txBody>
          <a:bodyPr/>
          <a:lstStyle/>
          <a:p>
            <a:fld id="{3E5B7E40-2C08-4ABC-92E6-8AE10441B421}" type="slidenum">
              <a:rPr lang="zh-TW" altLang="en-US" smtClean="0"/>
              <a:t>7</a:t>
            </a:fld>
            <a:endParaRPr lang="zh-TW" altLang="en-US"/>
          </a:p>
        </p:txBody>
      </p:sp>
      <p:sp>
        <p:nvSpPr>
          <p:cNvPr id="7" name="橢圓 6"/>
          <p:cNvSpPr/>
          <p:nvPr/>
        </p:nvSpPr>
        <p:spPr>
          <a:xfrm>
            <a:off x="5467552" y="1585228"/>
            <a:ext cx="2160276" cy="2160276"/>
          </a:xfrm>
          <a:prstGeom prst="ellipse">
            <a:avLst/>
          </a:prstGeom>
          <a:solidFill>
            <a:schemeClr val="accent1"/>
          </a:solidFill>
          <a:ln w="15240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sp>
        <p:nvSpPr>
          <p:cNvPr id="8" name="文字方塊 7"/>
          <p:cNvSpPr txBox="1"/>
          <p:nvPr/>
        </p:nvSpPr>
        <p:spPr>
          <a:xfrm>
            <a:off x="5959197" y="1866849"/>
            <a:ext cx="1190235" cy="523220"/>
          </a:xfrm>
          <a:prstGeom prst="rect">
            <a:avLst/>
          </a:prstGeom>
          <a:noFill/>
        </p:spPr>
        <p:txBody>
          <a:bodyPr wrap="square" rtlCol="0">
            <a:spAutoFit/>
          </a:bodyPr>
          <a:lstStyle/>
          <a:p>
            <a:pPr algn="ctr"/>
            <a:r>
              <a:rPr lang="en-US" sz="2800" dirty="0" smtClean="0">
                <a:solidFill>
                  <a:schemeClr val="bg1"/>
                </a:solidFill>
              </a:rPr>
              <a:t>Title</a:t>
            </a:r>
            <a:endParaRPr lang="en-US" sz="2800" dirty="0">
              <a:solidFill>
                <a:schemeClr val="bg1"/>
              </a:solidFill>
            </a:endParaRPr>
          </a:p>
        </p:txBody>
      </p:sp>
      <p:sp>
        <p:nvSpPr>
          <p:cNvPr id="9" name="矩形 8"/>
          <p:cNvSpPr/>
          <p:nvPr/>
        </p:nvSpPr>
        <p:spPr>
          <a:xfrm>
            <a:off x="5562813" y="2428454"/>
            <a:ext cx="191763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kumimoji="0" lang="en-US" altLang="zh-TW" sz="1400" b="0" i="0" u="none" strike="noStrike" kern="1200" cap="none" spc="0" normalizeH="0" baseline="0" noProof="0" dirty="0">
                <a:ln>
                  <a:noFill/>
                </a:ln>
                <a:solidFill>
                  <a:schemeClr val="bg1"/>
                </a:solidFill>
                <a:effectLst/>
                <a:uLnTx/>
                <a:uFillTx/>
                <a:latin typeface="Arial"/>
                <a:ea typeface="微軟正黑體"/>
                <a:cs typeface="+mn-cs"/>
              </a:rPr>
              <a:t>The quick brown fox jumps </a:t>
            </a:r>
            <a:r>
              <a:rPr kumimoji="0" lang="en-US" altLang="zh-TW" sz="1400" b="0" i="0" u="none" strike="noStrike" kern="1200" cap="none" spc="0" normalizeH="0" baseline="0" noProof="0" dirty="0" smtClean="0">
                <a:ln>
                  <a:noFill/>
                </a:ln>
                <a:solidFill>
                  <a:schemeClr val="bg1"/>
                </a:solidFill>
                <a:effectLst/>
                <a:uLnTx/>
                <a:uFillTx/>
                <a:latin typeface="Arial"/>
                <a:ea typeface="微軟正黑體"/>
                <a:cs typeface="+mn-cs"/>
              </a:rPr>
              <a:t>over the </a:t>
            </a:r>
            <a:r>
              <a:rPr kumimoji="0" lang="en-US" altLang="zh-TW" sz="1400" b="0" i="0" u="none" strike="noStrike" kern="1200" cap="none" spc="0" normalizeH="0" baseline="0" noProof="0" dirty="0">
                <a:ln>
                  <a:noFill/>
                </a:ln>
                <a:solidFill>
                  <a:schemeClr val="bg1"/>
                </a:solidFill>
                <a:effectLst/>
                <a:uLnTx/>
                <a:uFillTx/>
                <a:latin typeface="Arial"/>
                <a:ea typeface="微軟正黑體"/>
              </a:rPr>
              <a:t>lazy dog. </a:t>
            </a:r>
            <a:endParaRPr lang="zh-TW" altLang="en-US" sz="1400" dirty="0">
              <a:solidFill>
                <a:schemeClr val="bg1"/>
              </a:solidFill>
            </a:endParaRPr>
          </a:p>
        </p:txBody>
      </p:sp>
      <p:sp>
        <p:nvSpPr>
          <p:cNvPr id="10" name="橢圓 9"/>
          <p:cNvSpPr/>
          <p:nvPr/>
        </p:nvSpPr>
        <p:spPr>
          <a:xfrm>
            <a:off x="9086631" y="2969089"/>
            <a:ext cx="1858975" cy="1858975"/>
          </a:xfrm>
          <a:prstGeom prst="ellipse">
            <a:avLst/>
          </a:prstGeom>
          <a:solidFill>
            <a:schemeClr val="bg1">
              <a:alpha val="65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sp>
        <p:nvSpPr>
          <p:cNvPr id="11" name="橢圓 10"/>
          <p:cNvSpPr/>
          <p:nvPr/>
        </p:nvSpPr>
        <p:spPr>
          <a:xfrm>
            <a:off x="9357209" y="3239667"/>
            <a:ext cx="1317820" cy="1317820"/>
          </a:xfrm>
          <a:prstGeom prst="ellipse">
            <a:avLst/>
          </a:prstGeom>
          <a:solidFill>
            <a:schemeClr val="accent2"/>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grpSp>
        <p:nvGrpSpPr>
          <p:cNvPr id="12" name="群組 11"/>
          <p:cNvGrpSpPr/>
          <p:nvPr/>
        </p:nvGrpSpPr>
        <p:grpSpPr>
          <a:xfrm>
            <a:off x="9718936" y="3601396"/>
            <a:ext cx="594364" cy="594360"/>
            <a:chOff x="27940389" y="2372400"/>
            <a:chExt cx="2858016" cy="2857995"/>
          </a:xfrm>
          <a:solidFill>
            <a:schemeClr val="bg1"/>
          </a:solidFill>
        </p:grpSpPr>
        <p:sp>
          <p:nvSpPr>
            <p:cNvPr id="13" name="手繪多邊形 12"/>
            <p:cNvSpPr>
              <a:spLocks/>
            </p:cNvSpPr>
            <p:nvPr/>
          </p:nvSpPr>
          <p:spPr bwMode="auto">
            <a:xfrm>
              <a:off x="27940389" y="2372400"/>
              <a:ext cx="2858016" cy="2857995"/>
            </a:xfrm>
            <a:custGeom>
              <a:avLst/>
              <a:gdLst>
                <a:gd name="connsiteX0" fmla="*/ 644380 w 3817859"/>
                <a:gd name="connsiteY0" fmla="*/ 749777 h 3817832"/>
                <a:gd name="connsiteX1" fmla="*/ 589186 w 3817859"/>
                <a:gd name="connsiteY1" fmla="*/ 795341 h 3817832"/>
                <a:gd name="connsiteX2" fmla="*/ 190850 w 3817859"/>
                <a:gd name="connsiteY2" fmla="*/ 2093847 h 3817832"/>
                <a:gd name="connsiteX3" fmla="*/ 293854 w 3817859"/>
                <a:gd name="connsiteY3" fmla="*/ 2526083 h 3817832"/>
                <a:gd name="connsiteX4" fmla="*/ 763862 w 3817859"/>
                <a:gd name="connsiteY4" fmla="*/ 3198929 h 3817832"/>
                <a:gd name="connsiteX5" fmla="*/ 1465092 w 3817859"/>
                <a:gd name="connsiteY5" fmla="*/ 3573893 h 3817832"/>
                <a:gd name="connsiteX6" fmla="*/ 2124544 w 3817859"/>
                <a:gd name="connsiteY6" fmla="*/ 3612793 h 3817832"/>
                <a:gd name="connsiteX7" fmla="*/ 2329474 w 3817859"/>
                <a:gd name="connsiteY7" fmla="*/ 3558763 h 3817832"/>
                <a:gd name="connsiteX8" fmla="*/ 2355046 w 3817859"/>
                <a:gd name="connsiteY8" fmla="*/ 3424771 h 3817832"/>
                <a:gd name="connsiteX9" fmla="*/ 2375214 w 3817859"/>
                <a:gd name="connsiteY9" fmla="*/ 3220541 h 3817832"/>
                <a:gd name="connsiteX10" fmla="*/ 2384938 w 3817859"/>
                <a:gd name="connsiteY10" fmla="*/ 3033959 h 3817832"/>
                <a:gd name="connsiteX11" fmla="*/ 2384938 w 3817859"/>
                <a:gd name="connsiteY11" fmla="*/ 2940667 h 3817832"/>
                <a:gd name="connsiteX12" fmla="*/ 2274730 w 3817859"/>
                <a:gd name="connsiteY12" fmla="*/ 2832249 h 3817832"/>
                <a:gd name="connsiteX13" fmla="*/ 2126344 w 3817859"/>
                <a:gd name="connsiteY13" fmla="*/ 2646387 h 3817832"/>
                <a:gd name="connsiteX14" fmla="*/ 2087808 w 3817859"/>
                <a:gd name="connsiteY14" fmla="*/ 2473855 h 3817832"/>
                <a:gd name="connsiteX15" fmla="*/ 2142552 w 3817859"/>
                <a:gd name="connsiteY15" fmla="*/ 2283311 h 3817832"/>
                <a:gd name="connsiteX16" fmla="*/ 2025140 w 3817859"/>
                <a:gd name="connsiteY16" fmla="*/ 2154721 h 3817832"/>
                <a:gd name="connsiteX17" fmla="*/ 1902326 w 3817859"/>
                <a:gd name="connsiteY17" fmla="*/ 2043421 h 3817832"/>
                <a:gd name="connsiteX18" fmla="*/ 1805442 w 3817859"/>
                <a:gd name="connsiteY18" fmla="*/ 1995875 h 3817832"/>
                <a:gd name="connsiteX19" fmla="*/ 1693794 w 3817859"/>
                <a:gd name="connsiteY19" fmla="*/ 1937523 h 3817832"/>
                <a:gd name="connsiteX20" fmla="*/ 1532802 w 3817859"/>
                <a:gd name="connsiteY20" fmla="*/ 1850355 h 3817832"/>
                <a:gd name="connsiteX21" fmla="*/ 1382976 w 3817859"/>
                <a:gd name="connsiteY21" fmla="*/ 1781919 h 3817832"/>
                <a:gd name="connsiteX22" fmla="*/ 1265924 w 3817859"/>
                <a:gd name="connsiteY22" fmla="*/ 1587413 h 3817832"/>
                <a:gd name="connsiteX23" fmla="*/ 1127624 w 3817859"/>
                <a:gd name="connsiteY23" fmla="*/ 1387503 h 3817832"/>
                <a:gd name="connsiteX24" fmla="*/ 1094848 w 3817859"/>
                <a:gd name="connsiteY24" fmla="*/ 1522217 h 3817832"/>
                <a:gd name="connsiteX25" fmla="*/ 1108534 w 3817859"/>
                <a:gd name="connsiteY25" fmla="*/ 1628475 h 3817832"/>
                <a:gd name="connsiteX26" fmla="*/ 772146 w 3817859"/>
                <a:gd name="connsiteY26" fmla="*/ 1204525 h 3817832"/>
                <a:gd name="connsiteX27" fmla="*/ 758820 w 3817859"/>
                <a:gd name="connsiteY27" fmla="*/ 1013261 h 3817832"/>
                <a:gd name="connsiteX28" fmla="*/ 699034 w 3817859"/>
                <a:gd name="connsiteY28" fmla="*/ 767967 h 3817832"/>
                <a:gd name="connsiteX29" fmla="*/ 644380 w 3817859"/>
                <a:gd name="connsiteY29" fmla="*/ 749777 h 3817832"/>
                <a:gd name="connsiteX30" fmla="*/ 2127584 w 3817859"/>
                <a:gd name="connsiteY30" fmla="*/ 239943 h 3817832"/>
                <a:gd name="connsiteX31" fmla="*/ 2102392 w 3817859"/>
                <a:gd name="connsiteY31" fmla="*/ 249309 h 3817832"/>
                <a:gd name="connsiteX32" fmla="*/ 1964912 w 3817859"/>
                <a:gd name="connsiteY32" fmla="*/ 308379 h 3817832"/>
                <a:gd name="connsiteX33" fmla="*/ 1805480 w 3817859"/>
                <a:gd name="connsiteY33" fmla="*/ 481631 h 3817832"/>
                <a:gd name="connsiteX34" fmla="*/ 1930004 w 3817859"/>
                <a:gd name="connsiteY34" fmla="*/ 613461 h 3817832"/>
                <a:gd name="connsiteX35" fmla="*/ 2037970 w 3817859"/>
                <a:gd name="connsiteY35" fmla="*/ 637233 h 3817832"/>
                <a:gd name="connsiteX36" fmla="*/ 2100592 w 3817859"/>
                <a:gd name="connsiteY36" fmla="*/ 656323 h 3817832"/>
                <a:gd name="connsiteX37" fmla="*/ 2181208 w 3817859"/>
                <a:gd name="connsiteY37" fmla="*/ 556551 h 3817832"/>
                <a:gd name="connsiteX38" fmla="*/ 2302130 w 3817859"/>
                <a:gd name="connsiteY38" fmla="*/ 463261 h 3817832"/>
                <a:gd name="connsiteX39" fmla="*/ 2378428 w 3817859"/>
                <a:gd name="connsiteY39" fmla="*/ 463261 h 3817832"/>
                <a:gd name="connsiteX40" fmla="*/ 2583206 w 3817859"/>
                <a:gd name="connsiteY40" fmla="*/ 585365 h 3817832"/>
                <a:gd name="connsiteX41" fmla="*/ 2837650 w 3817859"/>
                <a:gd name="connsiteY41" fmla="*/ 774105 h 3817832"/>
                <a:gd name="connsiteX42" fmla="*/ 2804900 w 3817859"/>
                <a:gd name="connsiteY42" fmla="*/ 931509 h 3817832"/>
                <a:gd name="connsiteX43" fmla="*/ 2738680 w 3817859"/>
                <a:gd name="connsiteY43" fmla="*/ 902693 h 3817832"/>
                <a:gd name="connsiteX44" fmla="*/ 2709528 w 3817859"/>
                <a:gd name="connsiteY44" fmla="*/ 854429 h 3817832"/>
                <a:gd name="connsiteX45" fmla="*/ 2597602 w 3817859"/>
                <a:gd name="connsiteY45" fmla="*/ 859471 h 3817832"/>
                <a:gd name="connsiteX46" fmla="*/ 2594002 w 3817859"/>
                <a:gd name="connsiteY46" fmla="*/ 944475 h 3817832"/>
                <a:gd name="connsiteX47" fmla="*/ 2604080 w 3817859"/>
                <a:gd name="connsiteY47" fmla="*/ 1005709 h 3817832"/>
                <a:gd name="connsiteX48" fmla="*/ 2510868 w 3817859"/>
                <a:gd name="connsiteY48" fmla="*/ 1032363 h 3817832"/>
                <a:gd name="connsiteX49" fmla="*/ 2251386 w 3817859"/>
                <a:gd name="connsiteY49" fmla="*/ 1176439 h 3817832"/>
                <a:gd name="connsiteX50" fmla="*/ 2160334 w 3817859"/>
                <a:gd name="connsiteY50" fmla="*/ 1297463 h 3817832"/>
                <a:gd name="connsiteX51" fmla="*/ 2129382 w 3817859"/>
                <a:gd name="connsiteY51" fmla="*/ 1421369 h 3817832"/>
                <a:gd name="connsiteX52" fmla="*/ 2064242 w 3817859"/>
                <a:gd name="connsiteY52" fmla="*/ 1540231 h 3817832"/>
                <a:gd name="connsiteX53" fmla="*/ 2001622 w 3817859"/>
                <a:gd name="connsiteY53" fmla="*/ 1454145 h 3817832"/>
                <a:gd name="connsiteX54" fmla="*/ 1848308 w 3817859"/>
                <a:gd name="connsiteY54" fmla="*/ 1337443 h 3817832"/>
                <a:gd name="connsiteX55" fmla="*/ 1555356 w 3817859"/>
                <a:gd name="connsiteY55" fmla="*/ 1494127 h 3817832"/>
                <a:gd name="connsiteX56" fmla="*/ 1566152 w 3817859"/>
                <a:gd name="connsiteY56" fmla="*/ 1602545 h 3817832"/>
                <a:gd name="connsiteX57" fmla="*/ 1674480 w 3817859"/>
                <a:gd name="connsiteY57" fmla="*/ 1714923 h 3817832"/>
                <a:gd name="connsiteX58" fmla="*/ 1764094 w 3817859"/>
                <a:gd name="connsiteY58" fmla="*/ 1699435 h 3817832"/>
                <a:gd name="connsiteX59" fmla="*/ 1884656 w 3817859"/>
                <a:gd name="connsiteY59" fmla="*/ 1685027 h 3817832"/>
                <a:gd name="connsiteX60" fmla="*/ 1896894 w 3817859"/>
                <a:gd name="connsiteY60" fmla="*/ 1774355 h 3817832"/>
                <a:gd name="connsiteX61" fmla="*/ 1909130 w 3817859"/>
                <a:gd name="connsiteY61" fmla="*/ 1864043 h 3817832"/>
                <a:gd name="connsiteX62" fmla="*/ 1972830 w 3817859"/>
                <a:gd name="connsiteY62" fmla="*/ 1875929 h 3817832"/>
                <a:gd name="connsiteX63" fmla="*/ 2036890 w 3817859"/>
                <a:gd name="connsiteY63" fmla="*/ 1888175 h 3817832"/>
                <a:gd name="connsiteX64" fmla="*/ 2049128 w 3817859"/>
                <a:gd name="connsiteY64" fmla="*/ 1978223 h 3817832"/>
                <a:gd name="connsiteX65" fmla="*/ 2118946 w 3817859"/>
                <a:gd name="connsiteY65" fmla="*/ 2104649 h 3817832"/>
                <a:gd name="connsiteX66" fmla="*/ 2290614 w 3817859"/>
                <a:gd name="connsiteY66" fmla="*/ 2070071 h 3817832"/>
                <a:gd name="connsiteX67" fmla="*/ 2461562 w 3817859"/>
                <a:gd name="connsiteY67" fmla="*/ 2028649 h 3817832"/>
                <a:gd name="connsiteX68" fmla="*/ 2991324 w 3817859"/>
                <a:gd name="connsiteY68" fmla="*/ 2272859 h 3817832"/>
                <a:gd name="connsiteX69" fmla="*/ 3085254 w 3817859"/>
                <a:gd name="connsiteY69" fmla="*/ 2344897 h 3817832"/>
                <a:gd name="connsiteX70" fmla="*/ 3359852 w 3817859"/>
                <a:gd name="connsiteY70" fmla="*/ 2532917 h 3817832"/>
                <a:gd name="connsiteX71" fmla="*/ 3359492 w 3817859"/>
                <a:gd name="connsiteY71" fmla="*/ 2617921 h 3817832"/>
                <a:gd name="connsiteX72" fmla="*/ 3049986 w 3817859"/>
                <a:gd name="connsiteY72" fmla="*/ 2902473 h 3817832"/>
                <a:gd name="connsiteX73" fmla="*/ 2984846 w 3817859"/>
                <a:gd name="connsiteY73" fmla="*/ 3031061 h 3817832"/>
                <a:gd name="connsiteX74" fmla="*/ 2933020 w 3817859"/>
                <a:gd name="connsiteY74" fmla="*/ 3144881 h 3817832"/>
                <a:gd name="connsiteX75" fmla="*/ 2758114 w 3817859"/>
                <a:gd name="connsiteY75" fmla="*/ 3314531 h 3817832"/>
                <a:gd name="connsiteX76" fmla="*/ 2592924 w 3817859"/>
                <a:gd name="connsiteY76" fmla="*/ 3469413 h 3817832"/>
                <a:gd name="connsiteX77" fmla="*/ 2573130 w 3817859"/>
                <a:gd name="connsiteY77" fmla="*/ 3495705 h 3817832"/>
                <a:gd name="connsiteX78" fmla="*/ 2608398 w 3817859"/>
                <a:gd name="connsiteY78" fmla="*/ 3489943 h 3817832"/>
                <a:gd name="connsiteX79" fmla="*/ 2731842 w 3817859"/>
                <a:gd name="connsiteY79" fmla="*/ 3434833 h 3817832"/>
                <a:gd name="connsiteX80" fmla="*/ 3321344 w 3817859"/>
                <a:gd name="connsiteY80" fmla="*/ 2912917 h 3817832"/>
                <a:gd name="connsiteX81" fmla="*/ 3582986 w 3817859"/>
                <a:gd name="connsiteY81" fmla="*/ 2358945 h 3817832"/>
                <a:gd name="connsiteX82" fmla="*/ 3635530 w 3817859"/>
                <a:gd name="connsiteY82" fmla="*/ 1906545 h 3817832"/>
                <a:gd name="connsiteX83" fmla="*/ 3539078 w 3817859"/>
                <a:gd name="connsiteY83" fmla="*/ 1326999 h 3817832"/>
                <a:gd name="connsiteX84" fmla="*/ 2521304 w 3817859"/>
                <a:gd name="connsiteY84" fmla="*/ 290731 h 3817832"/>
                <a:gd name="connsiteX85" fmla="*/ 2404700 w 3817859"/>
                <a:gd name="connsiteY85" fmla="*/ 285327 h 3817832"/>
                <a:gd name="connsiteX86" fmla="*/ 2303210 w 3817859"/>
                <a:gd name="connsiteY86" fmla="*/ 331071 h 3817832"/>
                <a:gd name="connsiteX87" fmla="*/ 2185886 w 3817859"/>
                <a:gd name="connsiteY87" fmla="*/ 269119 h 3817832"/>
                <a:gd name="connsiteX88" fmla="*/ 2127584 w 3817859"/>
                <a:gd name="connsiteY88" fmla="*/ 239943 h 3817832"/>
                <a:gd name="connsiteX89" fmla="*/ 1954820 w 3817859"/>
                <a:gd name="connsiteY89" fmla="*/ 1155 h 3817832"/>
                <a:gd name="connsiteX90" fmla="*/ 2374508 w 3817859"/>
                <a:gd name="connsiteY90" fmla="*/ 59159 h 3817832"/>
                <a:gd name="connsiteX91" fmla="*/ 3279230 w 3817859"/>
                <a:gd name="connsiteY91" fmla="*/ 581187 h 3817832"/>
                <a:gd name="connsiteX92" fmla="*/ 3801614 w 3817859"/>
                <a:gd name="connsiteY92" fmla="*/ 1628125 h 3817832"/>
                <a:gd name="connsiteX93" fmla="*/ 3801974 w 3817859"/>
                <a:gd name="connsiteY93" fmla="*/ 2190503 h 3817832"/>
                <a:gd name="connsiteX94" fmla="*/ 3232068 w 3817859"/>
                <a:gd name="connsiteY94" fmla="*/ 3289321 h 3817832"/>
                <a:gd name="connsiteX95" fmla="*/ 2212142 w 3817859"/>
                <a:gd name="connsiteY95" fmla="*/ 3798379 h 3817832"/>
                <a:gd name="connsiteX96" fmla="*/ 1607314 w 3817859"/>
                <a:gd name="connsiteY96" fmla="*/ 3798379 h 3817832"/>
                <a:gd name="connsiteX97" fmla="*/ 539506 w 3817859"/>
                <a:gd name="connsiteY97" fmla="*/ 3236361 h 3817832"/>
                <a:gd name="connsiteX98" fmla="*/ 52404 w 3817859"/>
                <a:gd name="connsiteY98" fmla="*/ 2343977 h 3817832"/>
                <a:gd name="connsiteX99" fmla="*/ 5962 w 3817859"/>
                <a:gd name="connsiteY99" fmla="*/ 1765747 h 3817832"/>
                <a:gd name="connsiteX100" fmla="*/ 577668 w 3817859"/>
                <a:gd name="connsiteY100" fmla="*/ 548041 h 3817832"/>
                <a:gd name="connsiteX101" fmla="*/ 1561592 w 3817859"/>
                <a:gd name="connsiteY101" fmla="*/ 31777 h 3817832"/>
                <a:gd name="connsiteX102" fmla="*/ 1954820 w 3817859"/>
                <a:gd name="connsiteY102" fmla="*/ 1155 h 381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3817859" h="3817832">
                  <a:moveTo>
                    <a:pt x="644380" y="749777"/>
                  </a:moveTo>
                  <a:cubicBezTo>
                    <a:pt x="628084" y="753829"/>
                    <a:pt x="611696" y="768507"/>
                    <a:pt x="589186" y="795341"/>
                  </a:cubicBezTo>
                  <a:cubicBezTo>
                    <a:pt x="285210" y="1156979"/>
                    <a:pt x="138626" y="1634237"/>
                    <a:pt x="190850" y="2093847"/>
                  </a:cubicBezTo>
                  <a:cubicBezTo>
                    <a:pt x="206336" y="2230721"/>
                    <a:pt x="246674" y="2400013"/>
                    <a:pt x="293854" y="2526083"/>
                  </a:cubicBezTo>
                  <a:cubicBezTo>
                    <a:pt x="384974" y="2768135"/>
                    <a:pt x="563614" y="3023873"/>
                    <a:pt x="763862" y="3198929"/>
                  </a:cubicBezTo>
                  <a:cubicBezTo>
                    <a:pt x="961590" y="3371823"/>
                    <a:pt x="1255480" y="3528867"/>
                    <a:pt x="1465092" y="3573893"/>
                  </a:cubicBezTo>
                  <a:cubicBezTo>
                    <a:pt x="1733410" y="3631523"/>
                    <a:pt x="1877834" y="3640169"/>
                    <a:pt x="2124544" y="3612793"/>
                  </a:cubicBezTo>
                  <a:cubicBezTo>
                    <a:pt x="2263206" y="3597305"/>
                    <a:pt x="2312546" y="3584337"/>
                    <a:pt x="2329474" y="3558763"/>
                  </a:cubicBezTo>
                  <a:cubicBezTo>
                    <a:pt x="2338118" y="3545797"/>
                    <a:pt x="2348922" y="3488165"/>
                    <a:pt x="2355046" y="3424771"/>
                  </a:cubicBezTo>
                  <a:cubicBezTo>
                    <a:pt x="2360808" y="3363897"/>
                    <a:pt x="2369812" y="3271687"/>
                    <a:pt x="2375214" y="3220541"/>
                  </a:cubicBezTo>
                  <a:cubicBezTo>
                    <a:pt x="2380618" y="3169393"/>
                    <a:pt x="2384938" y="3085467"/>
                    <a:pt x="2384938" y="3033959"/>
                  </a:cubicBezTo>
                  <a:lnTo>
                    <a:pt x="2384938" y="2940667"/>
                  </a:lnTo>
                  <a:lnTo>
                    <a:pt x="2274730" y="2832249"/>
                  </a:lnTo>
                  <a:cubicBezTo>
                    <a:pt x="2183250" y="2742921"/>
                    <a:pt x="2157678" y="2710863"/>
                    <a:pt x="2126344" y="2646387"/>
                  </a:cubicBezTo>
                  <a:cubicBezTo>
                    <a:pt x="2091050" y="2574349"/>
                    <a:pt x="2088168" y="2562103"/>
                    <a:pt x="2087808" y="2473855"/>
                  </a:cubicBezTo>
                  <a:cubicBezTo>
                    <a:pt x="2087088" y="2375521"/>
                    <a:pt x="2096812" y="2342023"/>
                    <a:pt x="2142552" y="2283311"/>
                  </a:cubicBezTo>
                  <a:cubicBezTo>
                    <a:pt x="2190092" y="2222437"/>
                    <a:pt x="2151916" y="2180655"/>
                    <a:pt x="2025140" y="2154721"/>
                  </a:cubicBezTo>
                  <a:cubicBezTo>
                    <a:pt x="1995606" y="2148597"/>
                    <a:pt x="1960672" y="2116901"/>
                    <a:pt x="1902326" y="2043421"/>
                  </a:cubicBezTo>
                  <a:cubicBezTo>
                    <a:pt x="1874594" y="2008481"/>
                    <a:pt x="1865230" y="2003799"/>
                    <a:pt x="1805442" y="1995875"/>
                  </a:cubicBezTo>
                  <a:cubicBezTo>
                    <a:pt x="1744576" y="1987589"/>
                    <a:pt x="1736292" y="1983267"/>
                    <a:pt x="1693794" y="1937523"/>
                  </a:cubicBezTo>
                  <a:cubicBezTo>
                    <a:pt x="1652376" y="1893219"/>
                    <a:pt x="1637248" y="1884935"/>
                    <a:pt x="1532802" y="1850355"/>
                  </a:cubicBezTo>
                  <a:cubicBezTo>
                    <a:pt x="1457530" y="1825141"/>
                    <a:pt x="1405666" y="1801369"/>
                    <a:pt x="1382976" y="1781919"/>
                  </a:cubicBezTo>
                  <a:cubicBezTo>
                    <a:pt x="1360286" y="1761747"/>
                    <a:pt x="1321028" y="1696191"/>
                    <a:pt x="1265924" y="1587413"/>
                  </a:cubicBezTo>
                  <a:cubicBezTo>
                    <a:pt x="1173364" y="1403353"/>
                    <a:pt x="1162198" y="1387503"/>
                    <a:pt x="1127624" y="1387503"/>
                  </a:cubicBezTo>
                  <a:cubicBezTo>
                    <a:pt x="1057032" y="1387503"/>
                    <a:pt x="1044426" y="1440093"/>
                    <a:pt x="1094848" y="1522217"/>
                  </a:cubicBezTo>
                  <a:cubicBezTo>
                    <a:pt x="1125462" y="1571923"/>
                    <a:pt x="1131584" y="1620911"/>
                    <a:pt x="1108534" y="1628475"/>
                  </a:cubicBezTo>
                  <a:cubicBezTo>
                    <a:pt x="1097730" y="1632077"/>
                    <a:pt x="798798" y="1255311"/>
                    <a:pt x="772146" y="1204525"/>
                  </a:cubicBezTo>
                  <a:cubicBezTo>
                    <a:pt x="762782" y="1186515"/>
                    <a:pt x="758820" y="1130323"/>
                    <a:pt x="758820" y="1013261"/>
                  </a:cubicBezTo>
                  <a:cubicBezTo>
                    <a:pt x="758820" y="831361"/>
                    <a:pt x="752698" y="806507"/>
                    <a:pt x="699034" y="767967"/>
                  </a:cubicBezTo>
                  <a:cubicBezTo>
                    <a:pt x="676884" y="752299"/>
                    <a:pt x="660678" y="745725"/>
                    <a:pt x="644380" y="749777"/>
                  </a:cubicBezTo>
                  <a:close/>
                  <a:moveTo>
                    <a:pt x="2127584" y="239943"/>
                  </a:moveTo>
                  <a:cubicBezTo>
                    <a:pt x="2119418" y="241429"/>
                    <a:pt x="2110940" y="244537"/>
                    <a:pt x="2102392" y="249309"/>
                  </a:cubicBezTo>
                  <a:cubicBezTo>
                    <a:pt x="2092674" y="254711"/>
                    <a:pt x="2030772" y="281365"/>
                    <a:pt x="1964912" y="308379"/>
                  </a:cubicBezTo>
                  <a:cubicBezTo>
                    <a:pt x="1802242" y="375375"/>
                    <a:pt x="1805480" y="371773"/>
                    <a:pt x="1805480" y="481631"/>
                  </a:cubicBezTo>
                  <a:cubicBezTo>
                    <a:pt x="1805480" y="598333"/>
                    <a:pt x="1813398" y="606977"/>
                    <a:pt x="1930004" y="613461"/>
                  </a:cubicBezTo>
                  <a:cubicBezTo>
                    <a:pt x="1990824" y="617063"/>
                    <a:pt x="2020336" y="623547"/>
                    <a:pt x="2037970" y="637233"/>
                  </a:cubicBezTo>
                  <a:cubicBezTo>
                    <a:pt x="2051646" y="648039"/>
                    <a:pt x="2078278" y="656323"/>
                    <a:pt x="2100592" y="656323"/>
                  </a:cubicBezTo>
                  <a:cubicBezTo>
                    <a:pt x="2152416" y="656323"/>
                    <a:pt x="2181208" y="620665"/>
                    <a:pt x="2181208" y="556551"/>
                  </a:cubicBezTo>
                  <a:cubicBezTo>
                    <a:pt x="2181208" y="482711"/>
                    <a:pt x="2206760" y="463261"/>
                    <a:pt x="2302130" y="463261"/>
                  </a:cubicBezTo>
                  <a:lnTo>
                    <a:pt x="2378428" y="463261"/>
                  </a:lnTo>
                  <a:lnTo>
                    <a:pt x="2583206" y="585365"/>
                  </a:lnTo>
                  <a:cubicBezTo>
                    <a:pt x="2804900" y="717917"/>
                    <a:pt x="2827572" y="735205"/>
                    <a:pt x="2837650" y="774105"/>
                  </a:cubicBezTo>
                  <a:cubicBezTo>
                    <a:pt x="2845568" y="806523"/>
                    <a:pt x="2822894" y="916741"/>
                    <a:pt x="2804900" y="931509"/>
                  </a:cubicBezTo>
                  <a:cubicBezTo>
                    <a:pt x="2783306" y="949519"/>
                    <a:pt x="2756314" y="937993"/>
                    <a:pt x="2738680" y="902693"/>
                  </a:cubicBezTo>
                  <a:cubicBezTo>
                    <a:pt x="2729682" y="884685"/>
                    <a:pt x="2716366" y="863073"/>
                    <a:pt x="2709528" y="854429"/>
                  </a:cubicBezTo>
                  <a:cubicBezTo>
                    <a:pt x="2690454" y="831737"/>
                    <a:pt x="2622434" y="834617"/>
                    <a:pt x="2597602" y="859471"/>
                  </a:cubicBezTo>
                  <a:cubicBezTo>
                    <a:pt x="2573130" y="884325"/>
                    <a:pt x="2572410" y="899091"/>
                    <a:pt x="2594002" y="944475"/>
                  </a:cubicBezTo>
                  <a:cubicBezTo>
                    <a:pt x="2604080" y="966087"/>
                    <a:pt x="2608038" y="989499"/>
                    <a:pt x="2604080" y="1005709"/>
                  </a:cubicBezTo>
                  <a:cubicBezTo>
                    <a:pt x="2597242" y="1031643"/>
                    <a:pt x="2595442" y="1032363"/>
                    <a:pt x="2510868" y="1032363"/>
                  </a:cubicBezTo>
                  <a:cubicBezTo>
                    <a:pt x="2384906" y="1032363"/>
                    <a:pt x="2351076" y="1051093"/>
                    <a:pt x="2251386" y="1176439"/>
                  </a:cubicBezTo>
                  <a:cubicBezTo>
                    <a:pt x="2207480" y="1231547"/>
                    <a:pt x="2166452" y="1285937"/>
                    <a:pt x="2160334" y="1297463"/>
                  </a:cubicBezTo>
                  <a:cubicBezTo>
                    <a:pt x="2154216" y="1308989"/>
                    <a:pt x="2140540" y="1364459"/>
                    <a:pt x="2129382" y="1421369"/>
                  </a:cubicBezTo>
                  <a:cubicBezTo>
                    <a:pt x="2109230" y="1525823"/>
                    <a:pt x="2101312" y="1540231"/>
                    <a:pt x="2064242" y="1540231"/>
                  </a:cubicBezTo>
                  <a:cubicBezTo>
                    <a:pt x="2028974" y="1540231"/>
                    <a:pt x="2017816" y="1525103"/>
                    <a:pt x="2001622" y="1454145"/>
                  </a:cubicBezTo>
                  <a:cubicBezTo>
                    <a:pt x="1978228" y="1350771"/>
                    <a:pt x="1960594" y="1337443"/>
                    <a:pt x="1848308" y="1337443"/>
                  </a:cubicBezTo>
                  <a:cubicBezTo>
                    <a:pt x="1683118" y="1337443"/>
                    <a:pt x="1588826" y="1387511"/>
                    <a:pt x="1555356" y="1494127"/>
                  </a:cubicBezTo>
                  <a:cubicBezTo>
                    <a:pt x="1538802" y="1547435"/>
                    <a:pt x="1538802" y="1547795"/>
                    <a:pt x="1566152" y="1602545"/>
                  </a:cubicBezTo>
                  <a:cubicBezTo>
                    <a:pt x="1601782" y="1673861"/>
                    <a:pt x="1628054" y="1700877"/>
                    <a:pt x="1674480" y="1714923"/>
                  </a:cubicBezTo>
                  <a:cubicBezTo>
                    <a:pt x="1708670" y="1725009"/>
                    <a:pt x="1718386" y="1723569"/>
                    <a:pt x="1764094" y="1699435"/>
                  </a:cubicBezTo>
                  <a:cubicBezTo>
                    <a:pt x="1818796" y="1670981"/>
                    <a:pt x="1864862" y="1665217"/>
                    <a:pt x="1884656" y="1685027"/>
                  </a:cubicBezTo>
                  <a:cubicBezTo>
                    <a:pt x="1891854" y="1692231"/>
                    <a:pt x="1896894" y="1727891"/>
                    <a:pt x="1896894" y="1774355"/>
                  </a:cubicBezTo>
                  <a:cubicBezTo>
                    <a:pt x="1896894" y="1820819"/>
                    <a:pt x="1901572" y="1856479"/>
                    <a:pt x="1909130" y="1864043"/>
                  </a:cubicBezTo>
                  <a:cubicBezTo>
                    <a:pt x="1915608" y="1870525"/>
                    <a:pt x="1944398" y="1875929"/>
                    <a:pt x="1972830" y="1875929"/>
                  </a:cubicBezTo>
                  <a:cubicBezTo>
                    <a:pt x="2001622" y="1875929"/>
                    <a:pt x="2030412" y="1881691"/>
                    <a:pt x="2036890" y="1888175"/>
                  </a:cubicBezTo>
                  <a:cubicBezTo>
                    <a:pt x="2044448" y="1895739"/>
                    <a:pt x="2049128" y="1931399"/>
                    <a:pt x="2049128" y="1978223"/>
                  </a:cubicBezTo>
                  <a:cubicBezTo>
                    <a:pt x="2049128" y="2062867"/>
                    <a:pt x="2053806" y="2071513"/>
                    <a:pt x="2118946" y="2104649"/>
                  </a:cubicBezTo>
                  <a:cubicBezTo>
                    <a:pt x="2160334" y="2125541"/>
                    <a:pt x="2170410" y="2123379"/>
                    <a:pt x="2290614" y="2070071"/>
                  </a:cubicBezTo>
                  <a:cubicBezTo>
                    <a:pt x="2373750" y="2033333"/>
                    <a:pt x="2393544" y="2028649"/>
                    <a:pt x="2461562" y="2028649"/>
                  </a:cubicBezTo>
                  <a:cubicBezTo>
                    <a:pt x="2671020" y="2028649"/>
                    <a:pt x="2920064" y="2143191"/>
                    <a:pt x="2991324" y="2272859"/>
                  </a:cubicBezTo>
                  <a:cubicBezTo>
                    <a:pt x="3016876" y="2318963"/>
                    <a:pt x="3024434" y="2324727"/>
                    <a:pt x="3085254" y="2344897"/>
                  </a:cubicBezTo>
                  <a:cubicBezTo>
                    <a:pt x="3232810" y="2393883"/>
                    <a:pt x="3337538" y="2465561"/>
                    <a:pt x="3359852" y="2532917"/>
                  </a:cubicBezTo>
                  <a:cubicBezTo>
                    <a:pt x="3368490" y="2559571"/>
                    <a:pt x="3368490" y="2580101"/>
                    <a:pt x="3359492" y="2617921"/>
                  </a:cubicBezTo>
                  <a:cubicBezTo>
                    <a:pt x="3330702" y="2738585"/>
                    <a:pt x="3224534" y="2836197"/>
                    <a:pt x="3049986" y="2902473"/>
                  </a:cubicBezTo>
                  <a:cubicBezTo>
                    <a:pt x="3021914" y="2913277"/>
                    <a:pt x="3017236" y="2921923"/>
                    <a:pt x="2984846" y="3031061"/>
                  </a:cubicBezTo>
                  <a:cubicBezTo>
                    <a:pt x="2972608" y="3071041"/>
                    <a:pt x="2949576" y="3122189"/>
                    <a:pt x="2933020" y="3144881"/>
                  </a:cubicBezTo>
                  <a:cubicBezTo>
                    <a:pt x="2916466" y="3167573"/>
                    <a:pt x="2838010" y="3243933"/>
                    <a:pt x="2758114" y="3314531"/>
                  </a:cubicBezTo>
                  <a:cubicBezTo>
                    <a:pt x="2678218" y="3385487"/>
                    <a:pt x="2604080" y="3455005"/>
                    <a:pt x="2592924" y="3469413"/>
                  </a:cubicBezTo>
                  <a:lnTo>
                    <a:pt x="2573130" y="3495705"/>
                  </a:lnTo>
                  <a:lnTo>
                    <a:pt x="2608398" y="3489943"/>
                  </a:lnTo>
                  <a:cubicBezTo>
                    <a:pt x="2627472" y="3486701"/>
                    <a:pt x="2683256" y="3461849"/>
                    <a:pt x="2731842" y="3434833"/>
                  </a:cubicBezTo>
                  <a:cubicBezTo>
                    <a:pt x="2953534" y="3311649"/>
                    <a:pt x="3183866" y="3107781"/>
                    <a:pt x="3321344" y="2912917"/>
                  </a:cubicBezTo>
                  <a:cubicBezTo>
                    <a:pt x="3437588" y="2747589"/>
                    <a:pt x="3535120" y="2541201"/>
                    <a:pt x="3582986" y="2358945"/>
                  </a:cubicBezTo>
                  <a:cubicBezTo>
                    <a:pt x="3626172" y="2195779"/>
                    <a:pt x="3635890" y="2109693"/>
                    <a:pt x="3635530" y="1906545"/>
                  </a:cubicBezTo>
                  <a:cubicBezTo>
                    <a:pt x="3635170" y="1654771"/>
                    <a:pt x="3617534" y="1550317"/>
                    <a:pt x="3539078" y="1326999"/>
                  </a:cubicBezTo>
                  <a:cubicBezTo>
                    <a:pt x="3373888" y="857669"/>
                    <a:pt x="2997442" y="474427"/>
                    <a:pt x="2521304" y="290731"/>
                  </a:cubicBezTo>
                  <a:cubicBezTo>
                    <a:pt x="2441768" y="260113"/>
                    <a:pt x="2404700" y="258313"/>
                    <a:pt x="2404700" y="285327"/>
                  </a:cubicBezTo>
                  <a:cubicBezTo>
                    <a:pt x="2404700" y="317023"/>
                    <a:pt x="2373750" y="331071"/>
                    <a:pt x="2303210" y="331071"/>
                  </a:cubicBezTo>
                  <a:cubicBezTo>
                    <a:pt x="2227994" y="331071"/>
                    <a:pt x="2213958" y="323507"/>
                    <a:pt x="2185886" y="269119"/>
                  </a:cubicBezTo>
                  <a:cubicBezTo>
                    <a:pt x="2173738" y="245617"/>
                    <a:pt x="2152078" y="235485"/>
                    <a:pt x="2127584" y="239943"/>
                  </a:cubicBezTo>
                  <a:close/>
                  <a:moveTo>
                    <a:pt x="1954820" y="1155"/>
                  </a:moveTo>
                  <a:cubicBezTo>
                    <a:pt x="2096666" y="5929"/>
                    <a:pt x="2242922" y="25473"/>
                    <a:pt x="2374508" y="59159"/>
                  </a:cubicBezTo>
                  <a:cubicBezTo>
                    <a:pt x="2734164" y="151387"/>
                    <a:pt x="3027938" y="320713"/>
                    <a:pt x="3279230" y="581187"/>
                  </a:cubicBezTo>
                  <a:cubicBezTo>
                    <a:pt x="3567962" y="880209"/>
                    <a:pt x="3714130" y="1173107"/>
                    <a:pt x="3801614" y="1628125"/>
                  </a:cubicBezTo>
                  <a:cubicBezTo>
                    <a:pt x="3823214" y="1739807"/>
                    <a:pt x="3823214" y="2070173"/>
                    <a:pt x="3801974" y="2190503"/>
                  </a:cubicBezTo>
                  <a:cubicBezTo>
                    <a:pt x="3721330" y="2642639"/>
                    <a:pt x="3538442" y="2995701"/>
                    <a:pt x="3232068" y="3289321"/>
                  </a:cubicBezTo>
                  <a:cubicBezTo>
                    <a:pt x="2946214" y="3563123"/>
                    <a:pt x="2628320" y="3722001"/>
                    <a:pt x="2212142" y="3798379"/>
                  </a:cubicBezTo>
                  <a:cubicBezTo>
                    <a:pt x="2070294" y="3824317"/>
                    <a:pt x="1744480" y="3824317"/>
                    <a:pt x="1607314" y="3798379"/>
                  </a:cubicBezTo>
                  <a:cubicBezTo>
                    <a:pt x="1167014" y="3714797"/>
                    <a:pt x="830038" y="3537545"/>
                    <a:pt x="539506" y="3236361"/>
                  </a:cubicBezTo>
                  <a:cubicBezTo>
                    <a:pt x="296854" y="2985253"/>
                    <a:pt x="139168" y="2695959"/>
                    <a:pt x="52404" y="2343977"/>
                  </a:cubicBezTo>
                  <a:cubicBezTo>
                    <a:pt x="8122" y="2163483"/>
                    <a:pt x="-10598" y="1929669"/>
                    <a:pt x="5962" y="1765747"/>
                  </a:cubicBezTo>
                  <a:cubicBezTo>
                    <a:pt x="55284" y="1280827"/>
                    <a:pt x="247892" y="870841"/>
                    <a:pt x="577668" y="548041"/>
                  </a:cubicBezTo>
                  <a:cubicBezTo>
                    <a:pt x="854880" y="277121"/>
                    <a:pt x="1145054" y="124727"/>
                    <a:pt x="1561592" y="31777"/>
                  </a:cubicBezTo>
                  <a:cubicBezTo>
                    <a:pt x="1675538" y="6379"/>
                    <a:pt x="1812974" y="-3619"/>
                    <a:pt x="1954820" y="1155"/>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4" name="Freeform 45"/>
            <p:cNvSpPr>
              <a:spLocks/>
            </p:cNvSpPr>
            <p:nvPr/>
          </p:nvSpPr>
          <p:spPr bwMode="auto">
            <a:xfrm>
              <a:off x="29489241" y="3594086"/>
              <a:ext cx="366023" cy="110520"/>
            </a:xfrm>
            <a:custGeom>
              <a:avLst/>
              <a:gdLst>
                <a:gd name="T0" fmla="*/ 959 w 1358"/>
                <a:gd name="T1" fmla="*/ 282 h 411"/>
                <a:gd name="T2" fmla="*/ 345 w 1358"/>
                <a:gd name="T3" fmla="*/ 171 h 411"/>
                <a:gd name="T4" fmla="*/ 0 w 1358"/>
                <a:gd name="T5" fmla="*/ 145 h 411"/>
                <a:gd name="T6" fmla="*/ 522 w 1358"/>
                <a:gd name="T7" fmla="*/ 0 h 411"/>
                <a:gd name="T8" fmla="*/ 1310 w 1358"/>
                <a:gd name="T9" fmla="*/ 256 h 411"/>
                <a:gd name="T10" fmla="*/ 1327 w 1358"/>
                <a:gd name="T11" fmla="*/ 351 h 411"/>
                <a:gd name="T12" fmla="*/ 959 w 1358"/>
                <a:gd name="T13" fmla="*/ 282 h 411"/>
              </a:gdLst>
              <a:ahLst/>
              <a:cxnLst>
                <a:cxn ang="0">
                  <a:pos x="T0" y="T1"/>
                </a:cxn>
                <a:cxn ang="0">
                  <a:pos x="T2" y="T3"/>
                </a:cxn>
                <a:cxn ang="0">
                  <a:pos x="T4" y="T5"/>
                </a:cxn>
                <a:cxn ang="0">
                  <a:pos x="T6" y="T7"/>
                </a:cxn>
                <a:cxn ang="0">
                  <a:pos x="T8" y="T9"/>
                </a:cxn>
                <a:cxn ang="0">
                  <a:pos x="T10" y="T11"/>
                </a:cxn>
                <a:cxn ang="0">
                  <a:pos x="T12" y="T13"/>
                </a:cxn>
              </a:cxnLst>
              <a:rect l="0" t="0" r="r" b="b"/>
              <a:pathLst>
                <a:path w="1358" h="411">
                  <a:moveTo>
                    <a:pt x="959" y="282"/>
                  </a:moveTo>
                  <a:cubicBezTo>
                    <a:pt x="699" y="175"/>
                    <a:pt x="681" y="172"/>
                    <a:pt x="345" y="171"/>
                  </a:cubicBezTo>
                  <a:cubicBezTo>
                    <a:pt x="155" y="170"/>
                    <a:pt x="0" y="158"/>
                    <a:pt x="0" y="145"/>
                  </a:cubicBezTo>
                  <a:cubicBezTo>
                    <a:pt x="0" y="98"/>
                    <a:pt x="352" y="0"/>
                    <a:pt x="522" y="0"/>
                  </a:cubicBezTo>
                  <a:cubicBezTo>
                    <a:pt x="654" y="0"/>
                    <a:pt x="1242" y="191"/>
                    <a:pt x="1310" y="256"/>
                  </a:cubicBezTo>
                  <a:cubicBezTo>
                    <a:pt x="1355" y="299"/>
                    <a:pt x="1358" y="315"/>
                    <a:pt x="1327" y="351"/>
                  </a:cubicBezTo>
                  <a:cubicBezTo>
                    <a:pt x="1278" y="411"/>
                    <a:pt x="1266" y="408"/>
                    <a:pt x="959" y="28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33" name="群組 32"/>
          <p:cNvGrpSpPr/>
          <p:nvPr/>
        </p:nvGrpSpPr>
        <p:grpSpPr>
          <a:xfrm>
            <a:off x="990558" y="2106051"/>
            <a:ext cx="421170" cy="421170"/>
            <a:chOff x="1600200" y="2308860"/>
            <a:chExt cx="594360" cy="594360"/>
          </a:xfrm>
          <a:noFill/>
        </p:grpSpPr>
        <p:sp>
          <p:nvSpPr>
            <p:cNvPr id="35" name="橢圓 34"/>
            <p:cNvSpPr/>
            <p:nvPr/>
          </p:nvSpPr>
          <p:spPr>
            <a:xfrm>
              <a:off x="1600200" y="2308860"/>
              <a:ext cx="594360" cy="59436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endParaRPr>
            </a:p>
          </p:txBody>
        </p:sp>
        <p:sp>
          <p:nvSpPr>
            <p:cNvPr id="36" name="Freeform 24"/>
            <p:cNvSpPr>
              <a:spLocks/>
            </p:cNvSpPr>
            <p:nvPr/>
          </p:nvSpPr>
          <p:spPr bwMode="auto">
            <a:xfrm>
              <a:off x="1691641" y="2462263"/>
              <a:ext cx="411478" cy="28755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accent1"/>
            </a:solidFill>
            <a:ln w="0">
              <a:solidFill>
                <a:schemeClr val="accent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34" name="矩形 33"/>
          <p:cNvSpPr/>
          <p:nvPr/>
        </p:nvSpPr>
        <p:spPr>
          <a:xfrm>
            <a:off x="1476523" y="1947304"/>
            <a:ext cx="3512633"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29" name="群組 28"/>
          <p:cNvGrpSpPr/>
          <p:nvPr/>
        </p:nvGrpSpPr>
        <p:grpSpPr>
          <a:xfrm>
            <a:off x="990558" y="3054741"/>
            <a:ext cx="421170" cy="421170"/>
            <a:chOff x="1600200" y="2308860"/>
            <a:chExt cx="594360" cy="594360"/>
          </a:xfrm>
          <a:noFill/>
        </p:grpSpPr>
        <p:sp>
          <p:nvSpPr>
            <p:cNvPr id="31" name="橢圓 30"/>
            <p:cNvSpPr/>
            <p:nvPr/>
          </p:nvSpPr>
          <p:spPr>
            <a:xfrm>
              <a:off x="1600200" y="2308860"/>
              <a:ext cx="594360" cy="59436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endParaRPr>
            </a:p>
          </p:txBody>
        </p:sp>
        <p:sp>
          <p:nvSpPr>
            <p:cNvPr id="32" name="Freeform 24"/>
            <p:cNvSpPr>
              <a:spLocks/>
            </p:cNvSpPr>
            <p:nvPr/>
          </p:nvSpPr>
          <p:spPr bwMode="auto">
            <a:xfrm>
              <a:off x="1691641" y="2462263"/>
              <a:ext cx="411478" cy="28755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accent1"/>
            </a:solidFill>
            <a:ln w="0">
              <a:solidFill>
                <a:schemeClr val="accent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30" name="矩形 29"/>
          <p:cNvSpPr/>
          <p:nvPr/>
        </p:nvSpPr>
        <p:spPr>
          <a:xfrm>
            <a:off x="1476523" y="2895994"/>
            <a:ext cx="3512633"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25" name="群組 24"/>
          <p:cNvGrpSpPr/>
          <p:nvPr/>
        </p:nvGrpSpPr>
        <p:grpSpPr>
          <a:xfrm>
            <a:off x="990558" y="4003431"/>
            <a:ext cx="421170" cy="421170"/>
            <a:chOff x="1600200" y="2308860"/>
            <a:chExt cx="594360" cy="594360"/>
          </a:xfrm>
          <a:noFill/>
        </p:grpSpPr>
        <p:sp>
          <p:nvSpPr>
            <p:cNvPr id="27" name="橢圓 26"/>
            <p:cNvSpPr/>
            <p:nvPr/>
          </p:nvSpPr>
          <p:spPr>
            <a:xfrm>
              <a:off x="1600200" y="2308860"/>
              <a:ext cx="594360" cy="59436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endParaRPr>
            </a:p>
          </p:txBody>
        </p:sp>
        <p:sp>
          <p:nvSpPr>
            <p:cNvPr id="28" name="Freeform 24"/>
            <p:cNvSpPr>
              <a:spLocks/>
            </p:cNvSpPr>
            <p:nvPr/>
          </p:nvSpPr>
          <p:spPr bwMode="auto">
            <a:xfrm>
              <a:off x="1691641" y="2462263"/>
              <a:ext cx="411478" cy="28755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accent1"/>
            </a:solidFill>
            <a:ln w="0">
              <a:solidFill>
                <a:schemeClr val="accent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26" name="矩形 25"/>
          <p:cNvSpPr/>
          <p:nvPr/>
        </p:nvSpPr>
        <p:spPr>
          <a:xfrm>
            <a:off x="1476523" y="3844684"/>
            <a:ext cx="3512633"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21" name="群組 20"/>
          <p:cNvGrpSpPr/>
          <p:nvPr/>
        </p:nvGrpSpPr>
        <p:grpSpPr>
          <a:xfrm>
            <a:off x="990558" y="4952121"/>
            <a:ext cx="421170" cy="421170"/>
            <a:chOff x="1600200" y="2308860"/>
            <a:chExt cx="594360" cy="594360"/>
          </a:xfrm>
          <a:noFill/>
        </p:grpSpPr>
        <p:sp>
          <p:nvSpPr>
            <p:cNvPr id="23" name="橢圓 22"/>
            <p:cNvSpPr/>
            <p:nvPr/>
          </p:nvSpPr>
          <p:spPr>
            <a:xfrm>
              <a:off x="1600200" y="2308860"/>
              <a:ext cx="594360" cy="59436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endParaRPr>
            </a:p>
          </p:txBody>
        </p:sp>
        <p:sp>
          <p:nvSpPr>
            <p:cNvPr id="24" name="Freeform 24"/>
            <p:cNvSpPr>
              <a:spLocks/>
            </p:cNvSpPr>
            <p:nvPr/>
          </p:nvSpPr>
          <p:spPr bwMode="auto">
            <a:xfrm>
              <a:off x="1691641" y="2462263"/>
              <a:ext cx="411478" cy="28755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accent1"/>
            </a:solidFill>
            <a:ln w="0">
              <a:solidFill>
                <a:schemeClr val="accent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22" name="矩形 21"/>
          <p:cNvSpPr/>
          <p:nvPr/>
        </p:nvSpPr>
        <p:spPr>
          <a:xfrm>
            <a:off x="1476523" y="4793374"/>
            <a:ext cx="3512633"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37" name="矩形 36"/>
          <p:cNvSpPr/>
          <p:nvPr/>
        </p:nvSpPr>
        <p:spPr>
          <a:xfrm>
            <a:off x="515287" y="424800"/>
            <a:ext cx="252267" cy="6981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38" name="矩形 37"/>
          <p:cNvSpPr/>
          <p:nvPr/>
        </p:nvSpPr>
        <p:spPr>
          <a:xfrm>
            <a:off x="821978" y="424800"/>
            <a:ext cx="5417091" cy="69819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TW" altLang="en-US" sz="4800" b="1" dirty="0"/>
              <a:t>動態式簡報</a:t>
            </a:r>
            <a:r>
              <a:rPr lang="zh-TW" altLang="en-US" sz="4800" b="1" dirty="0" smtClean="0"/>
              <a:t>設計 </a:t>
            </a:r>
            <a:r>
              <a:rPr lang="en-US" altLang="zh-TW" sz="4800" b="1" dirty="0" smtClean="0"/>
              <a:t>06</a:t>
            </a:r>
            <a:endParaRPr lang="zh-TW" altLang="en-US" sz="4800" b="1" dirty="0"/>
          </a:p>
        </p:txBody>
      </p:sp>
    </p:spTree>
    <p:extLst>
      <p:ext uri="{BB962C8B-B14F-4D97-AF65-F5344CB8AC3E}">
        <p14:creationId xmlns:p14="http://schemas.microsoft.com/office/powerpoint/2010/main" val="861737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6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圖片 7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rcRect l="26601" r="20649"/>
          <a:stretch>
            <a:fillRect/>
          </a:stretch>
        </p:blipFill>
        <p:spPr>
          <a:xfrm>
            <a:off x="8976368" y="0"/>
            <a:ext cx="3215632" cy="3429000"/>
          </a:xfrm>
          <a:custGeom>
            <a:avLst/>
            <a:gdLst>
              <a:gd name="connsiteX0" fmla="*/ 0 w 3215632"/>
              <a:gd name="connsiteY0" fmla="*/ 0 h 3429000"/>
              <a:gd name="connsiteX1" fmla="*/ 3215632 w 3215632"/>
              <a:gd name="connsiteY1" fmla="*/ 0 h 3429000"/>
              <a:gd name="connsiteX2" fmla="*/ 3215632 w 3215632"/>
              <a:gd name="connsiteY2" fmla="*/ 3429000 h 3429000"/>
              <a:gd name="connsiteX3" fmla="*/ 0 w 3215632"/>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215632" h="3429000">
                <a:moveTo>
                  <a:pt x="0" y="0"/>
                </a:moveTo>
                <a:lnTo>
                  <a:pt x="3215632" y="0"/>
                </a:lnTo>
                <a:lnTo>
                  <a:pt x="3215632" y="3429000"/>
                </a:lnTo>
                <a:lnTo>
                  <a:pt x="0" y="3429000"/>
                </a:lnTo>
                <a:close/>
              </a:path>
            </a:pathLst>
          </a:custGeom>
        </p:spPr>
      </p:pic>
      <p:pic>
        <p:nvPicPr>
          <p:cNvPr id="51" name="圖片 50"/>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6033604" y="0"/>
            <a:ext cx="2942764" cy="3429000"/>
          </a:xfrm>
          <a:custGeom>
            <a:avLst/>
            <a:gdLst>
              <a:gd name="connsiteX0" fmla="*/ 928202 w 2942764"/>
              <a:gd name="connsiteY0" fmla="*/ 0 h 3429000"/>
              <a:gd name="connsiteX1" fmla="*/ 2942764 w 2942764"/>
              <a:gd name="connsiteY1" fmla="*/ 0 h 3429000"/>
              <a:gd name="connsiteX2" fmla="*/ 2942764 w 2942764"/>
              <a:gd name="connsiteY2" fmla="*/ 3429000 h 3429000"/>
              <a:gd name="connsiteX3" fmla="*/ 0 w 2942764"/>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2942764" h="3429000">
                <a:moveTo>
                  <a:pt x="928202" y="0"/>
                </a:moveTo>
                <a:lnTo>
                  <a:pt x="2942764" y="0"/>
                </a:lnTo>
                <a:lnTo>
                  <a:pt x="2942764" y="3429000"/>
                </a:lnTo>
                <a:lnTo>
                  <a:pt x="0" y="3429000"/>
                </a:lnTo>
                <a:close/>
              </a:path>
            </a:pathLst>
          </a:custGeom>
        </p:spPr>
      </p:pic>
      <p:pic>
        <p:nvPicPr>
          <p:cNvPr id="49" name="圖片 48">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rcRect l="18893" t="29496" r="37619" b="2020"/>
          <a:stretch>
            <a:fillRect/>
          </a:stretch>
        </p:blipFill>
        <p:spPr>
          <a:xfrm>
            <a:off x="5105400" y="3429000"/>
            <a:ext cx="3870968" cy="3429000"/>
          </a:xfrm>
          <a:custGeom>
            <a:avLst/>
            <a:gdLst>
              <a:gd name="connsiteX0" fmla="*/ 928203 w 3870968"/>
              <a:gd name="connsiteY0" fmla="*/ 0 h 3429000"/>
              <a:gd name="connsiteX1" fmla="*/ 928204 w 3870968"/>
              <a:gd name="connsiteY1" fmla="*/ 0 h 3429000"/>
              <a:gd name="connsiteX2" fmla="*/ 3870968 w 3870968"/>
              <a:gd name="connsiteY2" fmla="*/ 0 h 3429000"/>
              <a:gd name="connsiteX3" fmla="*/ 3870968 w 3870968"/>
              <a:gd name="connsiteY3" fmla="*/ 3429000 h 3429000"/>
              <a:gd name="connsiteX4" fmla="*/ 0 w 3870968"/>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0968" h="3429000">
                <a:moveTo>
                  <a:pt x="928203" y="0"/>
                </a:moveTo>
                <a:lnTo>
                  <a:pt x="928204" y="0"/>
                </a:lnTo>
                <a:lnTo>
                  <a:pt x="3870968" y="0"/>
                </a:lnTo>
                <a:lnTo>
                  <a:pt x="3870968" y="3429000"/>
                </a:lnTo>
                <a:lnTo>
                  <a:pt x="0" y="3429000"/>
                </a:lnTo>
                <a:close/>
              </a:path>
            </a:pathLst>
          </a:custGeom>
        </p:spPr>
      </p:pic>
      <p:sp>
        <p:nvSpPr>
          <p:cNvPr id="10" name="手繪多邊形 9"/>
          <p:cNvSpPr/>
          <p:nvPr/>
        </p:nvSpPr>
        <p:spPr>
          <a:xfrm>
            <a:off x="-21322" y="-5715"/>
            <a:ext cx="7011070" cy="6858000"/>
          </a:xfrm>
          <a:custGeom>
            <a:avLst/>
            <a:gdLst>
              <a:gd name="connsiteX0" fmla="*/ 0 w 7011070"/>
              <a:gd name="connsiteY0" fmla="*/ 0 h 6858000"/>
              <a:gd name="connsiteX1" fmla="*/ 7011070 w 7011070"/>
              <a:gd name="connsiteY1" fmla="*/ 0 h 6858000"/>
              <a:gd name="connsiteX2" fmla="*/ 5173475 w 7011070"/>
              <a:gd name="connsiteY2" fmla="*/ 6858000 h 6858000"/>
              <a:gd name="connsiteX3" fmla="*/ 0 w 7011070"/>
              <a:gd name="connsiteY3" fmla="*/ 6858000 h 6858000"/>
              <a:gd name="connsiteX4" fmla="*/ 0 w 701107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11070" h="6858000">
                <a:moveTo>
                  <a:pt x="0" y="0"/>
                </a:moveTo>
                <a:lnTo>
                  <a:pt x="7011070" y="0"/>
                </a:lnTo>
                <a:lnTo>
                  <a:pt x="5173475" y="6858000"/>
                </a:lnTo>
                <a:lnTo>
                  <a:pt x="0" y="6858000"/>
                </a:lnTo>
                <a:lnTo>
                  <a:pt x="0" y="0"/>
                </a:lnTo>
                <a:close/>
              </a:path>
            </a:pathLst>
          </a:custGeom>
          <a:solidFill>
            <a:schemeClr val="accent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sp>
        <p:nvSpPr>
          <p:cNvPr id="2" name="頁尾版面配置區 1"/>
          <p:cNvSpPr>
            <a:spLocks noGrp="1"/>
          </p:cNvSpPr>
          <p:nvPr>
            <p:ph type="ftr" sz="quarter" idx="11"/>
          </p:nvPr>
        </p:nvSpPr>
        <p:spPr/>
        <p:txBody>
          <a:bodyPr/>
          <a:lstStyle/>
          <a:p>
            <a:r>
              <a:rPr lang="zh-TW" altLang="en-US" smtClean="0"/>
              <a:t>商業簡報網 韓明文 講師 </a:t>
            </a:r>
            <a:r>
              <a:rPr lang="en-US" altLang="zh-TW" smtClean="0"/>
              <a:t>/ www.pook.com.tw</a:t>
            </a:r>
            <a:endParaRPr lang="zh-TW" altLang="en-US"/>
          </a:p>
        </p:txBody>
      </p:sp>
      <p:pic>
        <p:nvPicPr>
          <p:cNvPr id="54" name="圖片 53"/>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8976367" y="3429000"/>
            <a:ext cx="3215633" cy="3429000"/>
          </a:xfrm>
          <a:prstGeom prst="rect">
            <a:avLst/>
          </a:prstGeom>
        </p:spPr>
      </p:pic>
      <p:sp>
        <p:nvSpPr>
          <p:cNvPr id="3" name="投影片編號版面配置區 2"/>
          <p:cNvSpPr>
            <a:spLocks noGrp="1"/>
          </p:cNvSpPr>
          <p:nvPr>
            <p:ph type="sldNum" sz="quarter" idx="12"/>
          </p:nvPr>
        </p:nvSpPr>
        <p:spPr/>
        <p:txBody>
          <a:bodyPr/>
          <a:lstStyle/>
          <a:p>
            <a:fld id="{3E5B7E40-2C08-4ABC-92E6-8AE10441B421}" type="slidenum">
              <a:rPr lang="zh-TW" altLang="en-US" smtClean="0"/>
              <a:t>8</a:t>
            </a:fld>
            <a:endParaRPr lang="zh-TW" altLang="en-US"/>
          </a:p>
        </p:txBody>
      </p:sp>
      <p:sp>
        <p:nvSpPr>
          <p:cNvPr id="55" name="矩形 54"/>
          <p:cNvSpPr/>
          <p:nvPr/>
        </p:nvSpPr>
        <p:spPr>
          <a:xfrm>
            <a:off x="1609696" y="1849400"/>
            <a:ext cx="3635751"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solidFill>
                  <a:schemeClr val="bg1"/>
                </a:solidFill>
              </a:rPr>
              <a:t>The quick brown fox jumps over the lazy dog. The quick brown fox jumps over the lazy dog</a:t>
            </a:r>
            <a:r>
              <a:rPr lang="en-US" altLang="zh-TW" sz="1400" dirty="0" smtClean="0">
                <a:solidFill>
                  <a:schemeClr val="bg1"/>
                </a:solidFill>
              </a:rPr>
              <a:t>.</a:t>
            </a:r>
            <a:endParaRPr lang="zh-TW" altLang="en-US" sz="1400" dirty="0">
              <a:solidFill>
                <a:schemeClr val="bg1"/>
              </a:solidFill>
            </a:endParaRPr>
          </a:p>
        </p:txBody>
      </p:sp>
      <p:grpSp>
        <p:nvGrpSpPr>
          <p:cNvPr id="56" name="群組 55"/>
          <p:cNvGrpSpPr/>
          <p:nvPr/>
        </p:nvGrpSpPr>
        <p:grpSpPr>
          <a:xfrm>
            <a:off x="1083044" y="1937385"/>
            <a:ext cx="503642" cy="562694"/>
            <a:chOff x="6155801" y="980357"/>
            <a:chExt cx="503642" cy="562694"/>
          </a:xfrm>
          <a:noFill/>
        </p:grpSpPr>
        <p:sp>
          <p:nvSpPr>
            <p:cNvPr id="69" name="Freeform 24"/>
            <p:cNvSpPr>
              <a:spLocks/>
            </p:cNvSpPr>
            <p:nvPr/>
          </p:nvSpPr>
          <p:spPr bwMode="auto">
            <a:xfrm>
              <a:off x="6261284" y="1157305"/>
              <a:ext cx="291578" cy="20376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bg1"/>
            </a:solidFill>
            <a:ln w="0">
              <a:solidFill>
                <a:schemeClr val="bg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70" name="手繪多邊形 69"/>
            <p:cNvSpPr/>
            <p:nvPr/>
          </p:nvSpPr>
          <p:spPr>
            <a:xfrm flipH="1">
              <a:off x="6155801" y="980357"/>
              <a:ext cx="503642" cy="562694"/>
            </a:xfrm>
            <a:custGeom>
              <a:avLst/>
              <a:gdLst>
                <a:gd name="connsiteX0" fmla="*/ 815956 w 1630146"/>
                <a:gd name="connsiteY0" fmla="*/ 0 h 1821281"/>
                <a:gd name="connsiteX1" fmla="*/ 916496 w 1630146"/>
                <a:gd name="connsiteY1" fmla="*/ 26879 h 1821281"/>
                <a:gd name="connsiteX2" fmla="*/ 1529737 w 1630146"/>
                <a:gd name="connsiteY2" fmla="*/ 380935 h 1821281"/>
                <a:gd name="connsiteX3" fmla="*/ 1630145 w 1630146"/>
                <a:gd name="connsiteY3" fmla="*/ 555393 h 1821281"/>
                <a:gd name="connsiteX4" fmla="*/ 1629654 w 1630146"/>
                <a:gd name="connsiteY4" fmla="*/ 1264631 h 1821281"/>
                <a:gd name="connsiteX5" fmla="*/ 1528911 w 1630146"/>
                <a:gd name="connsiteY5" fmla="*/ 1439123 h 1821281"/>
                <a:gd name="connsiteX6" fmla="*/ 914939 w 1630146"/>
                <a:gd name="connsiteY6" fmla="*/ 1794167 h 1821281"/>
                <a:gd name="connsiteX7" fmla="*/ 713649 w 1630146"/>
                <a:gd name="connsiteY7" fmla="*/ 1794441 h 1821281"/>
                <a:gd name="connsiteX8" fmla="*/ 100408 w 1630146"/>
                <a:gd name="connsiteY8" fmla="*/ 1440386 h 1821281"/>
                <a:gd name="connsiteX9" fmla="*/ 0 w 1630146"/>
                <a:gd name="connsiteY9" fmla="*/ 1265927 h 1821281"/>
                <a:gd name="connsiteX10" fmla="*/ 731 w 1630146"/>
                <a:gd name="connsiteY10" fmla="*/ 556828 h 1821281"/>
                <a:gd name="connsiteX11" fmla="*/ 101474 w 1630146"/>
                <a:gd name="connsiteY11" fmla="*/ 382336 h 1821281"/>
                <a:gd name="connsiteX12" fmla="*/ 715207 w 1630146"/>
                <a:gd name="connsiteY12" fmla="*/ 27153 h 1821281"/>
                <a:gd name="connsiteX13" fmla="*/ 815956 w 1630146"/>
                <a:gd name="connsiteY13" fmla="*/ 0 h 182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0146" h="1821281">
                  <a:moveTo>
                    <a:pt x="815956" y="0"/>
                  </a:moveTo>
                  <a:cubicBezTo>
                    <a:pt x="850690" y="-42"/>
                    <a:pt x="885389" y="8920"/>
                    <a:pt x="916496" y="26879"/>
                  </a:cubicBezTo>
                  <a:lnTo>
                    <a:pt x="1529737" y="380935"/>
                  </a:lnTo>
                  <a:cubicBezTo>
                    <a:pt x="1591950" y="416853"/>
                    <a:pt x="1630423" y="483351"/>
                    <a:pt x="1630145" y="555393"/>
                  </a:cubicBezTo>
                  <a:lnTo>
                    <a:pt x="1629654" y="1264631"/>
                  </a:lnTo>
                  <a:cubicBezTo>
                    <a:pt x="1629514" y="1336433"/>
                    <a:pt x="1591023" y="1403101"/>
                    <a:pt x="1528911" y="1439123"/>
                  </a:cubicBezTo>
                  <a:lnTo>
                    <a:pt x="914939" y="1794167"/>
                  </a:lnTo>
                  <a:cubicBezTo>
                    <a:pt x="852826" y="1830189"/>
                    <a:pt x="775862" y="1830359"/>
                    <a:pt x="713649" y="1794441"/>
                  </a:cubicBezTo>
                  <a:lnTo>
                    <a:pt x="100408" y="1440386"/>
                  </a:lnTo>
                  <a:cubicBezTo>
                    <a:pt x="38195" y="1404467"/>
                    <a:pt x="101" y="1337868"/>
                    <a:pt x="0" y="1265927"/>
                  </a:cubicBezTo>
                  <a:lnTo>
                    <a:pt x="731" y="556828"/>
                  </a:lnTo>
                  <a:cubicBezTo>
                    <a:pt x="631" y="484887"/>
                    <a:pt x="39122" y="418219"/>
                    <a:pt x="101474" y="382336"/>
                  </a:cubicBezTo>
                  <a:lnTo>
                    <a:pt x="715207" y="27153"/>
                  </a:lnTo>
                  <a:cubicBezTo>
                    <a:pt x="746452" y="9091"/>
                    <a:pt x="781221" y="43"/>
                    <a:pt x="815956" y="0"/>
                  </a:cubicBezTo>
                  <a:close/>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solidFill>
              </a:endParaRPr>
            </a:p>
          </p:txBody>
        </p:sp>
      </p:grpSp>
      <p:sp>
        <p:nvSpPr>
          <p:cNvPr id="57" name="矩形 56"/>
          <p:cNvSpPr/>
          <p:nvPr/>
        </p:nvSpPr>
        <p:spPr>
          <a:xfrm>
            <a:off x="1609696" y="2843810"/>
            <a:ext cx="3635751"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solidFill>
                  <a:schemeClr val="bg1"/>
                </a:solidFill>
              </a:rPr>
              <a:t>The quick brown fox jumps over the lazy dog. The quick brown fox jumps over the lazy dog</a:t>
            </a:r>
            <a:r>
              <a:rPr lang="en-US" altLang="zh-TW" sz="1400" dirty="0" smtClean="0">
                <a:solidFill>
                  <a:schemeClr val="bg1"/>
                </a:solidFill>
              </a:rPr>
              <a:t>.</a:t>
            </a:r>
            <a:endParaRPr lang="zh-TW" altLang="en-US" sz="1400" dirty="0">
              <a:solidFill>
                <a:schemeClr val="bg1"/>
              </a:solidFill>
            </a:endParaRPr>
          </a:p>
        </p:txBody>
      </p:sp>
      <p:grpSp>
        <p:nvGrpSpPr>
          <p:cNvPr id="58" name="群組 57"/>
          <p:cNvGrpSpPr/>
          <p:nvPr/>
        </p:nvGrpSpPr>
        <p:grpSpPr>
          <a:xfrm>
            <a:off x="1083044" y="2931795"/>
            <a:ext cx="503642" cy="562694"/>
            <a:chOff x="6155801" y="980357"/>
            <a:chExt cx="503642" cy="562694"/>
          </a:xfrm>
          <a:noFill/>
        </p:grpSpPr>
        <p:sp>
          <p:nvSpPr>
            <p:cNvPr id="67" name="Freeform 24"/>
            <p:cNvSpPr>
              <a:spLocks/>
            </p:cNvSpPr>
            <p:nvPr/>
          </p:nvSpPr>
          <p:spPr bwMode="auto">
            <a:xfrm>
              <a:off x="6261284" y="1157305"/>
              <a:ext cx="291578" cy="20376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bg1"/>
            </a:solidFill>
            <a:ln w="0">
              <a:solidFill>
                <a:schemeClr val="bg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68" name="手繪多邊形 67"/>
            <p:cNvSpPr/>
            <p:nvPr/>
          </p:nvSpPr>
          <p:spPr>
            <a:xfrm flipH="1">
              <a:off x="6155801" y="980357"/>
              <a:ext cx="503642" cy="562694"/>
            </a:xfrm>
            <a:custGeom>
              <a:avLst/>
              <a:gdLst>
                <a:gd name="connsiteX0" fmla="*/ 815956 w 1630146"/>
                <a:gd name="connsiteY0" fmla="*/ 0 h 1821281"/>
                <a:gd name="connsiteX1" fmla="*/ 916496 w 1630146"/>
                <a:gd name="connsiteY1" fmla="*/ 26879 h 1821281"/>
                <a:gd name="connsiteX2" fmla="*/ 1529737 w 1630146"/>
                <a:gd name="connsiteY2" fmla="*/ 380935 h 1821281"/>
                <a:gd name="connsiteX3" fmla="*/ 1630145 w 1630146"/>
                <a:gd name="connsiteY3" fmla="*/ 555393 h 1821281"/>
                <a:gd name="connsiteX4" fmla="*/ 1629654 w 1630146"/>
                <a:gd name="connsiteY4" fmla="*/ 1264631 h 1821281"/>
                <a:gd name="connsiteX5" fmla="*/ 1528911 w 1630146"/>
                <a:gd name="connsiteY5" fmla="*/ 1439123 h 1821281"/>
                <a:gd name="connsiteX6" fmla="*/ 914939 w 1630146"/>
                <a:gd name="connsiteY6" fmla="*/ 1794167 h 1821281"/>
                <a:gd name="connsiteX7" fmla="*/ 713649 w 1630146"/>
                <a:gd name="connsiteY7" fmla="*/ 1794441 h 1821281"/>
                <a:gd name="connsiteX8" fmla="*/ 100408 w 1630146"/>
                <a:gd name="connsiteY8" fmla="*/ 1440386 h 1821281"/>
                <a:gd name="connsiteX9" fmla="*/ 0 w 1630146"/>
                <a:gd name="connsiteY9" fmla="*/ 1265927 h 1821281"/>
                <a:gd name="connsiteX10" fmla="*/ 731 w 1630146"/>
                <a:gd name="connsiteY10" fmla="*/ 556828 h 1821281"/>
                <a:gd name="connsiteX11" fmla="*/ 101474 w 1630146"/>
                <a:gd name="connsiteY11" fmla="*/ 382336 h 1821281"/>
                <a:gd name="connsiteX12" fmla="*/ 715207 w 1630146"/>
                <a:gd name="connsiteY12" fmla="*/ 27153 h 1821281"/>
                <a:gd name="connsiteX13" fmla="*/ 815956 w 1630146"/>
                <a:gd name="connsiteY13" fmla="*/ 0 h 182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0146" h="1821281">
                  <a:moveTo>
                    <a:pt x="815956" y="0"/>
                  </a:moveTo>
                  <a:cubicBezTo>
                    <a:pt x="850690" y="-42"/>
                    <a:pt x="885389" y="8920"/>
                    <a:pt x="916496" y="26879"/>
                  </a:cubicBezTo>
                  <a:lnTo>
                    <a:pt x="1529737" y="380935"/>
                  </a:lnTo>
                  <a:cubicBezTo>
                    <a:pt x="1591950" y="416853"/>
                    <a:pt x="1630423" y="483351"/>
                    <a:pt x="1630145" y="555393"/>
                  </a:cubicBezTo>
                  <a:lnTo>
                    <a:pt x="1629654" y="1264631"/>
                  </a:lnTo>
                  <a:cubicBezTo>
                    <a:pt x="1629514" y="1336433"/>
                    <a:pt x="1591023" y="1403101"/>
                    <a:pt x="1528911" y="1439123"/>
                  </a:cubicBezTo>
                  <a:lnTo>
                    <a:pt x="914939" y="1794167"/>
                  </a:lnTo>
                  <a:cubicBezTo>
                    <a:pt x="852826" y="1830189"/>
                    <a:pt x="775862" y="1830359"/>
                    <a:pt x="713649" y="1794441"/>
                  </a:cubicBezTo>
                  <a:lnTo>
                    <a:pt x="100408" y="1440386"/>
                  </a:lnTo>
                  <a:cubicBezTo>
                    <a:pt x="38195" y="1404467"/>
                    <a:pt x="101" y="1337868"/>
                    <a:pt x="0" y="1265927"/>
                  </a:cubicBezTo>
                  <a:lnTo>
                    <a:pt x="731" y="556828"/>
                  </a:lnTo>
                  <a:cubicBezTo>
                    <a:pt x="631" y="484887"/>
                    <a:pt x="39122" y="418219"/>
                    <a:pt x="101474" y="382336"/>
                  </a:cubicBezTo>
                  <a:lnTo>
                    <a:pt x="715207" y="27153"/>
                  </a:lnTo>
                  <a:cubicBezTo>
                    <a:pt x="746452" y="9091"/>
                    <a:pt x="781221" y="43"/>
                    <a:pt x="815956" y="0"/>
                  </a:cubicBezTo>
                  <a:close/>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solidFill>
              </a:endParaRPr>
            </a:p>
          </p:txBody>
        </p:sp>
      </p:grpSp>
      <p:sp>
        <p:nvSpPr>
          <p:cNvPr id="59" name="矩形 58"/>
          <p:cNvSpPr/>
          <p:nvPr/>
        </p:nvSpPr>
        <p:spPr>
          <a:xfrm>
            <a:off x="1609696" y="3838220"/>
            <a:ext cx="3635751"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solidFill>
                  <a:schemeClr val="bg1"/>
                </a:solidFill>
              </a:rPr>
              <a:t>The quick brown fox jumps over the lazy dog. The quick brown fox jumps over the lazy dog</a:t>
            </a:r>
            <a:r>
              <a:rPr lang="en-US" altLang="zh-TW" sz="1400" dirty="0" smtClean="0">
                <a:solidFill>
                  <a:schemeClr val="bg1"/>
                </a:solidFill>
              </a:rPr>
              <a:t>.</a:t>
            </a:r>
            <a:endParaRPr lang="zh-TW" altLang="en-US" sz="1400" dirty="0">
              <a:solidFill>
                <a:schemeClr val="bg1"/>
              </a:solidFill>
            </a:endParaRPr>
          </a:p>
        </p:txBody>
      </p:sp>
      <p:grpSp>
        <p:nvGrpSpPr>
          <p:cNvPr id="60" name="群組 59"/>
          <p:cNvGrpSpPr/>
          <p:nvPr/>
        </p:nvGrpSpPr>
        <p:grpSpPr>
          <a:xfrm>
            <a:off x="1083044" y="3926205"/>
            <a:ext cx="503642" cy="562694"/>
            <a:chOff x="6155801" y="980357"/>
            <a:chExt cx="503642" cy="562694"/>
          </a:xfrm>
          <a:noFill/>
        </p:grpSpPr>
        <p:sp>
          <p:nvSpPr>
            <p:cNvPr id="65" name="Freeform 24"/>
            <p:cNvSpPr>
              <a:spLocks/>
            </p:cNvSpPr>
            <p:nvPr/>
          </p:nvSpPr>
          <p:spPr bwMode="auto">
            <a:xfrm>
              <a:off x="6261284" y="1157305"/>
              <a:ext cx="291578" cy="20376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bg1"/>
            </a:solidFill>
            <a:ln w="0">
              <a:solidFill>
                <a:schemeClr val="bg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66" name="手繪多邊形 65"/>
            <p:cNvSpPr/>
            <p:nvPr/>
          </p:nvSpPr>
          <p:spPr>
            <a:xfrm flipH="1">
              <a:off x="6155801" y="980357"/>
              <a:ext cx="503642" cy="562694"/>
            </a:xfrm>
            <a:custGeom>
              <a:avLst/>
              <a:gdLst>
                <a:gd name="connsiteX0" fmla="*/ 815956 w 1630146"/>
                <a:gd name="connsiteY0" fmla="*/ 0 h 1821281"/>
                <a:gd name="connsiteX1" fmla="*/ 916496 w 1630146"/>
                <a:gd name="connsiteY1" fmla="*/ 26879 h 1821281"/>
                <a:gd name="connsiteX2" fmla="*/ 1529737 w 1630146"/>
                <a:gd name="connsiteY2" fmla="*/ 380935 h 1821281"/>
                <a:gd name="connsiteX3" fmla="*/ 1630145 w 1630146"/>
                <a:gd name="connsiteY3" fmla="*/ 555393 h 1821281"/>
                <a:gd name="connsiteX4" fmla="*/ 1629654 w 1630146"/>
                <a:gd name="connsiteY4" fmla="*/ 1264631 h 1821281"/>
                <a:gd name="connsiteX5" fmla="*/ 1528911 w 1630146"/>
                <a:gd name="connsiteY5" fmla="*/ 1439123 h 1821281"/>
                <a:gd name="connsiteX6" fmla="*/ 914939 w 1630146"/>
                <a:gd name="connsiteY6" fmla="*/ 1794167 h 1821281"/>
                <a:gd name="connsiteX7" fmla="*/ 713649 w 1630146"/>
                <a:gd name="connsiteY7" fmla="*/ 1794441 h 1821281"/>
                <a:gd name="connsiteX8" fmla="*/ 100408 w 1630146"/>
                <a:gd name="connsiteY8" fmla="*/ 1440386 h 1821281"/>
                <a:gd name="connsiteX9" fmla="*/ 0 w 1630146"/>
                <a:gd name="connsiteY9" fmla="*/ 1265927 h 1821281"/>
                <a:gd name="connsiteX10" fmla="*/ 731 w 1630146"/>
                <a:gd name="connsiteY10" fmla="*/ 556828 h 1821281"/>
                <a:gd name="connsiteX11" fmla="*/ 101474 w 1630146"/>
                <a:gd name="connsiteY11" fmla="*/ 382336 h 1821281"/>
                <a:gd name="connsiteX12" fmla="*/ 715207 w 1630146"/>
                <a:gd name="connsiteY12" fmla="*/ 27153 h 1821281"/>
                <a:gd name="connsiteX13" fmla="*/ 815956 w 1630146"/>
                <a:gd name="connsiteY13" fmla="*/ 0 h 182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0146" h="1821281">
                  <a:moveTo>
                    <a:pt x="815956" y="0"/>
                  </a:moveTo>
                  <a:cubicBezTo>
                    <a:pt x="850690" y="-42"/>
                    <a:pt x="885389" y="8920"/>
                    <a:pt x="916496" y="26879"/>
                  </a:cubicBezTo>
                  <a:lnTo>
                    <a:pt x="1529737" y="380935"/>
                  </a:lnTo>
                  <a:cubicBezTo>
                    <a:pt x="1591950" y="416853"/>
                    <a:pt x="1630423" y="483351"/>
                    <a:pt x="1630145" y="555393"/>
                  </a:cubicBezTo>
                  <a:lnTo>
                    <a:pt x="1629654" y="1264631"/>
                  </a:lnTo>
                  <a:cubicBezTo>
                    <a:pt x="1629514" y="1336433"/>
                    <a:pt x="1591023" y="1403101"/>
                    <a:pt x="1528911" y="1439123"/>
                  </a:cubicBezTo>
                  <a:lnTo>
                    <a:pt x="914939" y="1794167"/>
                  </a:lnTo>
                  <a:cubicBezTo>
                    <a:pt x="852826" y="1830189"/>
                    <a:pt x="775862" y="1830359"/>
                    <a:pt x="713649" y="1794441"/>
                  </a:cubicBezTo>
                  <a:lnTo>
                    <a:pt x="100408" y="1440386"/>
                  </a:lnTo>
                  <a:cubicBezTo>
                    <a:pt x="38195" y="1404467"/>
                    <a:pt x="101" y="1337868"/>
                    <a:pt x="0" y="1265927"/>
                  </a:cubicBezTo>
                  <a:lnTo>
                    <a:pt x="731" y="556828"/>
                  </a:lnTo>
                  <a:cubicBezTo>
                    <a:pt x="631" y="484887"/>
                    <a:pt x="39122" y="418219"/>
                    <a:pt x="101474" y="382336"/>
                  </a:cubicBezTo>
                  <a:lnTo>
                    <a:pt x="715207" y="27153"/>
                  </a:lnTo>
                  <a:cubicBezTo>
                    <a:pt x="746452" y="9091"/>
                    <a:pt x="781221" y="43"/>
                    <a:pt x="815956" y="0"/>
                  </a:cubicBezTo>
                  <a:close/>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solidFill>
              </a:endParaRPr>
            </a:p>
          </p:txBody>
        </p:sp>
      </p:grpSp>
      <p:sp>
        <p:nvSpPr>
          <p:cNvPr id="61" name="矩形 60"/>
          <p:cNvSpPr/>
          <p:nvPr/>
        </p:nvSpPr>
        <p:spPr>
          <a:xfrm>
            <a:off x="1609696" y="4832630"/>
            <a:ext cx="3635751"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solidFill>
                  <a:schemeClr val="bg1"/>
                </a:solidFill>
              </a:rPr>
              <a:t>The quick brown fox jumps over the lazy dog. The quick brown fox jumps over the lazy dog</a:t>
            </a:r>
            <a:r>
              <a:rPr lang="en-US" altLang="zh-TW" sz="1400" dirty="0" smtClean="0">
                <a:solidFill>
                  <a:schemeClr val="bg1"/>
                </a:solidFill>
              </a:rPr>
              <a:t>.</a:t>
            </a:r>
            <a:endParaRPr lang="zh-TW" altLang="en-US" sz="1400" dirty="0">
              <a:solidFill>
                <a:schemeClr val="bg1"/>
              </a:solidFill>
            </a:endParaRPr>
          </a:p>
        </p:txBody>
      </p:sp>
      <p:grpSp>
        <p:nvGrpSpPr>
          <p:cNvPr id="62" name="群組 61"/>
          <p:cNvGrpSpPr/>
          <p:nvPr/>
        </p:nvGrpSpPr>
        <p:grpSpPr>
          <a:xfrm>
            <a:off x="1083044" y="4920615"/>
            <a:ext cx="503642" cy="562694"/>
            <a:chOff x="6155801" y="980357"/>
            <a:chExt cx="503642" cy="562694"/>
          </a:xfrm>
          <a:noFill/>
        </p:grpSpPr>
        <p:sp>
          <p:nvSpPr>
            <p:cNvPr id="63" name="Freeform 24"/>
            <p:cNvSpPr>
              <a:spLocks/>
            </p:cNvSpPr>
            <p:nvPr/>
          </p:nvSpPr>
          <p:spPr bwMode="auto">
            <a:xfrm>
              <a:off x="6261284" y="1157305"/>
              <a:ext cx="291578" cy="20376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bg1"/>
            </a:solidFill>
            <a:ln w="0">
              <a:solidFill>
                <a:schemeClr val="bg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64" name="手繪多邊形 63"/>
            <p:cNvSpPr/>
            <p:nvPr/>
          </p:nvSpPr>
          <p:spPr>
            <a:xfrm flipH="1">
              <a:off x="6155801" y="980357"/>
              <a:ext cx="503642" cy="562694"/>
            </a:xfrm>
            <a:custGeom>
              <a:avLst/>
              <a:gdLst>
                <a:gd name="connsiteX0" fmla="*/ 815956 w 1630146"/>
                <a:gd name="connsiteY0" fmla="*/ 0 h 1821281"/>
                <a:gd name="connsiteX1" fmla="*/ 916496 w 1630146"/>
                <a:gd name="connsiteY1" fmla="*/ 26879 h 1821281"/>
                <a:gd name="connsiteX2" fmla="*/ 1529737 w 1630146"/>
                <a:gd name="connsiteY2" fmla="*/ 380935 h 1821281"/>
                <a:gd name="connsiteX3" fmla="*/ 1630145 w 1630146"/>
                <a:gd name="connsiteY3" fmla="*/ 555393 h 1821281"/>
                <a:gd name="connsiteX4" fmla="*/ 1629654 w 1630146"/>
                <a:gd name="connsiteY4" fmla="*/ 1264631 h 1821281"/>
                <a:gd name="connsiteX5" fmla="*/ 1528911 w 1630146"/>
                <a:gd name="connsiteY5" fmla="*/ 1439123 h 1821281"/>
                <a:gd name="connsiteX6" fmla="*/ 914939 w 1630146"/>
                <a:gd name="connsiteY6" fmla="*/ 1794167 h 1821281"/>
                <a:gd name="connsiteX7" fmla="*/ 713649 w 1630146"/>
                <a:gd name="connsiteY7" fmla="*/ 1794441 h 1821281"/>
                <a:gd name="connsiteX8" fmla="*/ 100408 w 1630146"/>
                <a:gd name="connsiteY8" fmla="*/ 1440386 h 1821281"/>
                <a:gd name="connsiteX9" fmla="*/ 0 w 1630146"/>
                <a:gd name="connsiteY9" fmla="*/ 1265927 h 1821281"/>
                <a:gd name="connsiteX10" fmla="*/ 731 w 1630146"/>
                <a:gd name="connsiteY10" fmla="*/ 556828 h 1821281"/>
                <a:gd name="connsiteX11" fmla="*/ 101474 w 1630146"/>
                <a:gd name="connsiteY11" fmla="*/ 382336 h 1821281"/>
                <a:gd name="connsiteX12" fmla="*/ 715207 w 1630146"/>
                <a:gd name="connsiteY12" fmla="*/ 27153 h 1821281"/>
                <a:gd name="connsiteX13" fmla="*/ 815956 w 1630146"/>
                <a:gd name="connsiteY13" fmla="*/ 0 h 182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0146" h="1821281">
                  <a:moveTo>
                    <a:pt x="815956" y="0"/>
                  </a:moveTo>
                  <a:cubicBezTo>
                    <a:pt x="850690" y="-42"/>
                    <a:pt x="885389" y="8920"/>
                    <a:pt x="916496" y="26879"/>
                  </a:cubicBezTo>
                  <a:lnTo>
                    <a:pt x="1529737" y="380935"/>
                  </a:lnTo>
                  <a:cubicBezTo>
                    <a:pt x="1591950" y="416853"/>
                    <a:pt x="1630423" y="483351"/>
                    <a:pt x="1630145" y="555393"/>
                  </a:cubicBezTo>
                  <a:lnTo>
                    <a:pt x="1629654" y="1264631"/>
                  </a:lnTo>
                  <a:cubicBezTo>
                    <a:pt x="1629514" y="1336433"/>
                    <a:pt x="1591023" y="1403101"/>
                    <a:pt x="1528911" y="1439123"/>
                  </a:cubicBezTo>
                  <a:lnTo>
                    <a:pt x="914939" y="1794167"/>
                  </a:lnTo>
                  <a:cubicBezTo>
                    <a:pt x="852826" y="1830189"/>
                    <a:pt x="775862" y="1830359"/>
                    <a:pt x="713649" y="1794441"/>
                  </a:cubicBezTo>
                  <a:lnTo>
                    <a:pt x="100408" y="1440386"/>
                  </a:lnTo>
                  <a:cubicBezTo>
                    <a:pt x="38195" y="1404467"/>
                    <a:pt x="101" y="1337868"/>
                    <a:pt x="0" y="1265927"/>
                  </a:cubicBezTo>
                  <a:lnTo>
                    <a:pt x="731" y="556828"/>
                  </a:lnTo>
                  <a:cubicBezTo>
                    <a:pt x="631" y="484887"/>
                    <a:pt x="39122" y="418219"/>
                    <a:pt x="101474" y="382336"/>
                  </a:cubicBezTo>
                  <a:lnTo>
                    <a:pt x="715207" y="27153"/>
                  </a:lnTo>
                  <a:cubicBezTo>
                    <a:pt x="746452" y="9091"/>
                    <a:pt x="781221" y="43"/>
                    <a:pt x="815956" y="0"/>
                  </a:cubicBezTo>
                  <a:close/>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solidFill>
              </a:endParaRPr>
            </a:p>
          </p:txBody>
        </p:sp>
      </p:grpSp>
      <p:sp>
        <p:nvSpPr>
          <p:cNvPr id="27" name="矩形 26"/>
          <p:cNvSpPr/>
          <p:nvPr/>
        </p:nvSpPr>
        <p:spPr>
          <a:xfrm>
            <a:off x="515287" y="424800"/>
            <a:ext cx="252267" cy="6981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8" name="矩形 27"/>
          <p:cNvSpPr/>
          <p:nvPr/>
        </p:nvSpPr>
        <p:spPr>
          <a:xfrm>
            <a:off x="821978" y="424800"/>
            <a:ext cx="5417091" cy="69819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TW" altLang="en-US" sz="4800" b="1" dirty="0"/>
              <a:t>動態式簡報</a:t>
            </a:r>
            <a:r>
              <a:rPr lang="zh-TW" altLang="en-US" sz="4800" b="1" dirty="0" smtClean="0"/>
              <a:t>設計 </a:t>
            </a:r>
            <a:r>
              <a:rPr lang="en-US" altLang="zh-TW" sz="4800" b="1" dirty="0" smtClean="0"/>
              <a:t>07</a:t>
            </a:r>
            <a:endParaRPr lang="zh-TW" altLang="en-US" sz="4800" b="1" dirty="0"/>
          </a:p>
        </p:txBody>
      </p:sp>
    </p:spTree>
    <p:extLst>
      <p:ext uri="{BB962C8B-B14F-4D97-AF65-F5344CB8AC3E}">
        <p14:creationId xmlns:p14="http://schemas.microsoft.com/office/powerpoint/2010/main" val="325888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895" fill="hold"/>
                                        <p:tgtEl>
                                          <p:spTgt spid="49"/>
                                        </p:tgtEl>
                                      </p:cBhvr>
                                    </p:cmd>
                                  </p:childTnLst>
                                </p:cTn>
                              </p:par>
                              <p:par>
                                <p:cTn id="7" presetID="1" presetClass="mediacall" presetSubtype="0" fill="hold" nodeType="withEffect">
                                  <p:stCondLst>
                                    <p:cond delay="0"/>
                                  </p:stCondLst>
                                  <p:childTnLst>
                                    <p:cmd type="call" cmd="playFrom(0.0)">
                                      <p:cBhvr>
                                        <p:cTn id="8" dur="16920" fill="hold"/>
                                        <p:tgtEl>
                                          <p:spTgt spid="7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9" repeatCount="indefinite" fill="hold" display="0">
                  <p:stCondLst>
                    <p:cond delay="indefinite"/>
                  </p:stCondLst>
                </p:cTn>
                <p:tgtEl>
                  <p:spTgt spid="49"/>
                </p:tgtEl>
              </p:cMediaNode>
            </p:video>
            <p:seq concurrent="1" nextAc="seek">
              <p:cTn id="10" restart="whenNotActive" fill="hold" evtFilter="cancelBubble" nodeType="interactiveSeq">
                <p:stCondLst>
                  <p:cond evt="onClick" delay="0">
                    <p:tgtEl>
                      <p:spTgt spid="49"/>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9"/>
                                        </p:tgtEl>
                                      </p:cBhvr>
                                    </p:cmd>
                                  </p:childTnLst>
                                </p:cTn>
                              </p:par>
                            </p:childTnLst>
                          </p:cTn>
                        </p:par>
                      </p:childTnLst>
                    </p:cTn>
                  </p:par>
                </p:childTnLst>
              </p:cTn>
              <p:nextCondLst>
                <p:cond evt="onClick" delay="0">
                  <p:tgtEl>
                    <p:spTgt spid="49"/>
                  </p:tgtEl>
                </p:cond>
              </p:nextCondLst>
            </p:seq>
            <p:video>
              <p:cMediaNode>
                <p:cTn id="15" repeatCount="indefinite" fill="hold" display="0">
                  <p:stCondLst>
                    <p:cond delay="indefinite"/>
                  </p:stCondLst>
                </p:cTn>
                <p:tgtEl>
                  <p:spTgt spid="72"/>
                </p:tgtEl>
              </p:cMediaNode>
            </p:video>
            <p:seq concurrent="1" nextAc="seek">
              <p:cTn id="16" restart="whenNotActive" fill="hold" evtFilter="cancelBubble" nodeType="interactiveSeq">
                <p:stCondLst>
                  <p:cond evt="onClick" delay="0">
                    <p:tgtEl>
                      <p:spTgt spid="7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72"/>
                                        </p:tgtEl>
                                      </p:cBhvr>
                                    </p:cmd>
                                  </p:childTnLst>
                                </p:cTn>
                              </p:par>
                            </p:childTnLst>
                          </p:cTn>
                        </p:par>
                      </p:childTnLst>
                    </p:cTn>
                  </p:par>
                </p:childTnLst>
              </p:cTn>
              <p:nextCondLst>
                <p:cond evt="onClick" delay="0">
                  <p:tgtEl>
                    <p:spTgt spid="72"/>
                  </p:tgtEl>
                </p:cond>
              </p:nextCondLst>
            </p:seq>
          </p:childTnLst>
        </p:cTn>
      </p:par>
    </p:tnLst>
  </p:timing>
</p:sld>
</file>

<file path=ppt/theme/theme1.xml><?xml version="1.0" encoding="utf-8"?>
<a:theme xmlns:a="http://schemas.openxmlformats.org/drawingml/2006/main" name="Office 佈景主題">
  <a:themeElements>
    <a:clrScheme name="自訂 1">
      <a:dk1>
        <a:sysClr val="windowText" lastClr="000000"/>
      </a:dk1>
      <a:lt1>
        <a:sysClr val="window" lastClr="FFFFFF"/>
      </a:lt1>
      <a:dk2>
        <a:srgbClr val="1F497D"/>
      </a:dk2>
      <a:lt2>
        <a:srgbClr val="EEECE1"/>
      </a:lt2>
      <a:accent1>
        <a:srgbClr val="6BCBC5"/>
      </a:accent1>
      <a:accent2>
        <a:srgbClr val="F5C636"/>
      </a:accent2>
      <a:accent3>
        <a:srgbClr val="FF614C"/>
      </a:accent3>
      <a:accent4>
        <a:srgbClr val="9ACA9F"/>
      </a:accent4>
      <a:accent5>
        <a:srgbClr val="70758C"/>
      </a:accent5>
      <a:accent6>
        <a:srgbClr val="F79646"/>
      </a:accent6>
      <a:hlink>
        <a:srgbClr val="000000"/>
      </a:hlink>
      <a:folHlink>
        <a:srgbClr val="000000"/>
      </a:folHlink>
    </a:clrScheme>
    <a:fontScheme name="Office 古典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9050">
          <a:noFill/>
          <a:prstDash val="dash"/>
        </a:ln>
      </a:spPr>
      <a:bodyPr rtlCol="0" anchor="ctr"/>
      <a:lstStyle>
        <a:defPPr algn="ctr">
          <a:defRPr sz="3600" b="1" dirty="0" smtClean="0">
            <a:solidFill>
              <a:schemeClr val="tx1"/>
            </a:solidFill>
            <a:latin typeface="微軟正黑體" panose="020B0604030504040204" pitchFamily="34" charset="-120"/>
            <a:ea typeface="微軟正黑體" panose="020B0604030504040204" pitchFamily="34" charset="-120"/>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bg1">
              <a:lumMod val="5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1_Office 佈景主題">
  <a:themeElements>
    <a:clrScheme name="自訂 2">
      <a:dk1>
        <a:sysClr val="windowText" lastClr="000000"/>
      </a:dk1>
      <a:lt1>
        <a:sysClr val="window" lastClr="FFFFFF"/>
      </a:lt1>
      <a:dk2>
        <a:srgbClr val="1F497D"/>
      </a:dk2>
      <a:lt2>
        <a:srgbClr val="EEECE1"/>
      </a:lt2>
      <a:accent1>
        <a:srgbClr val="6BCBC5"/>
      </a:accent1>
      <a:accent2>
        <a:srgbClr val="F5C636"/>
      </a:accent2>
      <a:accent3>
        <a:srgbClr val="FF614C"/>
      </a:accent3>
      <a:accent4>
        <a:srgbClr val="9ACA9F"/>
      </a:accent4>
      <a:accent5>
        <a:srgbClr val="70758C"/>
      </a:accent5>
      <a:accent6>
        <a:srgbClr val="F79646"/>
      </a:accent6>
      <a:hlink>
        <a:srgbClr val="000000"/>
      </a:hlink>
      <a:folHlink>
        <a:srgbClr val="000000"/>
      </a:folHlink>
    </a:clrScheme>
    <a:fontScheme name="自訂 2">
      <a:majorFont>
        <a:latin typeface="Arial"/>
        <a:ea typeface="微軟正黑體"/>
        <a:cs typeface=""/>
      </a:majorFont>
      <a:minorFont>
        <a:latin typeface="Arial"/>
        <a:ea typeface="微軟正黑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solidFill>
            <a:schemeClr val="bg1">
              <a:lumMod val="5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3461</TotalTime>
  <Words>1996</Words>
  <Application>Microsoft Office PowerPoint</Application>
  <PresentationFormat>寬螢幕</PresentationFormat>
  <Paragraphs>292</Paragraphs>
  <Slides>26</Slides>
  <Notes>7</Notes>
  <HiddenSlides>0</HiddenSlides>
  <MMClips>22</MMClips>
  <ScaleCrop>false</ScaleCrop>
  <HeadingPairs>
    <vt:vector size="6" baseType="variant">
      <vt:variant>
        <vt:lpstr>使用字型</vt:lpstr>
      </vt:variant>
      <vt:variant>
        <vt:i4>4</vt:i4>
      </vt:variant>
      <vt:variant>
        <vt:lpstr>佈景主題</vt:lpstr>
      </vt:variant>
      <vt:variant>
        <vt:i4>2</vt:i4>
      </vt:variant>
      <vt:variant>
        <vt:lpstr>投影片標題</vt:lpstr>
      </vt:variant>
      <vt:variant>
        <vt:i4>26</vt:i4>
      </vt:variant>
    </vt:vector>
  </HeadingPairs>
  <TitlesOfParts>
    <vt:vector size="32" baseType="lpstr">
      <vt:lpstr>微軟正黑體</vt:lpstr>
      <vt:lpstr>新細明體</vt:lpstr>
      <vt:lpstr>Arial</vt:lpstr>
      <vt:lpstr>Calibri</vt:lpstr>
      <vt:lpstr>Office 佈景主題</vt:lpstr>
      <vt:lpstr>1_Office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mwhan</dc:creator>
  <cp:lastModifiedBy>mwhan</cp:lastModifiedBy>
  <cp:revision>880</cp:revision>
  <dcterms:created xsi:type="dcterms:W3CDTF">2015-01-08T07:46:43Z</dcterms:created>
  <dcterms:modified xsi:type="dcterms:W3CDTF">2018-01-01T13:48:11Z</dcterms:modified>
</cp:coreProperties>
</file>