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622" r:id="rId2"/>
    <p:sldId id="786" r:id="rId3"/>
    <p:sldId id="787" r:id="rId4"/>
    <p:sldId id="792" r:id="rId5"/>
    <p:sldId id="811" r:id="rId6"/>
    <p:sldId id="806" r:id="rId7"/>
    <p:sldId id="785" r:id="rId8"/>
    <p:sldId id="793" r:id="rId9"/>
    <p:sldId id="805" r:id="rId10"/>
    <p:sldId id="784" r:id="rId11"/>
    <p:sldId id="795" r:id="rId12"/>
    <p:sldId id="802" r:id="rId13"/>
    <p:sldId id="783" r:id="rId14"/>
    <p:sldId id="796" r:id="rId15"/>
    <p:sldId id="801" r:id="rId16"/>
    <p:sldId id="782" r:id="rId17"/>
    <p:sldId id="797" r:id="rId18"/>
    <p:sldId id="807" r:id="rId19"/>
    <p:sldId id="798" r:id="rId20"/>
    <p:sldId id="799" r:id="rId21"/>
    <p:sldId id="808" r:id="rId22"/>
    <p:sldId id="790" r:id="rId23"/>
    <p:sldId id="810" r:id="rId24"/>
    <p:sldId id="809" r:id="rId25"/>
    <p:sldId id="794" r:id="rId26"/>
    <p:sldId id="791" r:id="rId27"/>
    <p:sldId id="777" r:id="rId28"/>
    <p:sldId id="778" r:id="rId29"/>
    <p:sldId id="779" r:id="rId30"/>
    <p:sldId id="780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E0A"/>
    <a:srgbClr val="C81800"/>
    <a:srgbClr val="5EAA65"/>
    <a:srgbClr val="318B85"/>
    <a:srgbClr val="EE1C00"/>
    <a:srgbClr val="59A760"/>
    <a:srgbClr val="FE1E00"/>
    <a:srgbClr val="FF3115"/>
    <a:srgbClr val="DFAD0B"/>
    <a:srgbClr val="46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4" autoAdjust="0"/>
    <p:restoredTop sz="92403" autoAdjust="0"/>
  </p:normalViewPr>
  <p:slideViewPr>
    <p:cSldViewPr>
      <p:cViewPr varScale="1">
        <p:scale>
          <a:sx n="50" d="100"/>
          <a:sy n="50" d="100"/>
        </p:scale>
        <p:origin x="10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5AD1-FAC3-44DC-A268-F5AEB763863B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6FAC-BD1B-434D-B69D-8F2B837540A6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40CF-4CF9-400E-AFE3-004A066DB426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49603" y="6356351"/>
            <a:ext cx="1766397" cy="365125"/>
          </a:xfrm>
        </p:spPr>
        <p:txBody>
          <a:bodyPr/>
          <a:lstStyle/>
          <a:p>
            <a:fld id="{499339A2-9825-41AA-83C6-F824A34D75DA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30320F7E-680E-8FDF-1CE9-B481B1E4BF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C11-8343-4076-A236-838B4CCB434E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EB68-CD00-45EC-B659-8B838081EDE0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E64B-D467-4C90-A1DB-2EC8556F0FCD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2CD9-D84D-4D20-904A-8991962699CF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CF76-B9DC-4DF5-BED5-F95D7D494C15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B9AB-EBC7-492A-B126-3775FBE3F385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88D6-BE0E-4C3E-B53F-0B82A89EC1E6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56001" y="6356351"/>
            <a:ext cx="1728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FF26-8B06-4070-9BA1-5D0126E05833}" type="datetime1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566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ok.com.tw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ok.com.tw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: 圖案 37">
            <a:extLst>
              <a:ext uri="{FF2B5EF4-FFF2-40B4-BE49-F238E27FC236}">
                <a16:creationId xmlns:a16="http://schemas.microsoft.com/office/drawing/2014/main" id="{765152AD-537D-4A79-D8B0-62616A0CE6C7}"/>
              </a:ext>
            </a:extLst>
          </p:cNvPr>
          <p:cNvSpPr>
            <a:spLocks/>
          </p:cNvSpPr>
          <p:nvPr/>
        </p:nvSpPr>
        <p:spPr bwMode="auto">
          <a:xfrm rot="1964691">
            <a:off x="6093587" y="1401993"/>
            <a:ext cx="3851439" cy="2687584"/>
          </a:xfrm>
          <a:custGeom>
            <a:avLst/>
            <a:gdLst>
              <a:gd name="connsiteX0" fmla="*/ 879780 w 3851439"/>
              <a:gd name="connsiteY0" fmla="*/ 396668 h 2687584"/>
              <a:gd name="connsiteX1" fmla="*/ 3851439 w 3851439"/>
              <a:gd name="connsiteY1" fmla="*/ 893803 h 2687584"/>
              <a:gd name="connsiteX2" fmla="*/ 3070639 w 3851439"/>
              <a:gd name="connsiteY2" fmla="*/ 1451099 h 2687584"/>
              <a:gd name="connsiteX3" fmla="*/ 2602698 w 3851439"/>
              <a:gd name="connsiteY3" fmla="*/ 1065100 h 2687584"/>
              <a:gd name="connsiteX4" fmla="*/ 1105249 w 3851439"/>
              <a:gd name="connsiteY4" fmla="*/ 1539340 h 2687584"/>
              <a:gd name="connsiteX5" fmla="*/ 1050007 w 3851439"/>
              <a:gd name="connsiteY5" fmla="*/ 1645917 h 2687584"/>
              <a:gd name="connsiteX6" fmla="*/ 1050008 w 3851439"/>
              <a:gd name="connsiteY6" fmla="*/ 1645917 h 2687584"/>
              <a:gd name="connsiteX7" fmla="*/ 949575 w 3851439"/>
              <a:gd name="connsiteY7" fmla="*/ 2244521 h 2687584"/>
              <a:gd name="connsiteX8" fmla="*/ 1035295 w 3851439"/>
              <a:gd name="connsiteY8" fmla="*/ 2586489 h 2687584"/>
              <a:gd name="connsiteX9" fmla="*/ 1083681 w 3851439"/>
              <a:gd name="connsiteY9" fmla="*/ 2687584 h 2687584"/>
              <a:gd name="connsiteX10" fmla="*/ 988356 w 3851439"/>
              <a:gd name="connsiteY10" fmla="*/ 2560201 h 2687584"/>
              <a:gd name="connsiteX11" fmla="*/ 173062 w 3851439"/>
              <a:gd name="connsiteY11" fmla="*/ 1952310 h 2687584"/>
              <a:gd name="connsiteX12" fmla="*/ 0 w 3851439"/>
              <a:gd name="connsiteY12" fmla="*/ 1889010 h 2687584"/>
              <a:gd name="connsiteX13" fmla="*/ 1872 w 3851439"/>
              <a:gd name="connsiteY13" fmla="*/ 1864788 h 2687584"/>
              <a:gd name="connsiteX14" fmla="*/ 177725 w 3851439"/>
              <a:gd name="connsiteY14" fmla="*/ 1248206 h 2687584"/>
              <a:gd name="connsiteX15" fmla="*/ 857620 w 3851439"/>
              <a:gd name="connsiteY15" fmla="*/ 1558199 h 2687584"/>
              <a:gd name="connsiteX16" fmla="*/ 177724 w 3851439"/>
              <a:gd name="connsiteY16" fmla="*/ 1248205 h 2687584"/>
              <a:gd name="connsiteX17" fmla="*/ 879780 w 3851439"/>
              <a:gd name="connsiteY17" fmla="*/ 396668 h 2687584"/>
              <a:gd name="connsiteX0" fmla="*/ 879780 w 3851439"/>
              <a:gd name="connsiteY0" fmla="*/ 396668 h 2687584"/>
              <a:gd name="connsiteX1" fmla="*/ 3851439 w 3851439"/>
              <a:gd name="connsiteY1" fmla="*/ 893803 h 2687584"/>
              <a:gd name="connsiteX2" fmla="*/ 3070639 w 3851439"/>
              <a:gd name="connsiteY2" fmla="*/ 1451099 h 2687584"/>
              <a:gd name="connsiteX3" fmla="*/ 2602698 w 3851439"/>
              <a:gd name="connsiteY3" fmla="*/ 1065100 h 2687584"/>
              <a:gd name="connsiteX4" fmla="*/ 1105249 w 3851439"/>
              <a:gd name="connsiteY4" fmla="*/ 1539340 h 2687584"/>
              <a:gd name="connsiteX5" fmla="*/ 1050007 w 3851439"/>
              <a:gd name="connsiteY5" fmla="*/ 1645917 h 2687584"/>
              <a:gd name="connsiteX6" fmla="*/ 1050008 w 3851439"/>
              <a:gd name="connsiteY6" fmla="*/ 1645917 h 2687584"/>
              <a:gd name="connsiteX7" fmla="*/ 949575 w 3851439"/>
              <a:gd name="connsiteY7" fmla="*/ 2244521 h 2687584"/>
              <a:gd name="connsiteX8" fmla="*/ 1035295 w 3851439"/>
              <a:gd name="connsiteY8" fmla="*/ 2586489 h 2687584"/>
              <a:gd name="connsiteX9" fmla="*/ 1083681 w 3851439"/>
              <a:gd name="connsiteY9" fmla="*/ 2687584 h 2687584"/>
              <a:gd name="connsiteX10" fmla="*/ 988356 w 3851439"/>
              <a:gd name="connsiteY10" fmla="*/ 2560201 h 2687584"/>
              <a:gd name="connsiteX11" fmla="*/ 173062 w 3851439"/>
              <a:gd name="connsiteY11" fmla="*/ 1952310 h 2687584"/>
              <a:gd name="connsiteX12" fmla="*/ 0 w 3851439"/>
              <a:gd name="connsiteY12" fmla="*/ 1889010 h 2687584"/>
              <a:gd name="connsiteX13" fmla="*/ 1872 w 3851439"/>
              <a:gd name="connsiteY13" fmla="*/ 1864788 h 2687584"/>
              <a:gd name="connsiteX14" fmla="*/ 177725 w 3851439"/>
              <a:gd name="connsiteY14" fmla="*/ 1248206 h 2687584"/>
              <a:gd name="connsiteX15" fmla="*/ 177724 w 3851439"/>
              <a:gd name="connsiteY15" fmla="*/ 1248205 h 2687584"/>
              <a:gd name="connsiteX16" fmla="*/ 879780 w 3851439"/>
              <a:gd name="connsiteY16" fmla="*/ 396668 h 26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1439" h="2687584">
                <a:moveTo>
                  <a:pt x="879780" y="396668"/>
                </a:moveTo>
                <a:cubicBezTo>
                  <a:pt x="1838090" y="-287327"/>
                  <a:pt x="3168612" y="-64524"/>
                  <a:pt x="3851439" y="893803"/>
                </a:cubicBezTo>
                <a:lnTo>
                  <a:pt x="3070639" y="1451099"/>
                </a:lnTo>
                <a:cubicBezTo>
                  <a:pt x="2951126" y="1283467"/>
                  <a:pt x="2789875" y="1150442"/>
                  <a:pt x="2602698" y="1065100"/>
                </a:cubicBezTo>
                <a:cubicBezTo>
                  <a:pt x="2050588" y="813369"/>
                  <a:pt x="1405143" y="1026227"/>
                  <a:pt x="1105249" y="1539340"/>
                </a:cubicBezTo>
                <a:lnTo>
                  <a:pt x="1050007" y="1645917"/>
                </a:lnTo>
                <a:lnTo>
                  <a:pt x="1050008" y="1645917"/>
                </a:lnTo>
                <a:cubicBezTo>
                  <a:pt x="964604" y="1833229"/>
                  <a:pt x="930097" y="2039766"/>
                  <a:pt x="949575" y="2244521"/>
                </a:cubicBezTo>
                <a:cubicBezTo>
                  <a:pt x="961165" y="2365367"/>
                  <a:pt x="990702" y="2480151"/>
                  <a:pt x="1035295" y="2586489"/>
                </a:cubicBezTo>
                <a:lnTo>
                  <a:pt x="1083681" y="2687584"/>
                </a:lnTo>
                <a:lnTo>
                  <a:pt x="988356" y="2560201"/>
                </a:lnTo>
                <a:cubicBezTo>
                  <a:pt x="771105" y="2297145"/>
                  <a:pt x="491896" y="2087076"/>
                  <a:pt x="173062" y="1952310"/>
                </a:cubicBezTo>
                <a:lnTo>
                  <a:pt x="0" y="1889010"/>
                </a:lnTo>
                <a:lnTo>
                  <a:pt x="1872" y="1864788"/>
                </a:lnTo>
                <a:cubicBezTo>
                  <a:pt x="28316" y="1656735"/>
                  <a:pt x="86139" y="1449078"/>
                  <a:pt x="177725" y="1248206"/>
                </a:cubicBezTo>
                <a:lnTo>
                  <a:pt x="177724" y="1248205"/>
                </a:lnTo>
                <a:cubicBezTo>
                  <a:pt x="332974" y="907703"/>
                  <a:pt x="575137" y="613952"/>
                  <a:pt x="879780" y="396668"/>
                </a:cubicBez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7" name="手繪多邊形: 圖案 36">
            <a:extLst>
              <a:ext uri="{FF2B5EF4-FFF2-40B4-BE49-F238E27FC236}">
                <a16:creationId xmlns:a16="http://schemas.microsoft.com/office/drawing/2014/main" id="{80146077-EA8F-D04C-F507-58A040244333}"/>
              </a:ext>
            </a:extLst>
          </p:cNvPr>
          <p:cNvSpPr>
            <a:spLocks/>
          </p:cNvSpPr>
          <p:nvPr/>
        </p:nvSpPr>
        <p:spPr bwMode="auto">
          <a:xfrm rot="1964691">
            <a:off x="2165910" y="2892300"/>
            <a:ext cx="3962310" cy="2699312"/>
          </a:xfrm>
          <a:custGeom>
            <a:avLst/>
            <a:gdLst>
              <a:gd name="connsiteX0" fmla="*/ 0 w 3962310"/>
              <a:gd name="connsiteY0" fmla="*/ 1633449 h 2699312"/>
              <a:gd name="connsiteX1" fmla="*/ 830875 w 3962310"/>
              <a:gd name="connsiteY1" fmla="*/ 1154052 h 2699312"/>
              <a:gd name="connsiteX2" fmla="*/ 2432583 w 3962310"/>
              <a:gd name="connsiteY2" fmla="*/ 1582956 h 2699312"/>
              <a:gd name="connsiteX3" fmla="*/ 2861650 w 3962310"/>
              <a:gd name="connsiteY3" fmla="*/ 1154052 h 2699312"/>
              <a:gd name="connsiteX4" fmla="*/ 2861730 w 3962310"/>
              <a:gd name="connsiteY4" fmla="*/ 1154098 h 2699312"/>
              <a:gd name="connsiteX5" fmla="*/ 2928186 w 3962310"/>
              <a:gd name="connsiteY5" fmla="*/ 1020258 h 2699312"/>
              <a:gd name="connsiteX6" fmla="*/ 2900180 w 3962310"/>
              <a:gd name="connsiteY6" fmla="*/ 54368 h 2699312"/>
              <a:gd name="connsiteX7" fmla="*/ 2870372 w 3962310"/>
              <a:gd name="connsiteY7" fmla="*/ 0 h 2699312"/>
              <a:gd name="connsiteX8" fmla="*/ 2917574 w 3962310"/>
              <a:gd name="connsiteY8" fmla="*/ 69478 h 2699312"/>
              <a:gd name="connsiteX9" fmla="*/ 3734799 w 3962310"/>
              <a:gd name="connsiteY9" fmla="*/ 724907 h 2699312"/>
              <a:gd name="connsiteX10" fmla="*/ 3962310 w 3962310"/>
              <a:gd name="connsiteY10" fmla="*/ 811094 h 2699312"/>
              <a:gd name="connsiteX11" fmla="*/ 3959951 w 3962310"/>
              <a:gd name="connsiteY11" fmla="*/ 846965 h 2699312"/>
              <a:gd name="connsiteX12" fmla="*/ 3692544 w 3962310"/>
              <a:gd name="connsiteY12" fmla="*/ 1633478 h 2699312"/>
              <a:gd name="connsiteX13" fmla="*/ 3692517 w 3962310"/>
              <a:gd name="connsiteY13" fmla="*/ 1633462 h 2699312"/>
              <a:gd name="connsiteX14" fmla="*/ 3574022 w 3962310"/>
              <a:gd name="connsiteY14" fmla="*/ 1816631 h 2699312"/>
              <a:gd name="connsiteX15" fmla="*/ 780363 w 3962310"/>
              <a:gd name="connsiteY15" fmla="*/ 2413517 h 2699312"/>
              <a:gd name="connsiteX16" fmla="*/ 0 w 3962310"/>
              <a:gd name="connsiteY16" fmla="*/ 1633449 h 269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2310" h="2699312">
                <a:moveTo>
                  <a:pt x="0" y="1633449"/>
                </a:moveTo>
                <a:lnTo>
                  <a:pt x="830875" y="1154052"/>
                </a:lnTo>
                <a:cubicBezTo>
                  <a:pt x="1154724" y="1714619"/>
                  <a:pt x="1871804" y="1906682"/>
                  <a:pt x="2432583" y="1582956"/>
                </a:cubicBezTo>
                <a:cubicBezTo>
                  <a:pt x="2610805" y="1480065"/>
                  <a:pt x="2758910" y="1332206"/>
                  <a:pt x="2861650" y="1154052"/>
                </a:cubicBezTo>
                <a:lnTo>
                  <a:pt x="2861730" y="1154098"/>
                </a:lnTo>
                <a:lnTo>
                  <a:pt x="2928186" y="1020258"/>
                </a:lnTo>
                <a:cubicBezTo>
                  <a:pt x="3061693" y="702196"/>
                  <a:pt x="3044324" y="350304"/>
                  <a:pt x="2900180" y="54368"/>
                </a:cubicBezTo>
                <a:lnTo>
                  <a:pt x="2870372" y="0"/>
                </a:lnTo>
                <a:lnTo>
                  <a:pt x="2917574" y="69478"/>
                </a:lnTo>
                <a:cubicBezTo>
                  <a:pt x="3124162" y="344036"/>
                  <a:pt x="3400251" y="572372"/>
                  <a:pt x="3734799" y="724907"/>
                </a:cubicBezTo>
                <a:lnTo>
                  <a:pt x="3962310" y="811094"/>
                </a:lnTo>
                <a:lnTo>
                  <a:pt x="3959951" y="846965"/>
                </a:lnTo>
                <a:cubicBezTo>
                  <a:pt x="3923461" y="1123225"/>
                  <a:pt x="3832932" y="1390620"/>
                  <a:pt x="3692544" y="1633478"/>
                </a:cubicBezTo>
                <a:lnTo>
                  <a:pt x="3692517" y="1633462"/>
                </a:lnTo>
                <a:lnTo>
                  <a:pt x="3574022" y="1816631"/>
                </a:lnTo>
                <a:cubicBezTo>
                  <a:pt x="2942031" y="2692638"/>
                  <a:pt x="1736220" y="2965128"/>
                  <a:pt x="780363" y="2413517"/>
                </a:cubicBezTo>
                <a:cubicBezTo>
                  <a:pt x="456324" y="2226407"/>
                  <a:pt x="187181" y="1957366"/>
                  <a:pt x="0" y="1633449"/>
                </a:cubicBezTo>
                <a:close/>
              </a:path>
            </a:pathLst>
          </a:custGeom>
          <a:solidFill>
            <a:srgbClr val="F5C63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8229D99-6857-36FD-DA78-8ABF02545CB2}"/>
              </a:ext>
            </a:extLst>
          </p:cNvPr>
          <p:cNvSpPr>
            <a:spLocks/>
          </p:cNvSpPr>
          <p:nvPr/>
        </p:nvSpPr>
        <p:spPr bwMode="auto">
          <a:xfrm rot="1964691">
            <a:off x="2502617" y="807381"/>
            <a:ext cx="2435225" cy="3195638"/>
          </a:xfrm>
          <a:custGeom>
            <a:avLst/>
            <a:gdLst>
              <a:gd name="T0" fmla="*/ 3088 w 12774"/>
              <a:gd name="T1" fmla="*/ 16777 h 16777"/>
              <a:gd name="T2" fmla="*/ 7182 w 12774"/>
              <a:gd name="T3" fmla="*/ 1499 h 16777"/>
              <a:gd name="T4" fmla="*/ 12774 w 12774"/>
              <a:gd name="T5" fmla="*/ 0 h 16777"/>
              <a:gd name="T6" fmla="*/ 12774 w 12774"/>
              <a:gd name="T7" fmla="*/ 5033 h 16777"/>
              <a:gd name="T8" fmla="*/ 6623 w 12774"/>
              <a:gd name="T9" fmla="*/ 11185 h 16777"/>
              <a:gd name="T10" fmla="*/ 7447 w 12774"/>
              <a:gd name="T11" fmla="*/ 14261 h 16777"/>
              <a:gd name="T12" fmla="*/ 3088 w 12774"/>
              <a:gd name="T13" fmla="*/ 16777 h 16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74" h="16777">
                <a:moveTo>
                  <a:pt x="3088" y="16777"/>
                </a:moveTo>
                <a:cubicBezTo>
                  <a:pt x="0" y="11428"/>
                  <a:pt x="1832" y="4587"/>
                  <a:pt x="7182" y="1499"/>
                </a:cubicBezTo>
                <a:cubicBezTo>
                  <a:pt x="8882" y="517"/>
                  <a:pt x="10811" y="0"/>
                  <a:pt x="12774" y="0"/>
                </a:cubicBezTo>
                <a:lnTo>
                  <a:pt x="12774" y="5033"/>
                </a:lnTo>
                <a:cubicBezTo>
                  <a:pt x="9377" y="5033"/>
                  <a:pt x="6623" y="7787"/>
                  <a:pt x="6623" y="11185"/>
                </a:cubicBezTo>
                <a:cubicBezTo>
                  <a:pt x="6623" y="12265"/>
                  <a:pt x="6907" y="13325"/>
                  <a:pt x="7447" y="14261"/>
                </a:cubicBezTo>
                <a:lnTo>
                  <a:pt x="3088" y="16777"/>
                </a:lnTo>
                <a:close/>
              </a:path>
            </a:pathLst>
          </a:custGeom>
          <a:solidFill>
            <a:srgbClr val="FF614C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92A7D16-66D3-0E17-E3A4-5EE5C379759E}"/>
              </a:ext>
            </a:extLst>
          </p:cNvPr>
          <p:cNvSpPr>
            <a:spLocks/>
          </p:cNvSpPr>
          <p:nvPr/>
        </p:nvSpPr>
        <p:spPr bwMode="auto">
          <a:xfrm rot="19635309" flipH="1">
            <a:off x="6723475" y="3857650"/>
            <a:ext cx="3692525" cy="1847850"/>
          </a:xfrm>
          <a:custGeom>
            <a:avLst/>
            <a:gdLst>
              <a:gd name="T0" fmla="*/ 19372 w 19372"/>
              <a:gd name="T1" fmla="*/ 2516 h 9698"/>
              <a:gd name="T2" fmla="*/ 4094 w 19372"/>
              <a:gd name="T3" fmla="*/ 6610 h 9698"/>
              <a:gd name="T4" fmla="*/ 0 w 19372"/>
              <a:gd name="T5" fmla="*/ 2516 h 9698"/>
              <a:gd name="T6" fmla="*/ 4359 w 19372"/>
              <a:gd name="T7" fmla="*/ 0 h 9698"/>
              <a:gd name="T8" fmla="*/ 12762 w 19372"/>
              <a:gd name="T9" fmla="*/ 2251 h 9698"/>
              <a:gd name="T10" fmla="*/ 15013 w 19372"/>
              <a:gd name="T11" fmla="*/ 0 h 9698"/>
              <a:gd name="T12" fmla="*/ 19372 w 19372"/>
              <a:gd name="T13" fmla="*/ 2516 h 9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72" h="9698">
                <a:moveTo>
                  <a:pt x="19372" y="2516"/>
                </a:moveTo>
                <a:cubicBezTo>
                  <a:pt x="16284" y="7865"/>
                  <a:pt x="9443" y="9698"/>
                  <a:pt x="4094" y="6610"/>
                </a:cubicBezTo>
                <a:cubicBezTo>
                  <a:pt x="2394" y="5628"/>
                  <a:pt x="982" y="4216"/>
                  <a:pt x="0" y="2516"/>
                </a:cubicBezTo>
                <a:lnTo>
                  <a:pt x="4359" y="0"/>
                </a:lnTo>
                <a:cubicBezTo>
                  <a:pt x="6058" y="2942"/>
                  <a:pt x="9820" y="3950"/>
                  <a:pt x="12762" y="2251"/>
                </a:cubicBezTo>
                <a:cubicBezTo>
                  <a:pt x="13697" y="1711"/>
                  <a:pt x="14474" y="935"/>
                  <a:pt x="15013" y="0"/>
                </a:cubicBezTo>
                <a:lnTo>
                  <a:pt x="19372" y="2516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" name="手繪多邊形: 圖案 39">
            <a:extLst>
              <a:ext uri="{FF2B5EF4-FFF2-40B4-BE49-F238E27FC236}">
                <a16:creationId xmlns:a16="http://schemas.microsoft.com/office/drawing/2014/main" id="{72CBA67E-FFF6-1E7F-B5B1-E9CE7A28DC83}"/>
              </a:ext>
            </a:extLst>
          </p:cNvPr>
          <p:cNvSpPr/>
          <p:nvPr/>
        </p:nvSpPr>
        <p:spPr>
          <a:xfrm>
            <a:off x="5095241" y="1729062"/>
            <a:ext cx="2125985" cy="3686464"/>
          </a:xfrm>
          <a:custGeom>
            <a:avLst/>
            <a:gdLst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159374 w 2125985"/>
              <a:gd name="connsiteY23" fmla="*/ 2945132 h 3686464"/>
              <a:gd name="connsiteX24" fmla="*/ 1193064 w 2125985"/>
              <a:gd name="connsiteY24" fmla="*/ 2888916 h 3686464"/>
              <a:gd name="connsiteX25" fmla="*/ 1193064 w 2125985"/>
              <a:gd name="connsiteY25" fmla="*/ 2888915 h 3686464"/>
              <a:gd name="connsiteX26" fmla="*/ 1159374 w 2125985"/>
              <a:gd name="connsiteY26" fmla="*/ 2945131 h 3686464"/>
              <a:gd name="connsiteX27" fmla="*/ 1014636 w 2125985"/>
              <a:gd name="connsiteY27" fmla="*/ 3140683 h 3686464"/>
              <a:gd name="connsiteX28" fmla="*/ 869898 w 2125985"/>
              <a:gd name="connsiteY28" fmla="*/ 2945132 h 3686464"/>
              <a:gd name="connsiteX29" fmla="*/ 537060 w 2125985"/>
              <a:gd name="connsiteY29" fmla="*/ 1951822 h 3686464"/>
              <a:gd name="connsiteX30" fmla="*/ 534939 w 2125985"/>
              <a:gd name="connsiteY30" fmla="*/ 1867853 h 3686464"/>
              <a:gd name="connsiteX31" fmla="*/ 538510 w 2125985"/>
              <a:gd name="connsiteY31" fmla="*/ 1816922 h 3686464"/>
              <a:gd name="connsiteX32" fmla="*/ 535436 w 2125985"/>
              <a:gd name="connsiteY32" fmla="*/ 1703247 h 3686464"/>
              <a:gd name="connsiteX33" fmla="*/ 535113 w 2125985"/>
              <a:gd name="connsiteY33" fmla="*/ 1700674 h 3686464"/>
              <a:gd name="connsiteX34" fmla="*/ 521127 w 2125985"/>
              <a:gd name="connsiteY34" fmla="*/ 1589472 h 3686464"/>
              <a:gd name="connsiteX35" fmla="*/ 408255 w 2125985"/>
              <a:gd name="connsiteY35" fmla="*/ 1255483 h 3686464"/>
              <a:gd name="connsiteX36" fmla="*/ 0 w 2125985"/>
              <a:gd name="connsiteY36" fmla="*/ 806327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159374 w 2125985"/>
              <a:gd name="connsiteY23" fmla="*/ 2945132 h 3686464"/>
              <a:gd name="connsiteX24" fmla="*/ 1193064 w 2125985"/>
              <a:gd name="connsiteY24" fmla="*/ 2888916 h 3686464"/>
              <a:gd name="connsiteX25" fmla="*/ 1159374 w 2125985"/>
              <a:gd name="connsiteY25" fmla="*/ 2945131 h 3686464"/>
              <a:gd name="connsiteX26" fmla="*/ 1014636 w 2125985"/>
              <a:gd name="connsiteY26" fmla="*/ 3140683 h 3686464"/>
              <a:gd name="connsiteX27" fmla="*/ 869898 w 2125985"/>
              <a:gd name="connsiteY27" fmla="*/ 2945132 h 3686464"/>
              <a:gd name="connsiteX28" fmla="*/ 537060 w 2125985"/>
              <a:gd name="connsiteY28" fmla="*/ 1951822 h 3686464"/>
              <a:gd name="connsiteX29" fmla="*/ 534939 w 2125985"/>
              <a:gd name="connsiteY29" fmla="*/ 1867853 h 3686464"/>
              <a:gd name="connsiteX30" fmla="*/ 538510 w 2125985"/>
              <a:gd name="connsiteY30" fmla="*/ 1816922 h 3686464"/>
              <a:gd name="connsiteX31" fmla="*/ 535436 w 2125985"/>
              <a:gd name="connsiteY31" fmla="*/ 1703247 h 3686464"/>
              <a:gd name="connsiteX32" fmla="*/ 535113 w 2125985"/>
              <a:gd name="connsiteY32" fmla="*/ 1700674 h 3686464"/>
              <a:gd name="connsiteX33" fmla="*/ 521127 w 2125985"/>
              <a:gd name="connsiteY33" fmla="*/ 1589472 h 3686464"/>
              <a:gd name="connsiteX34" fmla="*/ 408255 w 2125985"/>
              <a:gd name="connsiteY34" fmla="*/ 1255483 h 3686464"/>
              <a:gd name="connsiteX35" fmla="*/ 0 w 2125985"/>
              <a:gd name="connsiteY35" fmla="*/ 806327 h 3686464"/>
              <a:gd name="connsiteX36" fmla="*/ 518544 w 2125985"/>
              <a:gd name="connsiteY36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159374 w 2125985"/>
              <a:gd name="connsiteY23" fmla="*/ 2945132 h 3686464"/>
              <a:gd name="connsiteX24" fmla="*/ 1159374 w 2125985"/>
              <a:gd name="connsiteY24" fmla="*/ 2945131 h 3686464"/>
              <a:gd name="connsiteX25" fmla="*/ 1014636 w 2125985"/>
              <a:gd name="connsiteY25" fmla="*/ 3140683 h 3686464"/>
              <a:gd name="connsiteX26" fmla="*/ 869898 w 2125985"/>
              <a:gd name="connsiteY26" fmla="*/ 2945132 h 3686464"/>
              <a:gd name="connsiteX27" fmla="*/ 537060 w 2125985"/>
              <a:gd name="connsiteY27" fmla="*/ 1951822 h 3686464"/>
              <a:gd name="connsiteX28" fmla="*/ 534939 w 2125985"/>
              <a:gd name="connsiteY28" fmla="*/ 1867853 h 3686464"/>
              <a:gd name="connsiteX29" fmla="*/ 538510 w 2125985"/>
              <a:gd name="connsiteY29" fmla="*/ 1816922 h 3686464"/>
              <a:gd name="connsiteX30" fmla="*/ 535436 w 2125985"/>
              <a:gd name="connsiteY30" fmla="*/ 1703247 h 3686464"/>
              <a:gd name="connsiteX31" fmla="*/ 535113 w 2125985"/>
              <a:gd name="connsiteY31" fmla="*/ 1700674 h 3686464"/>
              <a:gd name="connsiteX32" fmla="*/ 521127 w 2125985"/>
              <a:gd name="connsiteY32" fmla="*/ 1589472 h 3686464"/>
              <a:gd name="connsiteX33" fmla="*/ 408255 w 2125985"/>
              <a:gd name="connsiteY33" fmla="*/ 1255483 h 3686464"/>
              <a:gd name="connsiteX34" fmla="*/ 0 w 2125985"/>
              <a:gd name="connsiteY34" fmla="*/ 806327 h 3686464"/>
              <a:gd name="connsiteX35" fmla="*/ 518544 w 2125985"/>
              <a:gd name="connsiteY35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159374 w 2125985"/>
              <a:gd name="connsiteY23" fmla="*/ 2945132 h 3686464"/>
              <a:gd name="connsiteX24" fmla="*/ 1014636 w 2125985"/>
              <a:gd name="connsiteY24" fmla="*/ 3140683 h 3686464"/>
              <a:gd name="connsiteX25" fmla="*/ 869898 w 2125985"/>
              <a:gd name="connsiteY25" fmla="*/ 2945132 h 3686464"/>
              <a:gd name="connsiteX26" fmla="*/ 537060 w 2125985"/>
              <a:gd name="connsiteY26" fmla="*/ 1951822 h 3686464"/>
              <a:gd name="connsiteX27" fmla="*/ 534939 w 2125985"/>
              <a:gd name="connsiteY27" fmla="*/ 1867853 h 3686464"/>
              <a:gd name="connsiteX28" fmla="*/ 538510 w 2125985"/>
              <a:gd name="connsiteY28" fmla="*/ 1816922 h 3686464"/>
              <a:gd name="connsiteX29" fmla="*/ 535436 w 2125985"/>
              <a:gd name="connsiteY29" fmla="*/ 1703247 h 3686464"/>
              <a:gd name="connsiteX30" fmla="*/ 535113 w 2125985"/>
              <a:gd name="connsiteY30" fmla="*/ 1700674 h 3686464"/>
              <a:gd name="connsiteX31" fmla="*/ 521127 w 2125985"/>
              <a:gd name="connsiteY31" fmla="*/ 1589472 h 3686464"/>
              <a:gd name="connsiteX32" fmla="*/ 408255 w 2125985"/>
              <a:gd name="connsiteY32" fmla="*/ 1255483 h 3686464"/>
              <a:gd name="connsiteX33" fmla="*/ 0 w 2125985"/>
              <a:gd name="connsiteY33" fmla="*/ 806327 h 3686464"/>
              <a:gd name="connsiteX34" fmla="*/ 518544 w 2125985"/>
              <a:gd name="connsiteY34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014636 w 2125985"/>
              <a:gd name="connsiteY23" fmla="*/ 3140683 h 3686464"/>
              <a:gd name="connsiteX24" fmla="*/ 869898 w 2125985"/>
              <a:gd name="connsiteY24" fmla="*/ 2945132 h 3686464"/>
              <a:gd name="connsiteX25" fmla="*/ 537060 w 2125985"/>
              <a:gd name="connsiteY25" fmla="*/ 1951822 h 3686464"/>
              <a:gd name="connsiteX26" fmla="*/ 534939 w 2125985"/>
              <a:gd name="connsiteY26" fmla="*/ 1867853 h 3686464"/>
              <a:gd name="connsiteX27" fmla="*/ 538510 w 2125985"/>
              <a:gd name="connsiteY27" fmla="*/ 1816922 h 3686464"/>
              <a:gd name="connsiteX28" fmla="*/ 535436 w 2125985"/>
              <a:gd name="connsiteY28" fmla="*/ 1703247 h 3686464"/>
              <a:gd name="connsiteX29" fmla="*/ 535113 w 2125985"/>
              <a:gd name="connsiteY29" fmla="*/ 1700674 h 3686464"/>
              <a:gd name="connsiteX30" fmla="*/ 521127 w 2125985"/>
              <a:gd name="connsiteY30" fmla="*/ 1589472 h 3686464"/>
              <a:gd name="connsiteX31" fmla="*/ 408255 w 2125985"/>
              <a:gd name="connsiteY31" fmla="*/ 1255483 h 3686464"/>
              <a:gd name="connsiteX32" fmla="*/ 0 w 2125985"/>
              <a:gd name="connsiteY32" fmla="*/ 806327 h 3686464"/>
              <a:gd name="connsiteX33" fmla="*/ 518544 w 2125985"/>
              <a:gd name="connsiteY33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28243 w 2125985"/>
              <a:gd name="connsiteY14" fmla="*/ 2335158 h 3686464"/>
              <a:gd name="connsiteX15" fmla="*/ 1492213 w 2125985"/>
              <a:gd name="connsiteY15" fmla="*/ 1951822 h 3686464"/>
              <a:gd name="connsiteX16" fmla="*/ 1494333 w 2125985"/>
              <a:gd name="connsiteY16" fmla="*/ 1867859 h 3686464"/>
              <a:gd name="connsiteX17" fmla="*/ 1498670 w 2125985"/>
              <a:gd name="connsiteY17" fmla="*/ 1929706 h 3686464"/>
              <a:gd name="connsiteX18" fmla="*/ 2125985 w 2125985"/>
              <a:gd name="connsiteY18" fmla="*/ 2833957 h 3686464"/>
              <a:gd name="connsiteX19" fmla="*/ 1686360 w 2125985"/>
              <a:gd name="connsiteY19" fmla="*/ 3686464 h 3686464"/>
              <a:gd name="connsiteX20" fmla="*/ 1036022 w 2125985"/>
              <a:gd name="connsiteY20" fmla="*/ 3169579 h 3686464"/>
              <a:gd name="connsiteX21" fmla="*/ 1014635 w 2125985"/>
              <a:gd name="connsiteY21" fmla="*/ 3140684 h 3686464"/>
              <a:gd name="connsiteX22" fmla="*/ 1014636 w 2125985"/>
              <a:gd name="connsiteY22" fmla="*/ 3140683 h 3686464"/>
              <a:gd name="connsiteX23" fmla="*/ 869898 w 2125985"/>
              <a:gd name="connsiteY23" fmla="*/ 2945132 h 3686464"/>
              <a:gd name="connsiteX24" fmla="*/ 537060 w 2125985"/>
              <a:gd name="connsiteY24" fmla="*/ 1951822 h 3686464"/>
              <a:gd name="connsiteX25" fmla="*/ 534939 w 2125985"/>
              <a:gd name="connsiteY25" fmla="*/ 1867853 h 3686464"/>
              <a:gd name="connsiteX26" fmla="*/ 538510 w 2125985"/>
              <a:gd name="connsiteY26" fmla="*/ 1816922 h 3686464"/>
              <a:gd name="connsiteX27" fmla="*/ 535436 w 2125985"/>
              <a:gd name="connsiteY27" fmla="*/ 1703247 h 3686464"/>
              <a:gd name="connsiteX28" fmla="*/ 535113 w 2125985"/>
              <a:gd name="connsiteY28" fmla="*/ 1700674 h 3686464"/>
              <a:gd name="connsiteX29" fmla="*/ 521127 w 2125985"/>
              <a:gd name="connsiteY29" fmla="*/ 1589472 h 3686464"/>
              <a:gd name="connsiteX30" fmla="*/ 408255 w 2125985"/>
              <a:gd name="connsiteY30" fmla="*/ 1255483 h 3686464"/>
              <a:gd name="connsiteX31" fmla="*/ 0 w 2125985"/>
              <a:gd name="connsiteY31" fmla="*/ 806327 h 3686464"/>
              <a:gd name="connsiteX32" fmla="*/ 518544 w 2125985"/>
              <a:gd name="connsiteY32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28243 w 2125985"/>
              <a:gd name="connsiteY13" fmla="*/ 2335158 h 3686464"/>
              <a:gd name="connsiteX14" fmla="*/ 1492213 w 2125985"/>
              <a:gd name="connsiteY14" fmla="*/ 1951822 h 3686464"/>
              <a:gd name="connsiteX15" fmla="*/ 1494333 w 2125985"/>
              <a:gd name="connsiteY15" fmla="*/ 1867859 h 3686464"/>
              <a:gd name="connsiteX16" fmla="*/ 1498670 w 2125985"/>
              <a:gd name="connsiteY16" fmla="*/ 1929706 h 3686464"/>
              <a:gd name="connsiteX17" fmla="*/ 2125985 w 2125985"/>
              <a:gd name="connsiteY17" fmla="*/ 2833957 h 3686464"/>
              <a:gd name="connsiteX18" fmla="*/ 1686360 w 2125985"/>
              <a:gd name="connsiteY18" fmla="*/ 3686464 h 3686464"/>
              <a:gd name="connsiteX19" fmla="*/ 1036022 w 2125985"/>
              <a:gd name="connsiteY19" fmla="*/ 3169579 h 3686464"/>
              <a:gd name="connsiteX20" fmla="*/ 1014635 w 2125985"/>
              <a:gd name="connsiteY20" fmla="*/ 3140684 h 3686464"/>
              <a:gd name="connsiteX21" fmla="*/ 1014636 w 2125985"/>
              <a:gd name="connsiteY21" fmla="*/ 3140683 h 3686464"/>
              <a:gd name="connsiteX22" fmla="*/ 869898 w 2125985"/>
              <a:gd name="connsiteY22" fmla="*/ 2945132 h 3686464"/>
              <a:gd name="connsiteX23" fmla="*/ 537060 w 2125985"/>
              <a:gd name="connsiteY23" fmla="*/ 1951822 h 3686464"/>
              <a:gd name="connsiteX24" fmla="*/ 534939 w 2125985"/>
              <a:gd name="connsiteY24" fmla="*/ 1867853 h 3686464"/>
              <a:gd name="connsiteX25" fmla="*/ 538510 w 2125985"/>
              <a:gd name="connsiteY25" fmla="*/ 1816922 h 3686464"/>
              <a:gd name="connsiteX26" fmla="*/ 535436 w 2125985"/>
              <a:gd name="connsiteY26" fmla="*/ 1703247 h 3686464"/>
              <a:gd name="connsiteX27" fmla="*/ 535113 w 2125985"/>
              <a:gd name="connsiteY27" fmla="*/ 1700674 h 3686464"/>
              <a:gd name="connsiteX28" fmla="*/ 521127 w 2125985"/>
              <a:gd name="connsiteY28" fmla="*/ 1589472 h 3686464"/>
              <a:gd name="connsiteX29" fmla="*/ 408255 w 2125985"/>
              <a:gd name="connsiteY29" fmla="*/ 1255483 h 3686464"/>
              <a:gd name="connsiteX30" fmla="*/ 0 w 2125985"/>
              <a:gd name="connsiteY30" fmla="*/ 806327 h 3686464"/>
              <a:gd name="connsiteX31" fmla="*/ 518544 w 2125985"/>
              <a:gd name="connsiteY31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92213 w 2125985"/>
              <a:gd name="connsiteY13" fmla="*/ 1951822 h 3686464"/>
              <a:gd name="connsiteX14" fmla="*/ 1494333 w 2125985"/>
              <a:gd name="connsiteY14" fmla="*/ 1867859 h 3686464"/>
              <a:gd name="connsiteX15" fmla="*/ 1498670 w 2125985"/>
              <a:gd name="connsiteY15" fmla="*/ 1929706 h 3686464"/>
              <a:gd name="connsiteX16" fmla="*/ 2125985 w 2125985"/>
              <a:gd name="connsiteY16" fmla="*/ 2833957 h 3686464"/>
              <a:gd name="connsiteX17" fmla="*/ 1686360 w 2125985"/>
              <a:gd name="connsiteY17" fmla="*/ 3686464 h 3686464"/>
              <a:gd name="connsiteX18" fmla="*/ 1036022 w 2125985"/>
              <a:gd name="connsiteY18" fmla="*/ 3169579 h 3686464"/>
              <a:gd name="connsiteX19" fmla="*/ 1014635 w 2125985"/>
              <a:gd name="connsiteY19" fmla="*/ 3140684 h 3686464"/>
              <a:gd name="connsiteX20" fmla="*/ 1014636 w 2125985"/>
              <a:gd name="connsiteY20" fmla="*/ 3140683 h 3686464"/>
              <a:gd name="connsiteX21" fmla="*/ 869898 w 2125985"/>
              <a:gd name="connsiteY21" fmla="*/ 2945132 h 3686464"/>
              <a:gd name="connsiteX22" fmla="*/ 537060 w 2125985"/>
              <a:gd name="connsiteY22" fmla="*/ 1951822 h 3686464"/>
              <a:gd name="connsiteX23" fmla="*/ 534939 w 2125985"/>
              <a:gd name="connsiteY23" fmla="*/ 1867853 h 3686464"/>
              <a:gd name="connsiteX24" fmla="*/ 538510 w 2125985"/>
              <a:gd name="connsiteY24" fmla="*/ 1816922 h 3686464"/>
              <a:gd name="connsiteX25" fmla="*/ 535436 w 2125985"/>
              <a:gd name="connsiteY25" fmla="*/ 1703247 h 3686464"/>
              <a:gd name="connsiteX26" fmla="*/ 535113 w 2125985"/>
              <a:gd name="connsiteY26" fmla="*/ 1700674 h 3686464"/>
              <a:gd name="connsiteX27" fmla="*/ 521127 w 2125985"/>
              <a:gd name="connsiteY27" fmla="*/ 1589472 h 3686464"/>
              <a:gd name="connsiteX28" fmla="*/ 408255 w 2125985"/>
              <a:gd name="connsiteY28" fmla="*/ 1255483 h 3686464"/>
              <a:gd name="connsiteX29" fmla="*/ 0 w 2125985"/>
              <a:gd name="connsiteY29" fmla="*/ 806327 h 3686464"/>
              <a:gd name="connsiteX30" fmla="*/ 518544 w 2125985"/>
              <a:gd name="connsiteY30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92213 w 2125985"/>
              <a:gd name="connsiteY12" fmla="*/ 1951822 h 3686464"/>
              <a:gd name="connsiteX13" fmla="*/ 1494333 w 2125985"/>
              <a:gd name="connsiteY13" fmla="*/ 1867859 h 3686464"/>
              <a:gd name="connsiteX14" fmla="*/ 1498670 w 2125985"/>
              <a:gd name="connsiteY14" fmla="*/ 1929706 h 3686464"/>
              <a:gd name="connsiteX15" fmla="*/ 2125985 w 2125985"/>
              <a:gd name="connsiteY15" fmla="*/ 2833957 h 3686464"/>
              <a:gd name="connsiteX16" fmla="*/ 1686360 w 2125985"/>
              <a:gd name="connsiteY16" fmla="*/ 3686464 h 3686464"/>
              <a:gd name="connsiteX17" fmla="*/ 1036022 w 2125985"/>
              <a:gd name="connsiteY17" fmla="*/ 3169579 h 3686464"/>
              <a:gd name="connsiteX18" fmla="*/ 1014635 w 2125985"/>
              <a:gd name="connsiteY18" fmla="*/ 3140684 h 3686464"/>
              <a:gd name="connsiteX19" fmla="*/ 1014636 w 2125985"/>
              <a:gd name="connsiteY19" fmla="*/ 3140683 h 3686464"/>
              <a:gd name="connsiteX20" fmla="*/ 869898 w 2125985"/>
              <a:gd name="connsiteY20" fmla="*/ 2945132 h 3686464"/>
              <a:gd name="connsiteX21" fmla="*/ 537060 w 2125985"/>
              <a:gd name="connsiteY21" fmla="*/ 1951822 h 3686464"/>
              <a:gd name="connsiteX22" fmla="*/ 534939 w 2125985"/>
              <a:gd name="connsiteY22" fmla="*/ 1867853 h 3686464"/>
              <a:gd name="connsiteX23" fmla="*/ 538510 w 2125985"/>
              <a:gd name="connsiteY23" fmla="*/ 1816922 h 3686464"/>
              <a:gd name="connsiteX24" fmla="*/ 535436 w 2125985"/>
              <a:gd name="connsiteY24" fmla="*/ 1703247 h 3686464"/>
              <a:gd name="connsiteX25" fmla="*/ 535113 w 2125985"/>
              <a:gd name="connsiteY25" fmla="*/ 1700674 h 3686464"/>
              <a:gd name="connsiteX26" fmla="*/ 521127 w 2125985"/>
              <a:gd name="connsiteY26" fmla="*/ 1589472 h 3686464"/>
              <a:gd name="connsiteX27" fmla="*/ 408255 w 2125985"/>
              <a:gd name="connsiteY27" fmla="*/ 1255483 h 3686464"/>
              <a:gd name="connsiteX28" fmla="*/ 0 w 2125985"/>
              <a:gd name="connsiteY28" fmla="*/ 806327 h 3686464"/>
              <a:gd name="connsiteX29" fmla="*/ 518544 w 2125985"/>
              <a:gd name="connsiteY29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94333 w 2125985"/>
              <a:gd name="connsiteY12" fmla="*/ 1867859 h 3686464"/>
              <a:gd name="connsiteX13" fmla="*/ 1498670 w 2125985"/>
              <a:gd name="connsiteY13" fmla="*/ 1929706 h 3686464"/>
              <a:gd name="connsiteX14" fmla="*/ 2125985 w 2125985"/>
              <a:gd name="connsiteY14" fmla="*/ 2833957 h 3686464"/>
              <a:gd name="connsiteX15" fmla="*/ 1686360 w 2125985"/>
              <a:gd name="connsiteY15" fmla="*/ 3686464 h 3686464"/>
              <a:gd name="connsiteX16" fmla="*/ 1036022 w 2125985"/>
              <a:gd name="connsiteY16" fmla="*/ 3169579 h 3686464"/>
              <a:gd name="connsiteX17" fmla="*/ 1014635 w 2125985"/>
              <a:gd name="connsiteY17" fmla="*/ 3140684 h 3686464"/>
              <a:gd name="connsiteX18" fmla="*/ 1014636 w 2125985"/>
              <a:gd name="connsiteY18" fmla="*/ 3140683 h 3686464"/>
              <a:gd name="connsiteX19" fmla="*/ 869898 w 2125985"/>
              <a:gd name="connsiteY19" fmla="*/ 2945132 h 3686464"/>
              <a:gd name="connsiteX20" fmla="*/ 537060 w 2125985"/>
              <a:gd name="connsiteY20" fmla="*/ 1951822 h 3686464"/>
              <a:gd name="connsiteX21" fmla="*/ 534939 w 2125985"/>
              <a:gd name="connsiteY21" fmla="*/ 1867853 h 3686464"/>
              <a:gd name="connsiteX22" fmla="*/ 538510 w 2125985"/>
              <a:gd name="connsiteY22" fmla="*/ 1816922 h 3686464"/>
              <a:gd name="connsiteX23" fmla="*/ 535436 w 2125985"/>
              <a:gd name="connsiteY23" fmla="*/ 1703247 h 3686464"/>
              <a:gd name="connsiteX24" fmla="*/ 535113 w 2125985"/>
              <a:gd name="connsiteY24" fmla="*/ 1700674 h 3686464"/>
              <a:gd name="connsiteX25" fmla="*/ 521127 w 2125985"/>
              <a:gd name="connsiteY25" fmla="*/ 1589472 h 3686464"/>
              <a:gd name="connsiteX26" fmla="*/ 408255 w 2125985"/>
              <a:gd name="connsiteY26" fmla="*/ 1255483 h 3686464"/>
              <a:gd name="connsiteX27" fmla="*/ 0 w 2125985"/>
              <a:gd name="connsiteY27" fmla="*/ 806327 h 3686464"/>
              <a:gd name="connsiteX28" fmla="*/ 518544 w 2125985"/>
              <a:gd name="connsiteY28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4333 w 2125985"/>
              <a:gd name="connsiteY11" fmla="*/ 1867859 h 3686464"/>
              <a:gd name="connsiteX12" fmla="*/ 1498670 w 2125985"/>
              <a:gd name="connsiteY12" fmla="*/ 1929706 h 3686464"/>
              <a:gd name="connsiteX13" fmla="*/ 2125985 w 2125985"/>
              <a:gd name="connsiteY13" fmla="*/ 2833957 h 3686464"/>
              <a:gd name="connsiteX14" fmla="*/ 1686360 w 2125985"/>
              <a:gd name="connsiteY14" fmla="*/ 3686464 h 3686464"/>
              <a:gd name="connsiteX15" fmla="*/ 1036022 w 2125985"/>
              <a:gd name="connsiteY15" fmla="*/ 3169579 h 3686464"/>
              <a:gd name="connsiteX16" fmla="*/ 1014635 w 2125985"/>
              <a:gd name="connsiteY16" fmla="*/ 3140684 h 3686464"/>
              <a:gd name="connsiteX17" fmla="*/ 1014636 w 2125985"/>
              <a:gd name="connsiteY17" fmla="*/ 3140683 h 3686464"/>
              <a:gd name="connsiteX18" fmla="*/ 869898 w 2125985"/>
              <a:gd name="connsiteY18" fmla="*/ 2945132 h 3686464"/>
              <a:gd name="connsiteX19" fmla="*/ 537060 w 2125985"/>
              <a:gd name="connsiteY19" fmla="*/ 1951822 h 3686464"/>
              <a:gd name="connsiteX20" fmla="*/ 534939 w 2125985"/>
              <a:gd name="connsiteY20" fmla="*/ 1867853 h 3686464"/>
              <a:gd name="connsiteX21" fmla="*/ 538510 w 2125985"/>
              <a:gd name="connsiteY21" fmla="*/ 1816922 h 3686464"/>
              <a:gd name="connsiteX22" fmla="*/ 535436 w 2125985"/>
              <a:gd name="connsiteY22" fmla="*/ 1703247 h 3686464"/>
              <a:gd name="connsiteX23" fmla="*/ 535113 w 2125985"/>
              <a:gd name="connsiteY23" fmla="*/ 1700674 h 3686464"/>
              <a:gd name="connsiteX24" fmla="*/ 521127 w 2125985"/>
              <a:gd name="connsiteY24" fmla="*/ 1589472 h 3686464"/>
              <a:gd name="connsiteX25" fmla="*/ 408255 w 2125985"/>
              <a:gd name="connsiteY25" fmla="*/ 1255483 h 3686464"/>
              <a:gd name="connsiteX26" fmla="*/ 0 w 2125985"/>
              <a:gd name="connsiteY26" fmla="*/ 806327 h 3686464"/>
              <a:gd name="connsiteX27" fmla="*/ 518544 w 2125985"/>
              <a:gd name="connsiteY27" fmla="*/ 0 h 36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25985" h="3686464">
                <a:moveTo>
                  <a:pt x="518544" y="0"/>
                </a:moveTo>
                <a:cubicBezTo>
                  <a:pt x="704228" y="119412"/>
                  <a:pt x="865183" y="262794"/>
                  <a:pt x="999960" y="423482"/>
                </a:cubicBezTo>
                <a:lnTo>
                  <a:pt x="1014636" y="442842"/>
                </a:lnTo>
                <a:lnTo>
                  <a:pt x="1125958" y="589692"/>
                </a:lnTo>
                <a:cubicBezTo>
                  <a:pt x="1321231" y="875498"/>
                  <a:pt x="1442444" y="1203209"/>
                  <a:pt x="1482884" y="1541973"/>
                </a:cubicBezTo>
                <a:lnTo>
                  <a:pt x="1494160" y="1700674"/>
                </a:lnTo>
                <a:lnTo>
                  <a:pt x="1493836" y="1703247"/>
                </a:lnTo>
                <a:cubicBezTo>
                  <a:pt x="1490953" y="1741199"/>
                  <a:pt x="1489942" y="1779134"/>
                  <a:pt x="1490762" y="1816923"/>
                </a:cubicBezTo>
                <a:lnTo>
                  <a:pt x="1494333" y="1867853"/>
                </a:lnTo>
                <a:lnTo>
                  <a:pt x="1494333" y="1867859"/>
                </a:lnTo>
                <a:lnTo>
                  <a:pt x="1494333" y="1867854"/>
                </a:lnTo>
                <a:lnTo>
                  <a:pt x="1494333" y="1867859"/>
                </a:lnTo>
                <a:lnTo>
                  <a:pt x="1498670" y="1929706"/>
                </a:lnTo>
                <a:cubicBezTo>
                  <a:pt x="1543049" y="2303278"/>
                  <a:pt x="1766233" y="2648756"/>
                  <a:pt x="2125985" y="2833957"/>
                </a:cubicBezTo>
                <a:lnTo>
                  <a:pt x="1686360" y="3686464"/>
                </a:lnTo>
                <a:cubicBezTo>
                  <a:pt x="1436921" y="3558136"/>
                  <a:pt x="1216143" y="3382200"/>
                  <a:pt x="1036022" y="3169579"/>
                </a:cubicBezTo>
                <a:lnTo>
                  <a:pt x="1014635" y="3140684"/>
                </a:lnTo>
                <a:lnTo>
                  <a:pt x="1014636" y="3140683"/>
                </a:lnTo>
                <a:lnTo>
                  <a:pt x="869898" y="2945132"/>
                </a:lnTo>
                <a:cubicBezTo>
                  <a:pt x="671019" y="2635880"/>
                  <a:pt x="562311" y="2294493"/>
                  <a:pt x="537060" y="1951822"/>
                </a:cubicBezTo>
                <a:lnTo>
                  <a:pt x="534939" y="1867853"/>
                </a:lnTo>
                <a:lnTo>
                  <a:pt x="538510" y="1816922"/>
                </a:lnTo>
                <a:cubicBezTo>
                  <a:pt x="539330" y="1779134"/>
                  <a:pt x="538319" y="1741199"/>
                  <a:pt x="535436" y="1703247"/>
                </a:cubicBezTo>
                <a:cubicBezTo>
                  <a:pt x="535328" y="1702389"/>
                  <a:pt x="535221" y="1701532"/>
                  <a:pt x="535113" y="1700674"/>
                </a:cubicBezTo>
                <a:lnTo>
                  <a:pt x="521127" y="1589472"/>
                </a:lnTo>
                <a:cubicBezTo>
                  <a:pt x="501117" y="1475912"/>
                  <a:pt x="463873" y="1363393"/>
                  <a:pt x="408255" y="1255483"/>
                </a:cubicBezTo>
                <a:cubicBezTo>
                  <a:pt x="313887" y="1072729"/>
                  <a:pt x="173148" y="917678"/>
                  <a:pt x="0" y="806327"/>
                </a:cubicBezTo>
                <a:lnTo>
                  <a:pt x="5185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2" name="頁尾版面配置區 41">
            <a:extLst>
              <a:ext uri="{FF2B5EF4-FFF2-40B4-BE49-F238E27FC236}">
                <a16:creationId xmlns:a16="http://schemas.microsoft.com/office/drawing/2014/main" id="{5D2ED7A3-89E7-1A7B-A06C-6CA0B1A839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3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: 圖案 37">
            <a:extLst>
              <a:ext uri="{FF2B5EF4-FFF2-40B4-BE49-F238E27FC236}">
                <a16:creationId xmlns:a16="http://schemas.microsoft.com/office/drawing/2014/main" id="{765152AD-537D-4A79-D8B0-62616A0CE6C7}"/>
              </a:ext>
            </a:extLst>
          </p:cNvPr>
          <p:cNvSpPr>
            <a:spLocks/>
          </p:cNvSpPr>
          <p:nvPr/>
        </p:nvSpPr>
        <p:spPr bwMode="auto">
          <a:xfrm rot="1964691">
            <a:off x="6093587" y="1401993"/>
            <a:ext cx="3851439" cy="2687584"/>
          </a:xfrm>
          <a:custGeom>
            <a:avLst/>
            <a:gdLst>
              <a:gd name="connsiteX0" fmla="*/ 879780 w 3851439"/>
              <a:gd name="connsiteY0" fmla="*/ 396668 h 2687584"/>
              <a:gd name="connsiteX1" fmla="*/ 3851439 w 3851439"/>
              <a:gd name="connsiteY1" fmla="*/ 893803 h 2687584"/>
              <a:gd name="connsiteX2" fmla="*/ 3070639 w 3851439"/>
              <a:gd name="connsiteY2" fmla="*/ 1451099 h 2687584"/>
              <a:gd name="connsiteX3" fmla="*/ 2602698 w 3851439"/>
              <a:gd name="connsiteY3" fmla="*/ 1065100 h 2687584"/>
              <a:gd name="connsiteX4" fmla="*/ 1105249 w 3851439"/>
              <a:gd name="connsiteY4" fmla="*/ 1539340 h 2687584"/>
              <a:gd name="connsiteX5" fmla="*/ 1050007 w 3851439"/>
              <a:gd name="connsiteY5" fmla="*/ 1645917 h 2687584"/>
              <a:gd name="connsiteX6" fmla="*/ 1050008 w 3851439"/>
              <a:gd name="connsiteY6" fmla="*/ 1645917 h 2687584"/>
              <a:gd name="connsiteX7" fmla="*/ 949575 w 3851439"/>
              <a:gd name="connsiteY7" fmla="*/ 2244521 h 2687584"/>
              <a:gd name="connsiteX8" fmla="*/ 1035295 w 3851439"/>
              <a:gd name="connsiteY8" fmla="*/ 2586489 h 2687584"/>
              <a:gd name="connsiteX9" fmla="*/ 1083681 w 3851439"/>
              <a:gd name="connsiteY9" fmla="*/ 2687584 h 2687584"/>
              <a:gd name="connsiteX10" fmla="*/ 988356 w 3851439"/>
              <a:gd name="connsiteY10" fmla="*/ 2560201 h 2687584"/>
              <a:gd name="connsiteX11" fmla="*/ 173062 w 3851439"/>
              <a:gd name="connsiteY11" fmla="*/ 1952310 h 2687584"/>
              <a:gd name="connsiteX12" fmla="*/ 0 w 3851439"/>
              <a:gd name="connsiteY12" fmla="*/ 1889010 h 2687584"/>
              <a:gd name="connsiteX13" fmla="*/ 1872 w 3851439"/>
              <a:gd name="connsiteY13" fmla="*/ 1864788 h 2687584"/>
              <a:gd name="connsiteX14" fmla="*/ 177725 w 3851439"/>
              <a:gd name="connsiteY14" fmla="*/ 1248206 h 2687584"/>
              <a:gd name="connsiteX15" fmla="*/ 857620 w 3851439"/>
              <a:gd name="connsiteY15" fmla="*/ 1558199 h 2687584"/>
              <a:gd name="connsiteX16" fmla="*/ 177724 w 3851439"/>
              <a:gd name="connsiteY16" fmla="*/ 1248205 h 2687584"/>
              <a:gd name="connsiteX17" fmla="*/ 879780 w 3851439"/>
              <a:gd name="connsiteY17" fmla="*/ 396668 h 2687584"/>
              <a:gd name="connsiteX0" fmla="*/ 879780 w 3851439"/>
              <a:gd name="connsiteY0" fmla="*/ 396668 h 2687584"/>
              <a:gd name="connsiteX1" fmla="*/ 3851439 w 3851439"/>
              <a:gd name="connsiteY1" fmla="*/ 893803 h 2687584"/>
              <a:gd name="connsiteX2" fmla="*/ 3070639 w 3851439"/>
              <a:gd name="connsiteY2" fmla="*/ 1451099 h 2687584"/>
              <a:gd name="connsiteX3" fmla="*/ 2602698 w 3851439"/>
              <a:gd name="connsiteY3" fmla="*/ 1065100 h 2687584"/>
              <a:gd name="connsiteX4" fmla="*/ 1105249 w 3851439"/>
              <a:gd name="connsiteY4" fmla="*/ 1539340 h 2687584"/>
              <a:gd name="connsiteX5" fmla="*/ 1050007 w 3851439"/>
              <a:gd name="connsiteY5" fmla="*/ 1645917 h 2687584"/>
              <a:gd name="connsiteX6" fmla="*/ 1050008 w 3851439"/>
              <a:gd name="connsiteY6" fmla="*/ 1645917 h 2687584"/>
              <a:gd name="connsiteX7" fmla="*/ 949575 w 3851439"/>
              <a:gd name="connsiteY7" fmla="*/ 2244521 h 2687584"/>
              <a:gd name="connsiteX8" fmla="*/ 1035295 w 3851439"/>
              <a:gd name="connsiteY8" fmla="*/ 2586489 h 2687584"/>
              <a:gd name="connsiteX9" fmla="*/ 1083681 w 3851439"/>
              <a:gd name="connsiteY9" fmla="*/ 2687584 h 2687584"/>
              <a:gd name="connsiteX10" fmla="*/ 988356 w 3851439"/>
              <a:gd name="connsiteY10" fmla="*/ 2560201 h 2687584"/>
              <a:gd name="connsiteX11" fmla="*/ 173062 w 3851439"/>
              <a:gd name="connsiteY11" fmla="*/ 1952310 h 2687584"/>
              <a:gd name="connsiteX12" fmla="*/ 0 w 3851439"/>
              <a:gd name="connsiteY12" fmla="*/ 1889010 h 2687584"/>
              <a:gd name="connsiteX13" fmla="*/ 1872 w 3851439"/>
              <a:gd name="connsiteY13" fmla="*/ 1864788 h 2687584"/>
              <a:gd name="connsiteX14" fmla="*/ 177725 w 3851439"/>
              <a:gd name="connsiteY14" fmla="*/ 1248206 h 2687584"/>
              <a:gd name="connsiteX15" fmla="*/ 177724 w 3851439"/>
              <a:gd name="connsiteY15" fmla="*/ 1248205 h 2687584"/>
              <a:gd name="connsiteX16" fmla="*/ 879780 w 3851439"/>
              <a:gd name="connsiteY16" fmla="*/ 396668 h 2687584"/>
              <a:gd name="connsiteX0" fmla="*/ 879780 w 3851439"/>
              <a:gd name="connsiteY0" fmla="*/ 396668 h 2687584"/>
              <a:gd name="connsiteX1" fmla="*/ 3851439 w 3851439"/>
              <a:gd name="connsiteY1" fmla="*/ 893803 h 2687584"/>
              <a:gd name="connsiteX2" fmla="*/ 3470438 w 3851439"/>
              <a:gd name="connsiteY2" fmla="*/ 1168731 h 2687584"/>
              <a:gd name="connsiteX3" fmla="*/ 3070639 w 3851439"/>
              <a:gd name="connsiteY3" fmla="*/ 1451099 h 2687584"/>
              <a:gd name="connsiteX4" fmla="*/ 2602698 w 3851439"/>
              <a:gd name="connsiteY4" fmla="*/ 1065100 h 2687584"/>
              <a:gd name="connsiteX5" fmla="*/ 1105249 w 3851439"/>
              <a:gd name="connsiteY5" fmla="*/ 1539340 h 2687584"/>
              <a:gd name="connsiteX6" fmla="*/ 1050007 w 3851439"/>
              <a:gd name="connsiteY6" fmla="*/ 1645917 h 2687584"/>
              <a:gd name="connsiteX7" fmla="*/ 1050008 w 3851439"/>
              <a:gd name="connsiteY7" fmla="*/ 1645917 h 2687584"/>
              <a:gd name="connsiteX8" fmla="*/ 949575 w 3851439"/>
              <a:gd name="connsiteY8" fmla="*/ 2244521 h 2687584"/>
              <a:gd name="connsiteX9" fmla="*/ 1035295 w 3851439"/>
              <a:gd name="connsiteY9" fmla="*/ 2586489 h 2687584"/>
              <a:gd name="connsiteX10" fmla="*/ 1083681 w 3851439"/>
              <a:gd name="connsiteY10" fmla="*/ 2687584 h 2687584"/>
              <a:gd name="connsiteX11" fmla="*/ 988356 w 3851439"/>
              <a:gd name="connsiteY11" fmla="*/ 2560201 h 2687584"/>
              <a:gd name="connsiteX12" fmla="*/ 173062 w 3851439"/>
              <a:gd name="connsiteY12" fmla="*/ 1952310 h 2687584"/>
              <a:gd name="connsiteX13" fmla="*/ 0 w 3851439"/>
              <a:gd name="connsiteY13" fmla="*/ 1889010 h 2687584"/>
              <a:gd name="connsiteX14" fmla="*/ 1872 w 3851439"/>
              <a:gd name="connsiteY14" fmla="*/ 1864788 h 2687584"/>
              <a:gd name="connsiteX15" fmla="*/ 177725 w 3851439"/>
              <a:gd name="connsiteY15" fmla="*/ 1248206 h 2687584"/>
              <a:gd name="connsiteX16" fmla="*/ 177724 w 3851439"/>
              <a:gd name="connsiteY16" fmla="*/ 1248205 h 2687584"/>
              <a:gd name="connsiteX17" fmla="*/ 879780 w 3851439"/>
              <a:gd name="connsiteY17" fmla="*/ 396668 h 2687584"/>
              <a:gd name="connsiteX0" fmla="*/ 879780 w 3851439"/>
              <a:gd name="connsiteY0" fmla="*/ 396668 h 2687584"/>
              <a:gd name="connsiteX1" fmla="*/ 3851439 w 3851439"/>
              <a:gd name="connsiteY1" fmla="*/ 893803 h 2687584"/>
              <a:gd name="connsiteX2" fmla="*/ 3252458 w 3851439"/>
              <a:gd name="connsiteY2" fmla="*/ 886126 h 2687584"/>
              <a:gd name="connsiteX3" fmla="*/ 3070639 w 3851439"/>
              <a:gd name="connsiteY3" fmla="*/ 1451099 h 2687584"/>
              <a:gd name="connsiteX4" fmla="*/ 2602698 w 3851439"/>
              <a:gd name="connsiteY4" fmla="*/ 1065100 h 2687584"/>
              <a:gd name="connsiteX5" fmla="*/ 1105249 w 3851439"/>
              <a:gd name="connsiteY5" fmla="*/ 1539340 h 2687584"/>
              <a:gd name="connsiteX6" fmla="*/ 1050007 w 3851439"/>
              <a:gd name="connsiteY6" fmla="*/ 1645917 h 2687584"/>
              <a:gd name="connsiteX7" fmla="*/ 1050008 w 3851439"/>
              <a:gd name="connsiteY7" fmla="*/ 1645917 h 2687584"/>
              <a:gd name="connsiteX8" fmla="*/ 949575 w 3851439"/>
              <a:gd name="connsiteY8" fmla="*/ 2244521 h 2687584"/>
              <a:gd name="connsiteX9" fmla="*/ 1035295 w 3851439"/>
              <a:gd name="connsiteY9" fmla="*/ 2586489 h 2687584"/>
              <a:gd name="connsiteX10" fmla="*/ 1083681 w 3851439"/>
              <a:gd name="connsiteY10" fmla="*/ 2687584 h 2687584"/>
              <a:gd name="connsiteX11" fmla="*/ 988356 w 3851439"/>
              <a:gd name="connsiteY11" fmla="*/ 2560201 h 2687584"/>
              <a:gd name="connsiteX12" fmla="*/ 173062 w 3851439"/>
              <a:gd name="connsiteY12" fmla="*/ 1952310 h 2687584"/>
              <a:gd name="connsiteX13" fmla="*/ 0 w 3851439"/>
              <a:gd name="connsiteY13" fmla="*/ 1889010 h 2687584"/>
              <a:gd name="connsiteX14" fmla="*/ 1872 w 3851439"/>
              <a:gd name="connsiteY14" fmla="*/ 1864788 h 2687584"/>
              <a:gd name="connsiteX15" fmla="*/ 177725 w 3851439"/>
              <a:gd name="connsiteY15" fmla="*/ 1248206 h 2687584"/>
              <a:gd name="connsiteX16" fmla="*/ 177724 w 3851439"/>
              <a:gd name="connsiteY16" fmla="*/ 1248205 h 2687584"/>
              <a:gd name="connsiteX17" fmla="*/ 879780 w 3851439"/>
              <a:gd name="connsiteY17" fmla="*/ 396668 h 26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51439" h="2687584">
                <a:moveTo>
                  <a:pt x="879780" y="396668"/>
                </a:moveTo>
                <a:cubicBezTo>
                  <a:pt x="1838090" y="-287327"/>
                  <a:pt x="3168612" y="-64524"/>
                  <a:pt x="3851439" y="893803"/>
                </a:cubicBezTo>
                <a:lnTo>
                  <a:pt x="3252458" y="886126"/>
                </a:lnTo>
                <a:lnTo>
                  <a:pt x="3070639" y="1451099"/>
                </a:lnTo>
                <a:cubicBezTo>
                  <a:pt x="2951126" y="1283467"/>
                  <a:pt x="2789875" y="1150442"/>
                  <a:pt x="2602698" y="1065100"/>
                </a:cubicBezTo>
                <a:cubicBezTo>
                  <a:pt x="2050588" y="813369"/>
                  <a:pt x="1405143" y="1026227"/>
                  <a:pt x="1105249" y="1539340"/>
                </a:cubicBezTo>
                <a:lnTo>
                  <a:pt x="1050007" y="1645917"/>
                </a:lnTo>
                <a:lnTo>
                  <a:pt x="1050008" y="1645917"/>
                </a:lnTo>
                <a:cubicBezTo>
                  <a:pt x="964604" y="1833229"/>
                  <a:pt x="930097" y="2039766"/>
                  <a:pt x="949575" y="2244521"/>
                </a:cubicBezTo>
                <a:cubicBezTo>
                  <a:pt x="961165" y="2365367"/>
                  <a:pt x="990702" y="2480151"/>
                  <a:pt x="1035295" y="2586489"/>
                </a:cubicBezTo>
                <a:lnTo>
                  <a:pt x="1083681" y="2687584"/>
                </a:lnTo>
                <a:lnTo>
                  <a:pt x="988356" y="2560201"/>
                </a:lnTo>
                <a:cubicBezTo>
                  <a:pt x="771105" y="2297145"/>
                  <a:pt x="491896" y="2087076"/>
                  <a:pt x="173062" y="1952310"/>
                </a:cubicBezTo>
                <a:lnTo>
                  <a:pt x="0" y="1889010"/>
                </a:lnTo>
                <a:lnTo>
                  <a:pt x="1872" y="1864788"/>
                </a:lnTo>
                <a:cubicBezTo>
                  <a:pt x="28316" y="1656735"/>
                  <a:pt x="86139" y="1449078"/>
                  <a:pt x="177725" y="1248206"/>
                </a:cubicBezTo>
                <a:lnTo>
                  <a:pt x="177724" y="1248205"/>
                </a:lnTo>
                <a:cubicBezTo>
                  <a:pt x="332974" y="907703"/>
                  <a:pt x="575137" y="613952"/>
                  <a:pt x="879780" y="396668"/>
                </a:cubicBez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7" name="手繪多邊形: 圖案 36">
            <a:extLst>
              <a:ext uri="{FF2B5EF4-FFF2-40B4-BE49-F238E27FC236}">
                <a16:creationId xmlns:a16="http://schemas.microsoft.com/office/drawing/2014/main" id="{80146077-EA8F-D04C-F507-58A040244333}"/>
              </a:ext>
            </a:extLst>
          </p:cNvPr>
          <p:cNvSpPr>
            <a:spLocks/>
          </p:cNvSpPr>
          <p:nvPr/>
        </p:nvSpPr>
        <p:spPr bwMode="auto">
          <a:xfrm rot="1964691">
            <a:off x="2165910" y="2892300"/>
            <a:ext cx="3962310" cy="2699312"/>
          </a:xfrm>
          <a:custGeom>
            <a:avLst/>
            <a:gdLst>
              <a:gd name="connsiteX0" fmla="*/ 0 w 3962310"/>
              <a:gd name="connsiteY0" fmla="*/ 1633449 h 2699312"/>
              <a:gd name="connsiteX1" fmla="*/ 830875 w 3962310"/>
              <a:gd name="connsiteY1" fmla="*/ 1154052 h 2699312"/>
              <a:gd name="connsiteX2" fmla="*/ 2432583 w 3962310"/>
              <a:gd name="connsiteY2" fmla="*/ 1582956 h 2699312"/>
              <a:gd name="connsiteX3" fmla="*/ 2861650 w 3962310"/>
              <a:gd name="connsiteY3" fmla="*/ 1154052 h 2699312"/>
              <a:gd name="connsiteX4" fmla="*/ 2861730 w 3962310"/>
              <a:gd name="connsiteY4" fmla="*/ 1154098 h 2699312"/>
              <a:gd name="connsiteX5" fmla="*/ 2928186 w 3962310"/>
              <a:gd name="connsiteY5" fmla="*/ 1020258 h 2699312"/>
              <a:gd name="connsiteX6" fmla="*/ 2900180 w 3962310"/>
              <a:gd name="connsiteY6" fmla="*/ 54368 h 2699312"/>
              <a:gd name="connsiteX7" fmla="*/ 2870372 w 3962310"/>
              <a:gd name="connsiteY7" fmla="*/ 0 h 2699312"/>
              <a:gd name="connsiteX8" fmla="*/ 2917574 w 3962310"/>
              <a:gd name="connsiteY8" fmla="*/ 69478 h 2699312"/>
              <a:gd name="connsiteX9" fmla="*/ 3734799 w 3962310"/>
              <a:gd name="connsiteY9" fmla="*/ 724907 h 2699312"/>
              <a:gd name="connsiteX10" fmla="*/ 3962310 w 3962310"/>
              <a:gd name="connsiteY10" fmla="*/ 811094 h 2699312"/>
              <a:gd name="connsiteX11" fmla="*/ 3959951 w 3962310"/>
              <a:gd name="connsiteY11" fmla="*/ 846965 h 2699312"/>
              <a:gd name="connsiteX12" fmla="*/ 3692544 w 3962310"/>
              <a:gd name="connsiteY12" fmla="*/ 1633478 h 2699312"/>
              <a:gd name="connsiteX13" fmla="*/ 3692517 w 3962310"/>
              <a:gd name="connsiteY13" fmla="*/ 1633462 h 2699312"/>
              <a:gd name="connsiteX14" fmla="*/ 3574022 w 3962310"/>
              <a:gd name="connsiteY14" fmla="*/ 1816631 h 2699312"/>
              <a:gd name="connsiteX15" fmla="*/ 780363 w 3962310"/>
              <a:gd name="connsiteY15" fmla="*/ 2413517 h 2699312"/>
              <a:gd name="connsiteX16" fmla="*/ 0 w 3962310"/>
              <a:gd name="connsiteY16" fmla="*/ 1633449 h 2699312"/>
              <a:gd name="connsiteX0" fmla="*/ 0 w 3962310"/>
              <a:gd name="connsiteY0" fmla="*/ 1633449 h 2699312"/>
              <a:gd name="connsiteX1" fmla="*/ 425968 w 3962310"/>
              <a:gd name="connsiteY1" fmla="*/ 1395314 h 2699312"/>
              <a:gd name="connsiteX2" fmla="*/ 830875 w 3962310"/>
              <a:gd name="connsiteY2" fmla="*/ 1154052 h 2699312"/>
              <a:gd name="connsiteX3" fmla="*/ 2432583 w 3962310"/>
              <a:gd name="connsiteY3" fmla="*/ 1582956 h 2699312"/>
              <a:gd name="connsiteX4" fmla="*/ 2861650 w 3962310"/>
              <a:gd name="connsiteY4" fmla="*/ 1154052 h 2699312"/>
              <a:gd name="connsiteX5" fmla="*/ 2861730 w 3962310"/>
              <a:gd name="connsiteY5" fmla="*/ 1154098 h 2699312"/>
              <a:gd name="connsiteX6" fmla="*/ 2928186 w 3962310"/>
              <a:gd name="connsiteY6" fmla="*/ 1020258 h 2699312"/>
              <a:gd name="connsiteX7" fmla="*/ 2900180 w 3962310"/>
              <a:gd name="connsiteY7" fmla="*/ 54368 h 2699312"/>
              <a:gd name="connsiteX8" fmla="*/ 2870372 w 3962310"/>
              <a:gd name="connsiteY8" fmla="*/ 0 h 2699312"/>
              <a:gd name="connsiteX9" fmla="*/ 2917574 w 3962310"/>
              <a:gd name="connsiteY9" fmla="*/ 69478 h 2699312"/>
              <a:gd name="connsiteX10" fmla="*/ 3734799 w 3962310"/>
              <a:gd name="connsiteY10" fmla="*/ 724907 h 2699312"/>
              <a:gd name="connsiteX11" fmla="*/ 3962310 w 3962310"/>
              <a:gd name="connsiteY11" fmla="*/ 811094 h 2699312"/>
              <a:gd name="connsiteX12" fmla="*/ 3959951 w 3962310"/>
              <a:gd name="connsiteY12" fmla="*/ 846965 h 2699312"/>
              <a:gd name="connsiteX13" fmla="*/ 3692544 w 3962310"/>
              <a:gd name="connsiteY13" fmla="*/ 1633478 h 2699312"/>
              <a:gd name="connsiteX14" fmla="*/ 3692517 w 3962310"/>
              <a:gd name="connsiteY14" fmla="*/ 1633462 h 2699312"/>
              <a:gd name="connsiteX15" fmla="*/ 3574022 w 3962310"/>
              <a:gd name="connsiteY15" fmla="*/ 1816631 h 2699312"/>
              <a:gd name="connsiteX16" fmla="*/ 780363 w 3962310"/>
              <a:gd name="connsiteY16" fmla="*/ 2413517 h 2699312"/>
              <a:gd name="connsiteX17" fmla="*/ 0 w 3962310"/>
              <a:gd name="connsiteY17" fmla="*/ 1633449 h 2699312"/>
              <a:gd name="connsiteX0" fmla="*/ 0 w 3962310"/>
              <a:gd name="connsiteY0" fmla="*/ 1633449 h 2699312"/>
              <a:gd name="connsiteX1" fmla="*/ 280322 w 3962310"/>
              <a:gd name="connsiteY1" fmla="*/ 1084312 h 2699312"/>
              <a:gd name="connsiteX2" fmla="*/ 830875 w 3962310"/>
              <a:gd name="connsiteY2" fmla="*/ 1154052 h 2699312"/>
              <a:gd name="connsiteX3" fmla="*/ 2432583 w 3962310"/>
              <a:gd name="connsiteY3" fmla="*/ 1582956 h 2699312"/>
              <a:gd name="connsiteX4" fmla="*/ 2861650 w 3962310"/>
              <a:gd name="connsiteY4" fmla="*/ 1154052 h 2699312"/>
              <a:gd name="connsiteX5" fmla="*/ 2861730 w 3962310"/>
              <a:gd name="connsiteY5" fmla="*/ 1154098 h 2699312"/>
              <a:gd name="connsiteX6" fmla="*/ 2928186 w 3962310"/>
              <a:gd name="connsiteY6" fmla="*/ 1020258 h 2699312"/>
              <a:gd name="connsiteX7" fmla="*/ 2900180 w 3962310"/>
              <a:gd name="connsiteY7" fmla="*/ 54368 h 2699312"/>
              <a:gd name="connsiteX8" fmla="*/ 2870372 w 3962310"/>
              <a:gd name="connsiteY8" fmla="*/ 0 h 2699312"/>
              <a:gd name="connsiteX9" fmla="*/ 2917574 w 3962310"/>
              <a:gd name="connsiteY9" fmla="*/ 69478 h 2699312"/>
              <a:gd name="connsiteX10" fmla="*/ 3734799 w 3962310"/>
              <a:gd name="connsiteY10" fmla="*/ 724907 h 2699312"/>
              <a:gd name="connsiteX11" fmla="*/ 3962310 w 3962310"/>
              <a:gd name="connsiteY11" fmla="*/ 811094 h 2699312"/>
              <a:gd name="connsiteX12" fmla="*/ 3959951 w 3962310"/>
              <a:gd name="connsiteY12" fmla="*/ 846965 h 2699312"/>
              <a:gd name="connsiteX13" fmla="*/ 3692544 w 3962310"/>
              <a:gd name="connsiteY13" fmla="*/ 1633478 h 2699312"/>
              <a:gd name="connsiteX14" fmla="*/ 3692517 w 3962310"/>
              <a:gd name="connsiteY14" fmla="*/ 1633462 h 2699312"/>
              <a:gd name="connsiteX15" fmla="*/ 3574022 w 3962310"/>
              <a:gd name="connsiteY15" fmla="*/ 1816631 h 2699312"/>
              <a:gd name="connsiteX16" fmla="*/ 780363 w 3962310"/>
              <a:gd name="connsiteY16" fmla="*/ 2413517 h 2699312"/>
              <a:gd name="connsiteX17" fmla="*/ 0 w 3962310"/>
              <a:gd name="connsiteY17" fmla="*/ 1633449 h 269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310" h="2699312">
                <a:moveTo>
                  <a:pt x="0" y="1633449"/>
                </a:moveTo>
                <a:lnTo>
                  <a:pt x="280322" y="1084312"/>
                </a:lnTo>
                <a:lnTo>
                  <a:pt x="830875" y="1154052"/>
                </a:lnTo>
                <a:cubicBezTo>
                  <a:pt x="1154724" y="1714619"/>
                  <a:pt x="1871804" y="1906682"/>
                  <a:pt x="2432583" y="1582956"/>
                </a:cubicBezTo>
                <a:cubicBezTo>
                  <a:pt x="2610805" y="1480065"/>
                  <a:pt x="2758910" y="1332206"/>
                  <a:pt x="2861650" y="1154052"/>
                </a:cubicBezTo>
                <a:cubicBezTo>
                  <a:pt x="2861677" y="1154067"/>
                  <a:pt x="2861703" y="1154083"/>
                  <a:pt x="2861730" y="1154098"/>
                </a:cubicBezTo>
                <a:lnTo>
                  <a:pt x="2928186" y="1020258"/>
                </a:lnTo>
                <a:cubicBezTo>
                  <a:pt x="3061693" y="702196"/>
                  <a:pt x="3044324" y="350304"/>
                  <a:pt x="2900180" y="54368"/>
                </a:cubicBezTo>
                <a:lnTo>
                  <a:pt x="2870372" y="0"/>
                </a:lnTo>
                <a:lnTo>
                  <a:pt x="2917574" y="69478"/>
                </a:lnTo>
                <a:cubicBezTo>
                  <a:pt x="3124162" y="344036"/>
                  <a:pt x="3400251" y="572372"/>
                  <a:pt x="3734799" y="724907"/>
                </a:cubicBezTo>
                <a:lnTo>
                  <a:pt x="3962310" y="811094"/>
                </a:lnTo>
                <a:lnTo>
                  <a:pt x="3959951" y="846965"/>
                </a:lnTo>
                <a:cubicBezTo>
                  <a:pt x="3923461" y="1123225"/>
                  <a:pt x="3832932" y="1390620"/>
                  <a:pt x="3692544" y="1633478"/>
                </a:cubicBezTo>
                <a:cubicBezTo>
                  <a:pt x="3692535" y="1633473"/>
                  <a:pt x="3692526" y="1633467"/>
                  <a:pt x="3692517" y="1633462"/>
                </a:cubicBezTo>
                <a:lnTo>
                  <a:pt x="3574022" y="1816631"/>
                </a:lnTo>
                <a:cubicBezTo>
                  <a:pt x="2942031" y="2692638"/>
                  <a:pt x="1736220" y="2965128"/>
                  <a:pt x="780363" y="2413517"/>
                </a:cubicBezTo>
                <a:cubicBezTo>
                  <a:pt x="456324" y="2226407"/>
                  <a:pt x="187181" y="1957366"/>
                  <a:pt x="0" y="1633449"/>
                </a:cubicBezTo>
                <a:close/>
              </a:path>
            </a:pathLst>
          </a:custGeom>
          <a:solidFill>
            <a:srgbClr val="F5C63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8229D99-6857-36FD-DA78-8ABF02545CB2}"/>
              </a:ext>
            </a:extLst>
          </p:cNvPr>
          <p:cNvSpPr>
            <a:spLocks/>
          </p:cNvSpPr>
          <p:nvPr/>
        </p:nvSpPr>
        <p:spPr bwMode="auto">
          <a:xfrm rot="1964691">
            <a:off x="2752524" y="986546"/>
            <a:ext cx="2492608" cy="3195638"/>
          </a:xfrm>
          <a:custGeom>
            <a:avLst/>
            <a:gdLst>
              <a:gd name="T0" fmla="*/ 3088 w 12774"/>
              <a:gd name="T1" fmla="*/ 16777 h 16777"/>
              <a:gd name="T2" fmla="*/ 7182 w 12774"/>
              <a:gd name="T3" fmla="*/ 1499 h 16777"/>
              <a:gd name="T4" fmla="*/ 12774 w 12774"/>
              <a:gd name="T5" fmla="*/ 0 h 16777"/>
              <a:gd name="T6" fmla="*/ 12774 w 12774"/>
              <a:gd name="T7" fmla="*/ 5033 h 16777"/>
              <a:gd name="T8" fmla="*/ 6623 w 12774"/>
              <a:gd name="T9" fmla="*/ 11185 h 16777"/>
              <a:gd name="T10" fmla="*/ 7447 w 12774"/>
              <a:gd name="T11" fmla="*/ 14261 h 16777"/>
              <a:gd name="T12" fmla="*/ 3088 w 12774"/>
              <a:gd name="T13" fmla="*/ 16777 h 16777"/>
              <a:gd name="connsiteX0" fmla="*/ 1501 w 11187"/>
              <a:gd name="connsiteY0" fmla="*/ 16777 h 16777"/>
              <a:gd name="connsiteX1" fmla="*/ 5595 w 11187"/>
              <a:gd name="connsiteY1" fmla="*/ 1499 h 16777"/>
              <a:gd name="connsiteX2" fmla="*/ 11187 w 11187"/>
              <a:gd name="connsiteY2" fmla="*/ 0 h 16777"/>
              <a:gd name="connsiteX3" fmla="*/ 11130 w 11187"/>
              <a:gd name="connsiteY3" fmla="*/ 2429 h 16777"/>
              <a:gd name="connsiteX4" fmla="*/ 11187 w 11187"/>
              <a:gd name="connsiteY4" fmla="*/ 5033 h 16777"/>
              <a:gd name="connsiteX5" fmla="*/ 5036 w 11187"/>
              <a:gd name="connsiteY5" fmla="*/ 11185 h 16777"/>
              <a:gd name="connsiteX6" fmla="*/ 5860 w 11187"/>
              <a:gd name="connsiteY6" fmla="*/ 14261 h 16777"/>
              <a:gd name="connsiteX7" fmla="*/ 1501 w 11187"/>
              <a:gd name="connsiteY7" fmla="*/ 16777 h 16777"/>
              <a:gd name="connsiteX0" fmla="*/ 1501 w 13075"/>
              <a:gd name="connsiteY0" fmla="*/ 16777 h 16777"/>
              <a:gd name="connsiteX1" fmla="*/ 5595 w 13075"/>
              <a:gd name="connsiteY1" fmla="*/ 1499 h 16777"/>
              <a:gd name="connsiteX2" fmla="*/ 11187 w 13075"/>
              <a:gd name="connsiteY2" fmla="*/ 0 h 16777"/>
              <a:gd name="connsiteX3" fmla="*/ 13075 w 13075"/>
              <a:gd name="connsiteY3" fmla="*/ 2794 h 16777"/>
              <a:gd name="connsiteX4" fmla="*/ 11187 w 13075"/>
              <a:gd name="connsiteY4" fmla="*/ 5033 h 16777"/>
              <a:gd name="connsiteX5" fmla="*/ 5036 w 13075"/>
              <a:gd name="connsiteY5" fmla="*/ 11185 h 16777"/>
              <a:gd name="connsiteX6" fmla="*/ 5860 w 13075"/>
              <a:gd name="connsiteY6" fmla="*/ 14261 h 16777"/>
              <a:gd name="connsiteX7" fmla="*/ 1501 w 13075"/>
              <a:gd name="connsiteY7" fmla="*/ 16777 h 16777"/>
              <a:gd name="connsiteX0" fmla="*/ 1501 w 13075"/>
              <a:gd name="connsiteY0" fmla="*/ 16777 h 16777"/>
              <a:gd name="connsiteX1" fmla="*/ 5595 w 13075"/>
              <a:gd name="connsiteY1" fmla="*/ 1499 h 16777"/>
              <a:gd name="connsiteX2" fmla="*/ 11187 w 13075"/>
              <a:gd name="connsiteY2" fmla="*/ 0 h 16777"/>
              <a:gd name="connsiteX3" fmla="*/ 13075 w 13075"/>
              <a:gd name="connsiteY3" fmla="*/ 2794 h 16777"/>
              <a:gd name="connsiteX4" fmla="*/ 11187 w 13075"/>
              <a:gd name="connsiteY4" fmla="*/ 5033 h 16777"/>
              <a:gd name="connsiteX5" fmla="*/ 5036 w 13075"/>
              <a:gd name="connsiteY5" fmla="*/ 11185 h 16777"/>
              <a:gd name="connsiteX6" fmla="*/ 5860 w 13075"/>
              <a:gd name="connsiteY6" fmla="*/ 14261 h 16777"/>
              <a:gd name="connsiteX7" fmla="*/ 1501 w 13075"/>
              <a:gd name="connsiteY7" fmla="*/ 16777 h 16777"/>
              <a:gd name="connsiteX0" fmla="*/ 1501 w 13075"/>
              <a:gd name="connsiteY0" fmla="*/ 16777 h 16777"/>
              <a:gd name="connsiteX1" fmla="*/ 5595 w 13075"/>
              <a:gd name="connsiteY1" fmla="*/ 1499 h 16777"/>
              <a:gd name="connsiteX2" fmla="*/ 11187 w 13075"/>
              <a:gd name="connsiteY2" fmla="*/ 0 h 16777"/>
              <a:gd name="connsiteX3" fmla="*/ 13075 w 13075"/>
              <a:gd name="connsiteY3" fmla="*/ 2794 h 16777"/>
              <a:gd name="connsiteX4" fmla="*/ 11187 w 13075"/>
              <a:gd name="connsiteY4" fmla="*/ 5033 h 16777"/>
              <a:gd name="connsiteX5" fmla="*/ 5036 w 13075"/>
              <a:gd name="connsiteY5" fmla="*/ 11185 h 16777"/>
              <a:gd name="connsiteX6" fmla="*/ 5860 w 13075"/>
              <a:gd name="connsiteY6" fmla="*/ 14261 h 16777"/>
              <a:gd name="connsiteX7" fmla="*/ 3686 w 13075"/>
              <a:gd name="connsiteY7" fmla="*/ 15496 h 16777"/>
              <a:gd name="connsiteX8" fmla="*/ 1501 w 13075"/>
              <a:gd name="connsiteY8" fmla="*/ 16777 h 16777"/>
              <a:gd name="connsiteX0" fmla="*/ 1501 w 13075"/>
              <a:gd name="connsiteY0" fmla="*/ 16777 h 16777"/>
              <a:gd name="connsiteX1" fmla="*/ 5595 w 13075"/>
              <a:gd name="connsiteY1" fmla="*/ 1499 h 16777"/>
              <a:gd name="connsiteX2" fmla="*/ 11187 w 13075"/>
              <a:gd name="connsiteY2" fmla="*/ 0 h 16777"/>
              <a:gd name="connsiteX3" fmla="*/ 13075 w 13075"/>
              <a:gd name="connsiteY3" fmla="*/ 2794 h 16777"/>
              <a:gd name="connsiteX4" fmla="*/ 11187 w 13075"/>
              <a:gd name="connsiteY4" fmla="*/ 5033 h 16777"/>
              <a:gd name="connsiteX5" fmla="*/ 5036 w 13075"/>
              <a:gd name="connsiteY5" fmla="*/ 11185 h 16777"/>
              <a:gd name="connsiteX6" fmla="*/ 5860 w 13075"/>
              <a:gd name="connsiteY6" fmla="*/ 14261 h 16777"/>
              <a:gd name="connsiteX7" fmla="*/ 2988 w 13075"/>
              <a:gd name="connsiteY7" fmla="*/ 13916 h 16777"/>
              <a:gd name="connsiteX8" fmla="*/ 1501 w 13075"/>
              <a:gd name="connsiteY8" fmla="*/ 16777 h 1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5" h="16777">
                <a:moveTo>
                  <a:pt x="1501" y="16777"/>
                </a:moveTo>
                <a:cubicBezTo>
                  <a:pt x="-1587" y="11428"/>
                  <a:pt x="245" y="4587"/>
                  <a:pt x="5595" y="1499"/>
                </a:cubicBezTo>
                <a:cubicBezTo>
                  <a:pt x="7295" y="517"/>
                  <a:pt x="9224" y="0"/>
                  <a:pt x="11187" y="0"/>
                </a:cubicBezTo>
                <a:lnTo>
                  <a:pt x="13075" y="2794"/>
                </a:lnTo>
                <a:lnTo>
                  <a:pt x="11187" y="5033"/>
                </a:lnTo>
                <a:cubicBezTo>
                  <a:pt x="7790" y="5033"/>
                  <a:pt x="5036" y="7787"/>
                  <a:pt x="5036" y="11185"/>
                </a:cubicBezTo>
                <a:cubicBezTo>
                  <a:pt x="5036" y="12265"/>
                  <a:pt x="5320" y="13325"/>
                  <a:pt x="5860" y="14261"/>
                </a:cubicBezTo>
                <a:lnTo>
                  <a:pt x="2988" y="13916"/>
                </a:lnTo>
                <a:lnTo>
                  <a:pt x="1501" y="16777"/>
                </a:lnTo>
                <a:close/>
              </a:path>
            </a:pathLst>
          </a:custGeom>
          <a:solidFill>
            <a:srgbClr val="FF614C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92A7D16-66D3-0E17-E3A4-5EE5C379759E}"/>
              </a:ext>
            </a:extLst>
          </p:cNvPr>
          <p:cNvSpPr>
            <a:spLocks/>
          </p:cNvSpPr>
          <p:nvPr/>
        </p:nvSpPr>
        <p:spPr bwMode="auto">
          <a:xfrm rot="19635309" flipH="1">
            <a:off x="6619969" y="3808020"/>
            <a:ext cx="3692525" cy="1625212"/>
          </a:xfrm>
          <a:custGeom>
            <a:avLst/>
            <a:gdLst>
              <a:gd name="T0" fmla="*/ 19372 w 19372"/>
              <a:gd name="T1" fmla="*/ 2516 h 9698"/>
              <a:gd name="T2" fmla="*/ 4094 w 19372"/>
              <a:gd name="T3" fmla="*/ 6610 h 9698"/>
              <a:gd name="T4" fmla="*/ 0 w 19372"/>
              <a:gd name="T5" fmla="*/ 2516 h 9698"/>
              <a:gd name="T6" fmla="*/ 4359 w 19372"/>
              <a:gd name="T7" fmla="*/ 0 h 9698"/>
              <a:gd name="T8" fmla="*/ 12762 w 19372"/>
              <a:gd name="T9" fmla="*/ 2251 h 9698"/>
              <a:gd name="T10" fmla="*/ 15013 w 19372"/>
              <a:gd name="T11" fmla="*/ 0 h 9698"/>
              <a:gd name="T12" fmla="*/ 19372 w 19372"/>
              <a:gd name="T13" fmla="*/ 2516 h 9698"/>
              <a:gd name="connsiteX0" fmla="*/ 10000 w 10000"/>
              <a:gd name="connsiteY0" fmla="*/ 2594 h 8362"/>
              <a:gd name="connsiteX1" fmla="*/ 2113 w 10000"/>
              <a:gd name="connsiteY1" fmla="*/ 6816 h 8362"/>
              <a:gd name="connsiteX2" fmla="*/ 0 w 10000"/>
              <a:gd name="connsiteY2" fmla="*/ 2594 h 8362"/>
              <a:gd name="connsiteX3" fmla="*/ 2250 w 10000"/>
              <a:gd name="connsiteY3" fmla="*/ 0 h 8362"/>
              <a:gd name="connsiteX4" fmla="*/ 6588 w 10000"/>
              <a:gd name="connsiteY4" fmla="*/ 2321 h 8362"/>
              <a:gd name="connsiteX5" fmla="*/ 7750 w 10000"/>
              <a:gd name="connsiteY5" fmla="*/ 0 h 8362"/>
              <a:gd name="connsiteX6" fmla="*/ 8765 w 10000"/>
              <a:gd name="connsiteY6" fmla="*/ 1199 h 8362"/>
              <a:gd name="connsiteX7" fmla="*/ 10000 w 10000"/>
              <a:gd name="connsiteY7" fmla="*/ 2594 h 8362"/>
              <a:gd name="connsiteX0" fmla="*/ 10000 w 10000"/>
              <a:gd name="connsiteY0" fmla="*/ 3102 h 10000"/>
              <a:gd name="connsiteX1" fmla="*/ 2113 w 10000"/>
              <a:gd name="connsiteY1" fmla="*/ 8151 h 10000"/>
              <a:gd name="connsiteX2" fmla="*/ 0 w 10000"/>
              <a:gd name="connsiteY2" fmla="*/ 3102 h 10000"/>
              <a:gd name="connsiteX3" fmla="*/ 2250 w 10000"/>
              <a:gd name="connsiteY3" fmla="*/ 0 h 10000"/>
              <a:gd name="connsiteX4" fmla="*/ 6588 w 10000"/>
              <a:gd name="connsiteY4" fmla="*/ 2776 h 10000"/>
              <a:gd name="connsiteX5" fmla="*/ 7750 w 10000"/>
              <a:gd name="connsiteY5" fmla="*/ 0 h 10000"/>
              <a:gd name="connsiteX6" fmla="*/ 8195 w 10000"/>
              <a:gd name="connsiteY6" fmla="*/ 3327 h 10000"/>
              <a:gd name="connsiteX7" fmla="*/ 10000 w 10000"/>
              <a:gd name="connsiteY7" fmla="*/ 3102 h 10000"/>
              <a:gd name="connsiteX0" fmla="*/ 10000 w 10000"/>
              <a:gd name="connsiteY0" fmla="*/ 3102 h 10000"/>
              <a:gd name="connsiteX1" fmla="*/ 2113 w 10000"/>
              <a:gd name="connsiteY1" fmla="*/ 8151 h 10000"/>
              <a:gd name="connsiteX2" fmla="*/ 0 w 10000"/>
              <a:gd name="connsiteY2" fmla="*/ 3102 h 10000"/>
              <a:gd name="connsiteX3" fmla="*/ 1155 w 10000"/>
              <a:gd name="connsiteY3" fmla="*/ 1481 h 10000"/>
              <a:gd name="connsiteX4" fmla="*/ 2250 w 10000"/>
              <a:gd name="connsiteY4" fmla="*/ 0 h 10000"/>
              <a:gd name="connsiteX5" fmla="*/ 6588 w 10000"/>
              <a:gd name="connsiteY5" fmla="*/ 2776 h 10000"/>
              <a:gd name="connsiteX6" fmla="*/ 7750 w 10000"/>
              <a:gd name="connsiteY6" fmla="*/ 0 h 10000"/>
              <a:gd name="connsiteX7" fmla="*/ 8195 w 10000"/>
              <a:gd name="connsiteY7" fmla="*/ 3327 h 10000"/>
              <a:gd name="connsiteX8" fmla="*/ 10000 w 10000"/>
              <a:gd name="connsiteY8" fmla="*/ 3102 h 10000"/>
              <a:gd name="connsiteX0" fmla="*/ 10000 w 10000"/>
              <a:gd name="connsiteY0" fmla="*/ 3620 h 10518"/>
              <a:gd name="connsiteX1" fmla="*/ 2113 w 10000"/>
              <a:gd name="connsiteY1" fmla="*/ 8669 h 10518"/>
              <a:gd name="connsiteX2" fmla="*/ 0 w 10000"/>
              <a:gd name="connsiteY2" fmla="*/ 3620 h 10518"/>
              <a:gd name="connsiteX3" fmla="*/ 650 w 10000"/>
              <a:gd name="connsiteY3" fmla="*/ 0 h 10518"/>
              <a:gd name="connsiteX4" fmla="*/ 2250 w 10000"/>
              <a:gd name="connsiteY4" fmla="*/ 518 h 10518"/>
              <a:gd name="connsiteX5" fmla="*/ 6588 w 10000"/>
              <a:gd name="connsiteY5" fmla="*/ 3294 h 10518"/>
              <a:gd name="connsiteX6" fmla="*/ 7750 w 10000"/>
              <a:gd name="connsiteY6" fmla="*/ 518 h 10518"/>
              <a:gd name="connsiteX7" fmla="*/ 8195 w 10000"/>
              <a:gd name="connsiteY7" fmla="*/ 3845 h 10518"/>
              <a:gd name="connsiteX8" fmla="*/ 10000 w 10000"/>
              <a:gd name="connsiteY8" fmla="*/ 3620 h 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518">
                <a:moveTo>
                  <a:pt x="10000" y="3620"/>
                </a:moveTo>
                <a:cubicBezTo>
                  <a:pt x="8406" y="10217"/>
                  <a:pt x="4875" y="12477"/>
                  <a:pt x="2113" y="8669"/>
                </a:cubicBezTo>
                <a:cubicBezTo>
                  <a:pt x="1236" y="7458"/>
                  <a:pt x="507" y="5717"/>
                  <a:pt x="0" y="3620"/>
                </a:cubicBezTo>
                <a:lnTo>
                  <a:pt x="650" y="0"/>
                </a:lnTo>
                <a:lnTo>
                  <a:pt x="2250" y="518"/>
                </a:lnTo>
                <a:cubicBezTo>
                  <a:pt x="3127" y="4146"/>
                  <a:pt x="5069" y="5389"/>
                  <a:pt x="6588" y="3294"/>
                </a:cubicBezTo>
                <a:cubicBezTo>
                  <a:pt x="7071" y="2628"/>
                  <a:pt x="7472" y="1671"/>
                  <a:pt x="7750" y="518"/>
                </a:cubicBezTo>
                <a:cubicBezTo>
                  <a:pt x="7898" y="1627"/>
                  <a:pt x="8047" y="2736"/>
                  <a:pt x="8195" y="3845"/>
                </a:cubicBezTo>
                <a:lnTo>
                  <a:pt x="10000" y="3620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" name="手繪多邊形: 圖案 39">
            <a:extLst>
              <a:ext uri="{FF2B5EF4-FFF2-40B4-BE49-F238E27FC236}">
                <a16:creationId xmlns:a16="http://schemas.microsoft.com/office/drawing/2014/main" id="{72CBA67E-FFF6-1E7F-B5B1-E9CE7A28DC83}"/>
              </a:ext>
            </a:extLst>
          </p:cNvPr>
          <p:cNvSpPr/>
          <p:nvPr/>
        </p:nvSpPr>
        <p:spPr>
          <a:xfrm>
            <a:off x="5095241" y="1729062"/>
            <a:ext cx="2280919" cy="3686464"/>
          </a:xfrm>
          <a:custGeom>
            <a:avLst/>
            <a:gdLst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159374 w 2125985"/>
              <a:gd name="connsiteY23" fmla="*/ 2945132 h 3686464"/>
              <a:gd name="connsiteX24" fmla="*/ 1193064 w 2125985"/>
              <a:gd name="connsiteY24" fmla="*/ 2888916 h 3686464"/>
              <a:gd name="connsiteX25" fmla="*/ 1193064 w 2125985"/>
              <a:gd name="connsiteY25" fmla="*/ 2888915 h 3686464"/>
              <a:gd name="connsiteX26" fmla="*/ 1159374 w 2125985"/>
              <a:gd name="connsiteY26" fmla="*/ 2945131 h 3686464"/>
              <a:gd name="connsiteX27" fmla="*/ 1014636 w 2125985"/>
              <a:gd name="connsiteY27" fmla="*/ 3140683 h 3686464"/>
              <a:gd name="connsiteX28" fmla="*/ 869898 w 2125985"/>
              <a:gd name="connsiteY28" fmla="*/ 2945132 h 3686464"/>
              <a:gd name="connsiteX29" fmla="*/ 537060 w 2125985"/>
              <a:gd name="connsiteY29" fmla="*/ 1951822 h 3686464"/>
              <a:gd name="connsiteX30" fmla="*/ 534939 w 2125985"/>
              <a:gd name="connsiteY30" fmla="*/ 1867853 h 3686464"/>
              <a:gd name="connsiteX31" fmla="*/ 538510 w 2125985"/>
              <a:gd name="connsiteY31" fmla="*/ 1816922 h 3686464"/>
              <a:gd name="connsiteX32" fmla="*/ 535436 w 2125985"/>
              <a:gd name="connsiteY32" fmla="*/ 1703247 h 3686464"/>
              <a:gd name="connsiteX33" fmla="*/ 535113 w 2125985"/>
              <a:gd name="connsiteY33" fmla="*/ 1700674 h 3686464"/>
              <a:gd name="connsiteX34" fmla="*/ 521127 w 2125985"/>
              <a:gd name="connsiteY34" fmla="*/ 1589472 h 3686464"/>
              <a:gd name="connsiteX35" fmla="*/ 408255 w 2125985"/>
              <a:gd name="connsiteY35" fmla="*/ 1255483 h 3686464"/>
              <a:gd name="connsiteX36" fmla="*/ 0 w 2125985"/>
              <a:gd name="connsiteY36" fmla="*/ 806327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159374 w 2125985"/>
              <a:gd name="connsiteY23" fmla="*/ 2945132 h 3686464"/>
              <a:gd name="connsiteX24" fmla="*/ 1193064 w 2125985"/>
              <a:gd name="connsiteY24" fmla="*/ 2888916 h 3686464"/>
              <a:gd name="connsiteX25" fmla="*/ 1159374 w 2125985"/>
              <a:gd name="connsiteY25" fmla="*/ 2945131 h 3686464"/>
              <a:gd name="connsiteX26" fmla="*/ 1014636 w 2125985"/>
              <a:gd name="connsiteY26" fmla="*/ 3140683 h 3686464"/>
              <a:gd name="connsiteX27" fmla="*/ 869898 w 2125985"/>
              <a:gd name="connsiteY27" fmla="*/ 2945132 h 3686464"/>
              <a:gd name="connsiteX28" fmla="*/ 537060 w 2125985"/>
              <a:gd name="connsiteY28" fmla="*/ 1951822 h 3686464"/>
              <a:gd name="connsiteX29" fmla="*/ 534939 w 2125985"/>
              <a:gd name="connsiteY29" fmla="*/ 1867853 h 3686464"/>
              <a:gd name="connsiteX30" fmla="*/ 538510 w 2125985"/>
              <a:gd name="connsiteY30" fmla="*/ 1816922 h 3686464"/>
              <a:gd name="connsiteX31" fmla="*/ 535436 w 2125985"/>
              <a:gd name="connsiteY31" fmla="*/ 1703247 h 3686464"/>
              <a:gd name="connsiteX32" fmla="*/ 535113 w 2125985"/>
              <a:gd name="connsiteY32" fmla="*/ 1700674 h 3686464"/>
              <a:gd name="connsiteX33" fmla="*/ 521127 w 2125985"/>
              <a:gd name="connsiteY33" fmla="*/ 1589472 h 3686464"/>
              <a:gd name="connsiteX34" fmla="*/ 408255 w 2125985"/>
              <a:gd name="connsiteY34" fmla="*/ 1255483 h 3686464"/>
              <a:gd name="connsiteX35" fmla="*/ 0 w 2125985"/>
              <a:gd name="connsiteY35" fmla="*/ 806327 h 3686464"/>
              <a:gd name="connsiteX36" fmla="*/ 518544 w 2125985"/>
              <a:gd name="connsiteY36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159374 w 2125985"/>
              <a:gd name="connsiteY23" fmla="*/ 2945132 h 3686464"/>
              <a:gd name="connsiteX24" fmla="*/ 1159374 w 2125985"/>
              <a:gd name="connsiteY24" fmla="*/ 2945131 h 3686464"/>
              <a:gd name="connsiteX25" fmla="*/ 1014636 w 2125985"/>
              <a:gd name="connsiteY25" fmla="*/ 3140683 h 3686464"/>
              <a:gd name="connsiteX26" fmla="*/ 869898 w 2125985"/>
              <a:gd name="connsiteY26" fmla="*/ 2945132 h 3686464"/>
              <a:gd name="connsiteX27" fmla="*/ 537060 w 2125985"/>
              <a:gd name="connsiteY27" fmla="*/ 1951822 h 3686464"/>
              <a:gd name="connsiteX28" fmla="*/ 534939 w 2125985"/>
              <a:gd name="connsiteY28" fmla="*/ 1867853 h 3686464"/>
              <a:gd name="connsiteX29" fmla="*/ 538510 w 2125985"/>
              <a:gd name="connsiteY29" fmla="*/ 1816922 h 3686464"/>
              <a:gd name="connsiteX30" fmla="*/ 535436 w 2125985"/>
              <a:gd name="connsiteY30" fmla="*/ 1703247 h 3686464"/>
              <a:gd name="connsiteX31" fmla="*/ 535113 w 2125985"/>
              <a:gd name="connsiteY31" fmla="*/ 1700674 h 3686464"/>
              <a:gd name="connsiteX32" fmla="*/ 521127 w 2125985"/>
              <a:gd name="connsiteY32" fmla="*/ 1589472 h 3686464"/>
              <a:gd name="connsiteX33" fmla="*/ 408255 w 2125985"/>
              <a:gd name="connsiteY33" fmla="*/ 1255483 h 3686464"/>
              <a:gd name="connsiteX34" fmla="*/ 0 w 2125985"/>
              <a:gd name="connsiteY34" fmla="*/ 806327 h 3686464"/>
              <a:gd name="connsiteX35" fmla="*/ 518544 w 2125985"/>
              <a:gd name="connsiteY35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159374 w 2125985"/>
              <a:gd name="connsiteY23" fmla="*/ 2945132 h 3686464"/>
              <a:gd name="connsiteX24" fmla="*/ 1014636 w 2125985"/>
              <a:gd name="connsiteY24" fmla="*/ 3140683 h 3686464"/>
              <a:gd name="connsiteX25" fmla="*/ 869898 w 2125985"/>
              <a:gd name="connsiteY25" fmla="*/ 2945132 h 3686464"/>
              <a:gd name="connsiteX26" fmla="*/ 537060 w 2125985"/>
              <a:gd name="connsiteY26" fmla="*/ 1951822 h 3686464"/>
              <a:gd name="connsiteX27" fmla="*/ 534939 w 2125985"/>
              <a:gd name="connsiteY27" fmla="*/ 1867853 h 3686464"/>
              <a:gd name="connsiteX28" fmla="*/ 538510 w 2125985"/>
              <a:gd name="connsiteY28" fmla="*/ 1816922 h 3686464"/>
              <a:gd name="connsiteX29" fmla="*/ 535436 w 2125985"/>
              <a:gd name="connsiteY29" fmla="*/ 1703247 h 3686464"/>
              <a:gd name="connsiteX30" fmla="*/ 535113 w 2125985"/>
              <a:gd name="connsiteY30" fmla="*/ 1700674 h 3686464"/>
              <a:gd name="connsiteX31" fmla="*/ 521127 w 2125985"/>
              <a:gd name="connsiteY31" fmla="*/ 1589472 h 3686464"/>
              <a:gd name="connsiteX32" fmla="*/ 408255 w 2125985"/>
              <a:gd name="connsiteY32" fmla="*/ 1255483 h 3686464"/>
              <a:gd name="connsiteX33" fmla="*/ 0 w 2125985"/>
              <a:gd name="connsiteY33" fmla="*/ 806327 h 3686464"/>
              <a:gd name="connsiteX34" fmla="*/ 518544 w 2125985"/>
              <a:gd name="connsiteY34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15714 w 2125985"/>
              <a:gd name="connsiteY14" fmla="*/ 2377385 h 3686464"/>
              <a:gd name="connsiteX15" fmla="*/ 1428243 w 2125985"/>
              <a:gd name="connsiteY15" fmla="*/ 2335158 h 3686464"/>
              <a:gd name="connsiteX16" fmla="*/ 1492213 w 2125985"/>
              <a:gd name="connsiteY16" fmla="*/ 1951822 h 3686464"/>
              <a:gd name="connsiteX17" fmla="*/ 1494333 w 2125985"/>
              <a:gd name="connsiteY17" fmla="*/ 1867859 h 3686464"/>
              <a:gd name="connsiteX18" fmla="*/ 1498670 w 2125985"/>
              <a:gd name="connsiteY18" fmla="*/ 1929706 h 3686464"/>
              <a:gd name="connsiteX19" fmla="*/ 2125985 w 2125985"/>
              <a:gd name="connsiteY19" fmla="*/ 2833957 h 3686464"/>
              <a:gd name="connsiteX20" fmla="*/ 1686360 w 2125985"/>
              <a:gd name="connsiteY20" fmla="*/ 3686464 h 3686464"/>
              <a:gd name="connsiteX21" fmla="*/ 1036022 w 2125985"/>
              <a:gd name="connsiteY21" fmla="*/ 3169579 h 3686464"/>
              <a:gd name="connsiteX22" fmla="*/ 1014635 w 2125985"/>
              <a:gd name="connsiteY22" fmla="*/ 3140684 h 3686464"/>
              <a:gd name="connsiteX23" fmla="*/ 1014636 w 2125985"/>
              <a:gd name="connsiteY23" fmla="*/ 3140683 h 3686464"/>
              <a:gd name="connsiteX24" fmla="*/ 869898 w 2125985"/>
              <a:gd name="connsiteY24" fmla="*/ 2945132 h 3686464"/>
              <a:gd name="connsiteX25" fmla="*/ 537060 w 2125985"/>
              <a:gd name="connsiteY25" fmla="*/ 1951822 h 3686464"/>
              <a:gd name="connsiteX26" fmla="*/ 534939 w 2125985"/>
              <a:gd name="connsiteY26" fmla="*/ 1867853 h 3686464"/>
              <a:gd name="connsiteX27" fmla="*/ 538510 w 2125985"/>
              <a:gd name="connsiteY27" fmla="*/ 1816922 h 3686464"/>
              <a:gd name="connsiteX28" fmla="*/ 535436 w 2125985"/>
              <a:gd name="connsiteY28" fmla="*/ 1703247 h 3686464"/>
              <a:gd name="connsiteX29" fmla="*/ 535113 w 2125985"/>
              <a:gd name="connsiteY29" fmla="*/ 1700674 h 3686464"/>
              <a:gd name="connsiteX30" fmla="*/ 521127 w 2125985"/>
              <a:gd name="connsiteY30" fmla="*/ 1589472 h 3686464"/>
              <a:gd name="connsiteX31" fmla="*/ 408255 w 2125985"/>
              <a:gd name="connsiteY31" fmla="*/ 1255483 h 3686464"/>
              <a:gd name="connsiteX32" fmla="*/ 0 w 2125985"/>
              <a:gd name="connsiteY32" fmla="*/ 806327 h 3686464"/>
              <a:gd name="connsiteX33" fmla="*/ 518544 w 2125985"/>
              <a:gd name="connsiteY33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15714 w 2125985"/>
              <a:gd name="connsiteY13" fmla="*/ 2377385 h 3686464"/>
              <a:gd name="connsiteX14" fmla="*/ 1428243 w 2125985"/>
              <a:gd name="connsiteY14" fmla="*/ 2335158 h 3686464"/>
              <a:gd name="connsiteX15" fmla="*/ 1492213 w 2125985"/>
              <a:gd name="connsiteY15" fmla="*/ 1951822 h 3686464"/>
              <a:gd name="connsiteX16" fmla="*/ 1494333 w 2125985"/>
              <a:gd name="connsiteY16" fmla="*/ 1867859 h 3686464"/>
              <a:gd name="connsiteX17" fmla="*/ 1498670 w 2125985"/>
              <a:gd name="connsiteY17" fmla="*/ 1929706 h 3686464"/>
              <a:gd name="connsiteX18" fmla="*/ 2125985 w 2125985"/>
              <a:gd name="connsiteY18" fmla="*/ 2833957 h 3686464"/>
              <a:gd name="connsiteX19" fmla="*/ 1686360 w 2125985"/>
              <a:gd name="connsiteY19" fmla="*/ 3686464 h 3686464"/>
              <a:gd name="connsiteX20" fmla="*/ 1036022 w 2125985"/>
              <a:gd name="connsiteY20" fmla="*/ 3169579 h 3686464"/>
              <a:gd name="connsiteX21" fmla="*/ 1014635 w 2125985"/>
              <a:gd name="connsiteY21" fmla="*/ 3140684 h 3686464"/>
              <a:gd name="connsiteX22" fmla="*/ 1014636 w 2125985"/>
              <a:gd name="connsiteY22" fmla="*/ 3140683 h 3686464"/>
              <a:gd name="connsiteX23" fmla="*/ 869898 w 2125985"/>
              <a:gd name="connsiteY23" fmla="*/ 2945132 h 3686464"/>
              <a:gd name="connsiteX24" fmla="*/ 537060 w 2125985"/>
              <a:gd name="connsiteY24" fmla="*/ 1951822 h 3686464"/>
              <a:gd name="connsiteX25" fmla="*/ 534939 w 2125985"/>
              <a:gd name="connsiteY25" fmla="*/ 1867853 h 3686464"/>
              <a:gd name="connsiteX26" fmla="*/ 538510 w 2125985"/>
              <a:gd name="connsiteY26" fmla="*/ 1816922 h 3686464"/>
              <a:gd name="connsiteX27" fmla="*/ 535436 w 2125985"/>
              <a:gd name="connsiteY27" fmla="*/ 1703247 h 3686464"/>
              <a:gd name="connsiteX28" fmla="*/ 535113 w 2125985"/>
              <a:gd name="connsiteY28" fmla="*/ 1700674 h 3686464"/>
              <a:gd name="connsiteX29" fmla="*/ 521127 w 2125985"/>
              <a:gd name="connsiteY29" fmla="*/ 1589472 h 3686464"/>
              <a:gd name="connsiteX30" fmla="*/ 408255 w 2125985"/>
              <a:gd name="connsiteY30" fmla="*/ 1255483 h 3686464"/>
              <a:gd name="connsiteX31" fmla="*/ 0 w 2125985"/>
              <a:gd name="connsiteY31" fmla="*/ 806327 h 3686464"/>
              <a:gd name="connsiteX32" fmla="*/ 518544 w 2125985"/>
              <a:gd name="connsiteY32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28243 w 2125985"/>
              <a:gd name="connsiteY13" fmla="*/ 2335158 h 3686464"/>
              <a:gd name="connsiteX14" fmla="*/ 1492213 w 2125985"/>
              <a:gd name="connsiteY14" fmla="*/ 1951822 h 3686464"/>
              <a:gd name="connsiteX15" fmla="*/ 1494333 w 2125985"/>
              <a:gd name="connsiteY15" fmla="*/ 1867859 h 3686464"/>
              <a:gd name="connsiteX16" fmla="*/ 1498670 w 2125985"/>
              <a:gd name="connsiteY16" fmla="*/ 1929706 h 3686464"/>
              <a:gd name="connsiteX17" fmla="*/ 2125985 w 2125985"/>
              <a:gd name="connsiteY17" fmla="*/ 2833957 h 3686464"/>
              <a:gd name="connsiteX18" fmla="*/ 1686360 w 2125985"/>
              <a:gd name="connsiteY18" fmla="*/ 3686464 h 3686464"/>
              <a:gd name="connsiteX19" fmla="*/ 1036022 w 2125985"/>
              <a:gd name="connsiteY19" fmla="*/ 3169579 h 3686464"/>
              <a:gd name="connsiteX20" fmla="*/ 1014635 w 2125985"/>
              <a:gd name="connsiteY20" fmla="*/ 3140684 h 3686464"/>
              <a:gd name="connsiteX21" fmla="*/ 1014636 w 2125985"/>
              <a:gd name="connsiteY21" fmla="*/ 3140683 h 3686464"/>
              <a:gd name="connsiteX22" fmla="*/ 869898 w 2125985"/>
              <a:gd name="connsiteY22" fmla="*/ 2945132 h 3686464"/>
              <a:gd name="connsiteX23" fmla="*/ 537060 w 2125985"/>
              <a:gd name="connsiteY23" fmla="*/ 1951822 h 3686464"/>
              <a:gd name="connsiteX24" fmla="*/ 534939 w 2125985"/>
              <a:gd name="connsiteY24" fmla="*/ 1867853 h 3686464"/>
              <a:gd name="connsiteX25" fmla="*/ 538510 w 2125985"/>
              <a:gd name="connsiteY25" fmla="*/ 1816922 h 3686464"/>
              <a:gd name="connsiteX26" fmla="*/ 535436 w 2125985"/>
              <a:gd name="connsiteY26" fmla="*/ 1703247 h 3686464"/>
              <a:gd name="connsiteX27" fmla="*/ 535113 w 2125985"/>
              <a:gd name="connsiteY27" fmla="*/ 1700674 h 3686464"/>
              <a:gd name="connsiteX28" fmla="*/ 521127 w 2125985"/>
              <a:gd name="connsiteY28" fmla="*/ 1589472 h 3686464"/>
              <a:gd name="connsiteX29" fmla="*/ 408255 w 2125985"/>
              <a:gd name="connsiteY29" fmla="*/ 1255483 h 3686464"/>
              <a:gd name="connsiteX30" fmla="*/ 0 w 2125985"/>
              <a:gd name="connsiteY30" fmla="*/ 806327 h 3686464"/>
              <a:gd name="connsiteX31" fmla="*/ 518544 w 2125985"/>
              <a:gd name="connsiteY31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28242 w 2125985"/>
              <a:gd name="connsiteY12" fmla="*/ 2335159 h 3686464"/>
              <a:gd name="connsiteX13" fmla="*/ 1492213 w 2125985"/>
              <a:gd name="connsiteY13" fmla="*/ 1951822 h 3686464"/>
              <a:gd name="connsiteX14" fmla="*/ 1494333 w 2125985"/>
              <a:gd name="connsiteY14" fmla="*/ 1867859 h 3686464"/>
              <a:gd name="connsiteX15" fmla="*/ 1498670 w 2125985"/>
              <a:gd name="connsiteY15" fmla="*/ 1929706 h 3686464"/>
              <a:gd name="connsiteX16" fmla="*/ 2125985 w 2125985"/>
              <a:gd name="connsiteY16" fmla="*/ 2833957 h 3686464"/>
              <a:gd name="connsiteX17" fmla="*/ 1686360 w 2125985"/>
              <a:gd name="connsiteY17" fmla="*/ 3686464 h 3686464"/>
              <a:gd name="connsiteX18" fmla="*/ 1036022 w 2125985"/>
              <a:gd name="connsiteY18" fmla="*/ 3169579 h 3686464"/>
              <a:gd name="connsiteX19" fmla="*/ 1014635 w 2125985"/>
              <a:gd name="connsiteY19" fmla="*/ 3140684 h 3686464"/>
              <a:gd name="connsiteX20" fmla="*/ 1014636 w 2125985"/>
              <a:gd name="connsiteY20" fmla="*/ 3140683 h 3686464"/>
              <a:gd name="connsiteX21" fmla="*/ 869898 w 2125985"/>
              <a:gd name="connsiteY21" fmla="*/ 2945132 h 3686464"/>
              <a:gd name="connsiteX22" fmla="*/ 537060 w 2125985"/>
              <a:gd name="connsiteY22" fmla="*/ 1951822 h 3686464"/>
              <a:gd name="connsiteX23" fmla="*/ 534939 w 2125985"/>
              <a:gd name="connsiteY23" fmla="*/ 1867853 h 3686464"/>
              <a:gd name="connsiteX24" fmla="*/ 538510 w 2125985"/>
              <a:gd name="connsiteY24" fmla="*/ 1816922 h 3686464"/>
              <a:gd name="connsiteX25" fmla="*/ 535436 w 2125985"/>
              <a:gd name="connsiteY25" fmla="*/ 1703247 h 3686464"/>
              <a:gd name="connsiteX26" fmla="*/ 535113 w 2125985"/>
              <a:gd name="connsiteY26" fmla="*/ 1700674 h 3686464"/>
              <a:gd name="connsiteX27" fmla="*/ 521127 w 2125985"/>
              <a:gd name="connsiteY27" fmla="*/ 1589472 h 3686464"/>
              <a:gd name="connsiteX28" fmla="*/ 408255 w 2125985"/>
              <a:gd name="connsiteY28" fmla="*/ 1255483 h 3686464"/>
              <a:gd name="connsiteX29" fmla="*/ 0 w 2125985"/>
              <a:gd name="connsiteY29" fmla="*/ 806327 h 3686464"/>
              <a:gd name="connsiteX30" fmla="*/ 518544 w 2125985"/>
              <a:gd name="connsiteY30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92213 w 2125985"/>
              <a:gd name="connsiteY12" fmla="*/ 1951822 h 3686464"/>
              <a:gd name="connsiteX13" fmla="*/ 1494333 w 2125985"/>
              <a:gd name="connsiteY13" fmla="*/ 1867859 h 3686464"/>
              <a:gd name="connsiteX14" fmla="*/ 1498670 w 2125985"/>
              <a:gd name="connsiteY14" fmla="*/ 1929706 h 3686464"/>
              <a:gd name="connsiteX15" fmla="*/ 2125985 w 2125985"/>
              <a:gd name="connsiteY15" fmla="*/ 2833957 h 3686464"/>
              <a:gd name="connsiteX16" fmla="*/ 1686360 w 2125985"/>
              <a:gd name="connsiteY16" fmla="*/ 3686464 h 3686464"/>
              <a:gd name="connsiteX17" fmla="*/ 1036022 w 2125985"/>
              <a:gd name="connsiteY17" fmla="*/ 3169579 h 3686464"/>
              <a:gd name="connsiteX18" fmla="*/ 1014635 w 2125985"/>
              <a:gd name="connsiteY18" fmla="*/ 3140684 h 3686464"/>
              <a:gd name="connsiteX19" fmla="*/ 1014636 w 2125985"/>
              <a:gd name="connsiteY19" fmla="*/ 3140683 h 3686464"/>
              <a:gd name="connsiteX20" fmla="*/ 869898 w 2125985"/>
              <a:gd name="connsiteY20" fmla="*/ 2945132 h 3686464"/>
              <a:gd name="connsiteX21" fmla="*/ 537060 w 2125985"/>
              <a:gd name="connsiteY21" fmla="*/ 1951822 h 3686464"/>
              <a:gd name="connsiteX22" fmla="*/ 534939 w 2125985"/>
              <a:gd name="connsiteY22" fmla="*/ 1867853 h 3686464"/>
              <a:gd name="connsiteX23" fmla="*/ 538510 w 2125985"/>
              <a:gd name="connsiteY23" fmla="*/ 1816922 h 3686464"/>
              <a:gd name="connsiteX24" fmla="*/ 535436 w 2125985"/>
              <a:gd name="connsiteY24" fmla="*/ 1703247 h 3686464"/>
              <a:gd name="connsiteX25" fmla="*/ 535113 w 2125985"/>
              <a:gd name="connsiteY25" fmla="*/ 1700674 h 3686464"/>
              <a:gd name="connsiteX26" fmla="*/ 521127 w 2125985"/>
              <a:gd name="connsiteY26" fmla="*/ 1589472 h 3686464"/>
              <a:gd name="connsiteX27" fmla="*/ 408255 w 2125985"/>
              <a:gd name="connsiteY27" fmla="*/ 1255483 h 3686464"/>
              <a:gd name="connsiteX28" fmla="*/ 0 w 2125985"/>
              <a:gd name="connsiteY28" fmla="*/ 806327 h 3686464"/>
              <a:gd name="connsiteX29" fmla="*/ 518544 w 2125985"/>
              <a:gd name="connsiteY29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2212 w 2125985"/>
              <a:gd name="connsiteY11" fmla="*/ 1951822 h 3686464"/>
              <a:gd name="connsiteX12" fmla="*/ 1494333 w 2125985"/>
              <a:gd name="connsiteY12" fmla="*/ 1867859 h 3686464"/>
              <a:gd name="connsiteX13" fmla="*/ 1498670 w 2125985"/>
              <a:gd name="connsiteY13" fmla="*/ 1929706 h 3686464"/>
              <a:gd name="connsiteX14" fmla="*/ 2125985 w 2125985"/>
              <a:gd name="connsiteY14" fmla="*/ 2833957 h 3686464"/>
              <a:gd name="connsiteX15" fmla="*/ 1686360 w 2125985"/>
              <a:gd name="connsiteY15" fmla="*/ 3686464 h 3686464"/>
              <a:gd name="connsiteX16" fmla="*/ 1036022 w 2125985"/>
              <a:gd name="connsiteY16" fmla="*/ 3169579 h 3686464"/>
              <a:gd name="connsiteX17" fmla="*/ 1014635 w 2125985"/>
              <a:gd name="connsiteY17" fmla="*/ 3140684 h 3686464"/>
              <a:gd name="connsiteX18" fmla="*/ 1014636 w 2125985"/>
              <a:gd name="connsiteY18" fmla="*/ 3140683 h 3686464"/>
              <a:gd name="connsiteX19" fmla="*/ 869898 w 2125985"/>
              <a:gd name="connsiteY19" fmla="*/ 2945132 h 3686464"/>
              <a:gd name="connsiteX20" fmla="*/ 537060 w 2125985"/>
              <a:gd name="connsiteY20" fmla="*/ 1951822 h 3686464"/>
              <a:gd name="connsiteX21" fmla="*/ 534939 w 2125985"/>
              <a:gd name="connsiteY21" fmla="*/ 1867853 h 3686464"/>
              <a:gd name="connsiteX22" fmla="*/ 538510 w 2125985"/>
              <a:gd name="connsiteY22" fmla="*/ 1816922 h 3686464"/>
              <a:gd name="connsiteX23" fmla="*/ 535436 w 2125985"/>
              <a:gd name="connsiteY23" fmla="*/ 1703247 h 3686464"/>
              <a:gd name="connsiteX24" fmla="*/ 535113 w 2125985"/>
              <a:gd name="connsiteY24" fmla="*/ 1700674 h 3686464"/>
              <a:gd name="connsiteX25" fmla="*/ 521127 w 2125985"/>
              <a:gd name="connsiteY25" fmla="*/ 1589472 h 3686464"/>
              <a:gd name="connsiteX26" fmla="*/ 408255 w 2125985"/>
              <a:gd name="connsiteY26" fmla="*/ 1255483 h 3686464"/>
              <a:gd name="connsiteX27" fmla="*/ 0 w 2125985"/>
              <a:gd name="connsiteY27" fmla="*/ 806327 h 3686464"/>
              <a:gd name="connsiteX28" fmla="*/ 518544 w 2125985"/>
              <a:gd name="connsiteY28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4333 w 2125985"/>
              <a:gd name="connsiteY11" fmla="*/ 1867859 h 3686464"/>
              <a:gd name="connsiteX12" fmla="*/ 1498670 w 2125985"/>
              <a:gd name="connsiteY12" fmla="*/ 1929706 h 3686464"/>
              <a:gd name="connsiteX13" fmla="*/ 2125985 w 2125985"/>
              <a:gd name="connsiteY13" fmla="*/ 2833957 h 3686464"/>
              <a:gd name="connsiteX14" fmla="*/ 1686360 w 2125985"/>
              <a:gd name="connsiteY14" fmla="*/ 3686464 h 3686464"/>
              <a:gd name="connsiteX15" fmla="*/ 1036022 w 2125985"/>
              <a:gd name="connsiteY15" fmla="*/ 3169579 h 3686464"/>
              <a:gd name="connsiteX16" fmla="*/ 1014635 w 2125985"/>
              <a:gd name="connsiteY16" fmla="*/ 3140684 h 3686464"/>
              <a:gd name="connsiteX17" fmla="*/ 1014636 w 2125985"/>
              <a:gd name="connsiteY17" fmla="*/ 3140683 h 3686464"/>
              <a:gd name="connsiteX18" fmla="*/ 869898 w 2125985"/>
              <a:gd name="connsiteY18" fmla="*/ 2945132 h 3686464"/>
              <a:gd name="connsiteX19" fmla="*/ 537060 w 2125985"/>
              <a:gd name="connsiteY19" fmla="*/ 1951822 h 3686464"/>
              <a:gd name="connsiteX20" fmla="*/ 534939 w 2125985"/>
              <a:gd name="connsiteY20" fmla="*/ 1867853 h 3686464"/>
              <a:gd name="connsiteX21" fmla="*/ 538510 w 2125985"/>
              <a:gd name="connsiteY21" fmla="*/ 1816922 h 3686464"/>
              <a:gd name="connsiteX22" fmla="*/ 535436 w 2125985"/>
              <a:gd name="connsiteY22" fmla="*/ 1703247 h 3686464"/>
              <a:gd name="connsiteX23" fmla="*/ 535113 w 2125985"/>
              <a:gd name="connsiteY23" fmla="*/ 1700674 h 3686464"/>
              <a:gd name="connsiteX24" fmla="*/ 521127 w 2125985"/>
              <a:gd name="connsiteY24" fmla="*/ 1589472 h 3686464"/>
              <a:gd name="connsiteX25" fmla="*/ 408255 w 2125985"/>
              <a:gd name="connsiteY25" fmla="*/ 1255483 h 3686464"/>
              <a:gd name="connsiteX26" fmla="*/ 0 w 2125985"/>
              <a:gd name="connsiteY26" fmla="*/ 806327 h 3686464"/>
              <a:gd name="connsiteX27" fmla="*/ 518544 w 2125985"/>
              <a:gd name="connsiteY27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4333 w 2125985"/>
              <a:gd name="connsiteY11" fmla="*/ 1867859 h 3686464"/>
              <a:gd name="connsiteX12" fmla="*/ 1498670 w 2125985"/>
              <a:gd name="connsiteY12" fmla="*/ 1929706 h 3686464"/>
              <a:gd name="connsiteX13" fmla="*/ 2125985 w 2125985"/>
              <a:gd name="connsiteY13" fmla="*/ 2833957 h 3686464"/>
              <a:gd name="connsiteX14" fmla="*/ 1686360 w 2125985"/>
              <a:gd name="connsiteY14" fmla="*/ 3686464 h 3686464"/>
              <a:gd name="connsiteX15" fmla="*/ 1036022 w 2125985"/>
              <a:gd name="connsiteY15" fmla="*/ 3169579 h 3686464"/>
              <a:gd name="connsiteX16" fmla="*/ 1014635 w 2125985"/>
              <a:gd name="connsiteY16" fmla="*/ 3140684 h 3686464"/>
              <a:gd name="connsiteX17" fmla="*/ 1014636 w 2125985"/>
              <a:gd name="connsiteY17" fmla="*/ 3140683 h 3686464"/>
              <a:gd name="connsiteX18" fmla="*/ 869898 w 2125985"/>
              <a:gd name="connsiteY18" fmla="*/ 2945132 h 3686464"/>
              <a:gd name="connsiteX19" fmla="*/ 537060 w 2125985"/>
              <a:gd name="connsiteY19" fmla="*/ 1951822 h 3686464"/>
              <a:gd name="connsiteX20" fmla="*/ 534939 w 2125985"/>
              <a:gd name="connsiteY20" fmla="*/ 1867853 h 3686464"/>
              <a:gd name="connsiteX21" fmla="*/ 538510 w 2125985"/>
              <a:gd name="connsiteY21" fmla="*/ 1816922 h 3686464"/>
              <a:gd name="connsiteX22" fmla="*/ 535436 w 2125985"/>
              <a:gd name="connsiteY22" fmla="*/ 1703247 h 3686464"/>
              <a:gd name="connsiteX23" fmla="*/ 535113 w 2125985"/>
              <a:gd name="connsiteY23" fmla="*/ 1700674 h 3686464"/>
              <a:gd name="connsiteX24" fmla="*/ 521127 w 2125985"/>
              <a:gd name="connsiteY24" fmla="*/ 1589472 h 3686464"/>
              <a:gd name="connsiteX25" fmla="*/ 408255 w 2125985"/>
              <a:gd name="connsiteY25" fmla="*/ 1255483 h 3686464"/>
              <a:gd name="connsiteX26" fmla="*/ 0 w 2125985"/>
              <a:gd name="connsiteY26" fmla="*/ 806327 h 3686464"/>
              <a:gd name="connsiteX27" fmla="*/ 269239 w 2125985"/>
              <a:gd name="connsiteY27" fmla="*/ 379138 h 3686464"/>
              <a:gd name="connsiteX28" fmla="*/ 518544 w 2125985"/>
              <a:gd name="connsiteY28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4333 w 2125985"/>
              <a:gd name="connsiteY11" fmla="*/ 1867859 h 3686464"/>
              <a:gd name="connsiteX12" fmla="*/ 1498670 w 2125985"/>
              <a:gd name="connsiteY12" fmla="*/ 1929706 h 3686464"/>
              <a:gd name="connsiteX13" fmla="*/ 2125985 w 2125985"/>
              <a:gd name="connsiteY13" fmla="*/ 2833957 h 3686464"/>
              <a:gd name="connsiteX14" fmla="*/ 1686360 w 2125985"/>
              <a:gd name="connsiteY14" fmla="*/ 3686464 h 3686464"/>
              <a:gd name="connsiteX15" fmla="*/ 1036022 w 2125985"/>
              <a:gd name="connsiteY15" fmla="*/ 3169579 h 3686464"/>
              <a:gd name="connsiteX16" fmla="*/ 1014635 w 2125985"/>
              <a:gd name="connsiteY16" fmla="*/ 3140684 h 3686464"/>
              <a:gd name="connsiteX17" fmla="*/ 1014636 w 2125985"/>
              <a:gd name="connsiteY17" fmla="*/ 3140683 h 3686464"/>
              <a:gd name="connsiteX18" fmla="*/ 869898 w 2125985"/>
              <a:gd name="connsiteY18" fmla="*/ 2945132 h 3686464"/>
              <a:gd name="connsiteX19" fmla="*/ 537060 w 2125985"/>
              <a:gd name="connsiteY19" fmla="*/ 1951822 h 3686464"/>
              <a:gd name="connsiteX20" fmla="*/ 534939 w 2125985"/>
              <a:gd name="connsiteY20" fmla="*/ 1867853 h 3686464"/>
              <a:gd name="connsiteX21" fmla="*/ 538510 w 2125985"/>
              <a:gd name="connsiteY21" fmla="*/ 1816922 h 3686464"/>
              <a:gd name="connsiteX22" fmla="*/ 535436 w 2125985"/>
              <a:gd name="connsiteY22" fmla="*/ 1703247 h 3686464"/>
              <a:gd name="connsiteX23" fmla="*/ 535113 w 2125985"/>
              <a:gd name="connsiteY23" fmla="*/ 1700674 h 3686464"/>
              <a:gd name="connsiteX24" fmla="*/ 521127 w 2125985"/>
              <a:gd name="connsiteY24" fmla="*/ 1589472 h 3686464"/>
              <a:gd name="connsiteX25" fmla="*/ 408255 w 2125985"/>
              <a:gd name="connsiteY25" fmla="*/ 1255483 h 3686464"/>
              <a:gd name="connsiteX26" fmla="*/ 0 w 2125985"/>
              <a:gd name="connsiteY26" fmla="*/ 806327 h 3686464"/>
              <a:gd name="connsiteX27" fmla="*/ 523239 w 2125985"/>
              <a:gd name="connsiteY27" fmla="*/ 612818 h 3686464"/>
              <a:gd name="connsiteX28" fmla="*/ 518544 w 2125985"/>
              <a:gd name="connsiteY28" fmla="*/ 0 h 3686464"/>
              <a:gd name="connsiteX0" fmla="*/ 518544 w 2125985"/>
              <a:gd name="connsiteY0" fmla="*/ 0 h 3686464"/>
              <a:gd name="connsiteX1" fmla="*/ 999960 w 2125985"/>
              <a:gd name="connsiteY1" fmla="*/ 423482 h 3686464"/>
              <a:gd name="connsiteX2" fmla="*/ 1014636 w 2125985"/>
              <a:gd name="connsiteY2" fmla="*/ 442842 h 3686464"/>
              <a:gd name="connsiteX3" fmla="*/ 1125958 w 2125985"/>
              <a:gd name="connsiteY3" fmla="*/ 589692 h 3686464"/>
              <a:gd name="connsiteX4" fmla="*/ 1482884 w 2125985"/>
              <a:gd name="connsiteY4" fmla="*/ 1541973 h 3686464"/>
              <a:gd name="connsiteX5" fmla="*/ 1494160 w 2125985"/>
              <a:gd name="connsiteY5" fmla="*/ 1700674 h 3686464"/>
              <a:gd name="connsiteX6" fmla="*/ 1493836 w 2125985"/>
              <a:gd name="connsiteY6" fmla="*/ 1703247 h 3686464"/>
              <a:gd name="connsiteX7" fmla="*/ 1490762 w 2125985"/>
              <a:gd name="connsiteY7" fmla="*/ 1816923 h 3686464"/>
              <a:gd name="connsiteX8" fmla="*/ 1494333 w 2125985"/>
              <a:gd name="connsiteY8" fmla="*/ 1867853 h 3686464"/>
              <a:gd name="connsiteX9" fmla="*/ 1494333 w 2125985"/>
              <a:gd name="connsiteY9" fmla="*/ 1867859 h 3686464"/>
              <a:gd name="connsiteX10" fmla="*/ 1494333 w 2125985"/>
              <a:gd name="connsiteY10" fmla="*/ 1867854 h 3686464"/>
              <a:gd name="connsiteX11" fmla="*/ 1494333 w 2125985"/>
              <a:gd name="connsiteY11" fmla="*/ 1867859 h 3686464"/>
              <a:gd name="connsiteX12" fmla="*/ 1498670 w 2125985"/>
              <a:gd name="connsiteY12" fmla="*/ 1929706 h 3686464"/>
              <a:gd name="connsiteX13" fmla="*/ 2125985 w 2125985"/>
              <a:gd name="connsiteY13" fmla="*/ 2833957 h 3686464"/>
              <a:gd name="connsiteX14" fmla="*/ 1910079 w 2125985"/>
              <a:gd name="connsiteY14" fmla="*/ 3249338 h 3686464"/>
              <a:gd name="connsiteX15" fmla="*/ 1686360 w 2125985"/>
              <a:gd name="connsiteY15" fmla="*/ 3686464 h 3686464"/>
              <a:gd name="connsiteX16" fmla="*/ 1036022 w 2125985"/>
              <a:gd name="connsiteY16" fmla="*/ 3169579 h 3686464"/>
              <a:gd name="connsiteX17" fmla="*/ 1014635 w 2125985"/>
              <a:gd name="connsiteY17" fmla="*/ 3140684 h 3686464"/>
              <a:gd name="connsiteX18" fmla="*/ 1014636 w 2125985"/>
              <a:gd name="connsiteY18" fmla="*/ 3140683 h 3686464"/>
              <a:gd name="connsiteX19" fmla="*/ 869898 w 2125985"/>
              <a:gd name="connsiteY19" fmla="*/ 2945132 h 3686464"/>
              <a:gd name="connsiteX20" fmla="*/ 537060 w 2125985"/>
              <a:gd name="connsiteY20" fmla="*/ 1951822 h 3686464"/>
              <a:gd name="connsiteX21" fmla="*/ 534939 w 2125985"/>
              <a:gd name="connsiteY21" fmla="*/ 1867853 h 3686464"/>
              <a:gd name="connsiteX22" fmla="*/ 538510 w 2125985"/>
              <a:gd name="connsiteY22" fmla="*/ 1816922 h 3686464"/>
              <a:gd name="connsiteX23" fmla="*/ 535436 w 2125985"/>
              <a:gd name="connsiteY23" fmla="*/ 1703247 h 3686464"/>
              <a:gd name="connsiteX24" fmla="*/ 535113 w 2125985"/>
              <a:gd name="connsiteY24" fmla="*/ 1700674 h 3686464"/>
              <a:gd name="connsiteX25" fmla="*/ 521127 w 2125985"/>
              <a:gd name="connsiteY25" fmla="*/ 1589472 h 3686464"/>
              <a:gd name="connsiteX26" fmla="*/ 408255 w 2125985"/>
              <a:gd name="connsiteY26" fmla="*/ 1255483 h 3686464"/>
              <a:gd name="connsiteX27" fmla="*/ 0 w 2125985"/>
              <a:gd name="connsiteY27" fmla="*/ 806327 h 3686464"/>
              <a:gd name="connsiteX28" fmla="*/ 523239 w 2125985"/>
              <a:gd name="connsiteY28" fmla="*/ 612818 h 3686464"/>
              <a:gd name="connsiteX29" fmla="*/ 518544 w 2125985"/>
              <a:gd name="connsiteY29" fmla="*/ 0 h 3686464"/>
              <a:gd name="connsiteX0" fmla="*/ 518544 w 2280919"/>
              <a:gd name="connsiteY0" fmla="*/ 0 h 3686464"/>
              <a:gd name="connsiteX1" fmla="*/ 999960 w 2280919"/>
              <a:gd name="connsiteY1" fmla="*/ 423482 h 3686464"/>
              <a:gd name="connsiteX2" fmla="*/ 1014636 w 2280919"/>
              <a:gd name="connsiteY2" fmla="*/ 442842 h 3686464"/>
              <a:gd name="connsiteX3" fmla="*/ 1125958 w 2280919"/>
              <a:gd name="connsiteY3" fmla="*/ 589692 h 3686464"/>
              <a:gd name="connsiteX4" fmla="*/ 1482884 w 2280919"/>
              <a:gd name="connsiteY4" fmla="*/ 1541973 h 3686464"/>
              <a:gd name="connsiteX5" fmla="*/ 1494160 w 2280919"/>
              <a:gd name="connsiteY5" fmla="*/ 1700674 h 3686464"/>
              <a:gd name="connsiteX6" fmla="*/ 1493836 w 2280919"/>
              <a:gd name="connsiteY6" fmla="*/ 1703247 h 3686464"/>
              <a:gd name="connsiteX7" fmla="*/ 1490762 w 2280919"/>
              <a:gd name="connsiteY7" fmla="*/ 1816923 h 3686464"/>
              <a:gd name="connsiteX8" fmla="*/ 1494333 w 2280919"/>
              <a:gd name="connsiteY8" fmla="*/ 1867853 h 3686464"/>
              <a:gd name="connsiteX9" fmla="*/ 1494333 w 2280919"/>
              <a:gd name="connsiteY9" fmla="*/ 1867859 h 3686464"/>
              <a:gd name="connsiteX10" fmla="*/ 1494333 w 2280919"/>
              <a:gd name="connsiteY10" fmla="*/ 1867854 h 3686464"/>
              <a:gd name="connsiteX11" fmla="*/ 1494333 w 2280919"/>
              <a:gd name="connsiteY11" fmla="*/ 1867859 h 3686464"/>
              <a:gd name="connsiteX12" fmla="*/ 1498670 w 2280919"/>
              <a:gd name="connsiteY12" fmla="*/ 1929706 h 3686464"/>
              <a:gd name="connsiteX13" fmla="*/ 2125985 w 2280919"/>
              <a:gd name="connsiteY13" fmla="*/ 2833957 h 3686464"/>
              <a:gd name="connsiteX14" fmla="*/ 2280919 w 2280919"/>
              <a:gd name="connsiteY14" fmla="*/ 3335698 h 3686464"/>
              <a:gd name="connsiteX15" fmla="*/ 1686360 w 2280919"/>
              <a:gd name="connsiteY15" fmla="*/ 3686464 h 3686464"/>
              <a:gd name="connsiteX16" fmla="*/ 1036022 w 2280919"/>
              <a:gd name="connsiteY16" fmla="*/ 3169579 h 3686464"/>
              <a:gd name="connsiteX17" fmla="*/ 1014635 w 2280919"/>
              <a:gd name="connsiteY17" fmla="*/ 3140684 h 3686464"/>
              <a:gd name="connsiteX18" fmla="*/ 1014636 w 2280919"/>
              <a:gd name="connsiteY18" fmla="*/ 3140683 h 3686464"/>
              <a:gd name="connsiteX19" fmla="*/ 869898 w 2280919"/>
              <a:gd name="connsiteY19" fmla="*/ 2945132 h 3686464"/>
              <a:gd name="connsiteX20" fmla="*/ 537060 w 2280919"/>
              <a:gd name="connsiteY20" fmla="*/ 1951822 h 3686464"/>
              <a:gd name="connsiteX21" fmla="*/ 534939 w 2280919"/>
              <a:gd name="connsiteY21" fmla="*/ 1867853 h 3686464"/>
              <a:gd name="connsiteX22" fmla="*/ 538510 w 2280919"/>
              <a:gd name="connsiteY22" fmla="*/ 1816922 h 3686464"/>
              <a:gd name="connsiteX23" fmla="*/ 535436 w 2280919"/>
              <a:gd name="connsiteY23" fmla="*/ 1703247 h 3686464"/>
              <a:gd name="connsiteX24" fmla="*/ 535113 w 2280919"/>
              <a:gd name="connsiteY24" fmla="*/ 1700674 h 3686464"/>
              <a:gd name="connsiteX25" fmla="*/ 521127 w 2280919"/>
              <a:gd name="connsiteY25" fmla="*/ 1589472 h 3686464"/>
              <a:gd name="connsiteX26" fmla="*/ 408255 w 2280919"/>
              <a:gd name="connsiteY26" fmla="*/ 1255483 h 3686464"/>
              <a:gd name="connsiteX27" fmla="*/ 0 w 2280919"/>
              <a:gd name="connsiteY27" fmla="*/ 806327 h 3686464"/>
              <a:gd name="connsiteX28" fmla="*/ 523239 w 2280919"/>
              <a:gd name="connsiteY28" fmla="*/ 612818 h 3686464"/>
              <a:gd name="connsiteX29" fmla="*/ 518544 w 2280919"/>
              <a:gd name="connsiteY29" fmla="*/ 0 h 36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80919" h="3686464">
                <a:moveTo>
                  <a:pt x="518544" y="0"/>
                </a:moveTo>
                <a:cubicBezTo>
                  <a:pt x="704228" y="119412"/>
                  <a:pt x="865183" y="262794"/>
                  <a:pt x="999960" y="423482"/>
                </a:cubicBezTo>
                <a:lnTo>
                  <a:pt x="1014636" y="442842"/>
                </a:lnTo>
                <a:lnTo>
                  <a:pt x="1125958" y="589692"/>
                </a:lnTo>
                <a:cubicBezTo>
                  <a:pt x="1321231" y="875498"/>
                  <a:pt x="1442444" y="1203209"/>
                  <a:pt x="1482884" y="1541973"/>
                </a:cubicBezTo>
                <a:lnTo>
                  <a:pt x="1494160" y="1700674"/>
                </a:lnTo>
                <a:lnTo>
                  <a:pt x="1493836" y="1703247"/>
                </a:lnTo>
                <a:cubicBezTo>
                  <a:pt x="1490953" y="1741199"/>
                  <a:pt x="1489942" y="1779134"/>
                  <a:pt x="1490762" y="1816923"/>
                </a:cubicBezTo>
                <a:lnTo>
                  <a:pt x="1494333" y="1867853"/>
                </a:lnTo>
                <a:lnTo>
                  <a:pt x="1494333" y="1867859"/>
                </a:lnTo>
                <a:lnTo>
                  <a:pt x="1494333" y="1867854"/>
                </a:lnTo>
                <a:lnTo>
                  <a:pt x="1494333" y="1867859"/>
                </a:lnTo>
                <a:lnTo>
                  <a:pt x="1498670" y="1929706"/>
                </a:lnTo>
                <a:cubicBezTo>
                  <a:pt x="1543049" y="2303278"/>
                  <a:pt x="1766233" y="2648756"/>
                  <a:pt x="2125985" y="2833957"/>
                </a:cubicBezTo>
                <a:lnTo>
                  <a:pt x="2280919" y="3335698"/>
                </a:lnTo>
                <a:lnTo>
                  <a:pt x="1686360" y="3686464"/>
                </a:lnTo>
                <a:cubicBezTo>
                  <a:pt x="1436921" y="3558136"/>
                  <a:pt x="1216143" y="3382200"/>
                  <a:pt x="1036022" y="3169579"/>
                </a:cubicBezTo>
                <a:lnTo>
                  <a:pt x="1014635" y="3140684"/>
                </a:lnTo>
                <a:lnTo>
                  <a:pt x="1014636" y="3140683"/>
                </a:lnTo>
                <a:lnTo>
                  <a:pt x="869898" y="2945132"/>
                </a:lnTo>
                <a:cubicBezTo>
                  <a:pt x="671019" y="2635880"/>
                  <a:pt x="562311" y="2294493"/>
                  <a:pt x="537060" y="1951822"/>
                </a:cubicBezTo>
                <a:lnTo>
                  <a:pt x="534939" y="1867853"/>
                </a:lnTo>
                <a:lnTo>
                  <a:pt x="538510" y="1816922"/>
                </a:lnTo>
                <a:cubicBezTo>
                  <a:pt x="539330" y="1779134"/>
                  <a:pt x="538319" y="1741199"/>
                  <a:pt x="535436" y="1703247"/>
                </a:cubicBezTo>
                <a:cubicBezTo>
                  <a:pt x="535328" y="1702389"/>
                  <a:pt x="535221" y="1701532"/>
                  <a:pt x="535113" y="1700674"/>
                </a:cubicBezTo>
                <a:lnTo>
                  <a:pt x="521127" y="1589472"/>
                </a:lnTo>
                <a:cubicBezTo>
                  <a:pt x="501117" y="1475912"/>
                  <a:pt x="463873" y="1363393"/>
                  <a:pt x="408255" y="1255483"/>
                </a:cubicBezTo>
                <a:cubicBezTo>
                  <a:pt x="313887" y="1072729"/>
                  <a:pt x="173148" y="917678"/>
                  <a:pt x="0" y="806327"/>
                </a:cubicBezTo>
                <a:lnTo>
                  <a:pt x="523239" y="612818"/>
                </a:lnTo>
                <a:lnTo>
                  <a:pt x="5185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37860F9-6E5E-966B-D3DC-0519B8EA44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84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287C55-05AC-B9AA-F36C-906DA1D6A6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56" name="手繪多邊形: 圖案 55">
            <a:extLst>
              <a:ext uri="{FF2B5EF4-FFF2-40B4-BE49-F238E27FC236}">
                <a16:creationId xmlns:a16="http://schemas.microsoft.com/office/drawing/2014/main" id="{1F179FE2-020B-36F4-FE24-AA7C09B83DCF}"/>
              </a:ext>
            </a:extLst>
          </p:cNvPr>
          <p:cNvSpPr>
            <a:spLocks/>
          </p:cNvSpPr>
          <p:nvPr/>
        </p:nvSpPr>
        <p:spPr bwMode="auto">
          <a:xfrm rot="1800000">
            <a:off x="4669411" y="2432947"/>
            <a:ext cx="3400121" cy="2677267"/>
          </a:xfrm>
          <a:custGeom>
            <a:avLst/>
            <a:gdLst>
              <a:gd name="connsiteX0" fmla="*/ 51688 w 3400121"/>
              <a:gd name="connsiteY0" fmla="*/ 0 h 2677267"/>
              <a:gd name="connsiteX1" fmla="*/ 218310 w 3400121"/>
              <a:gd name="connsiteY1" fmla="*/ 31860 h 2677267"/>
              <a:gd name="connsiteX2" fmla="*/ 701724 w 3400121"/>
              <a:gd name="connsiteY2" fmla="*/ 221934 h 2677267"/>
              <a:gd name="connsiteX3" fmla="*/ 783127 w 3400121"/>
              <a:gd name="connsiteY3" fmla="*/ 271354 h 2677267"/>
              <a:gd name="connsiteX4" fmla="*/ 783127 w 3400121"/>
              <a:gd name="connsiteY4" fmla="*/ 271353 h 2677267"/>
              <a:gd name="connsiteX5" fmla="*/ 877509 w 3400121"/>
              <a:gd name="connsiteY5" fmla="*/ 328652 h 2677267"/>
              <a:gd name="connsiteX6" fmla="*/ 1453389 w 3400121"/>
              <a:gd name="connsiteY6" fmla="*/ 904119 h 2677267"/>
              <a:gd name="connsiteX7" fmla="*/ 1495882 w 3400121"/>
              <a:gd name="connsiteY7" fmla="*/ 974013 h 2677267"/>
              <a:gd name="connsiteX8" fmla="*/ 1506059 w 3400121"/>
              <a:gd name="connsiteY8" fmla="*/ 995156 h 2677267"/>
              <a:gd name="connsiteX9" fmla="*/ 1570805 w 3400121"/>
              <a:gd name="connsiteY9" fmla="*/ 1101807 h 2677267"/>
              <a:gd name="connsiteX10" fmla="*/ 1570807 w 3400121"/>
              <a:gd name="connsiteY10" fmla="*/ 1101812 h 2677267"/>
              <a:gd name="connsiteX11" fmla="*/ 1586067 w 3400121"/>
              <a:gd name="connsiteY11" fmla="*/ 1126949 h 2677267"/>
              <a:gd name="connsiteX12" fmla="*/ 2707408 w 3400121"/>
              <a:gd name="connsiteY12" fmla="*/ 1818661 h 2677267"/>
              <a:gd name="connsiteX13" fmla="*/ 2816645 w 3400121"/>
              <a:gd name="connsiteY13" fmla="*/ 1825527 h 2677267"/>
              <a:gd name="connsiteX14" fmla="*/ 2785243 w 3400121"/>
              <a:gd name="connsiteY14" fmla="*/ 1594874 h 2677267"/>
              <a:gd name="connsiteX15" fmla="*/ 3400121 w 3400121"/>
              <a:gd name="connsiteY15" fmla="*/ 2062389 h 2677267"/>
              <a:gd name="connsiteX16" fmla="*/ 2932605 w 3400121"/>
              <a:gd name="connsiteY16" fmla="*/ 2677267 h 2677267"/>
              <a:gd name="connsiteX17" fmla="*/ 2889802 w 3400121"/>
              <a:gd name="connsiteY17" fmla="*/ 2362878 h 2677267"/>
              <a:gd name="connsiteX18" fmla="*/ 2632094 w 3400121"/>
              <a:gd name="connsiteY18" fmla="*/ 2346071 h 2677267"/>
              <a:gd name="connsiteX19" fmla="*/ 1845491 w 3400121"/>
              <a:gd name="connsiteY19" fmla="*/ 2079122 h 2677267"/>
              <a:gd name="connsiteX20" fmla="*/ 1815730 w 3400121"/>
              <a:gd name="connsiteY20" fmla="*/ 2059874 h 2677267"/>
              <a:gd name="connsiteX21" fmla="*/ 1662357 w 3400121"/>
              <a:gd name="connsiteY21" fmla="*/ 1960679 h 2677267"/>
              <a:gd name="connsiteX22" fmla="*/ 1211110 w 3400121"/>
              <a:gd name="connsiteY22" fmla="*/ 1519388 h 2677267"/>
              <a:gd name="connsiteX23" fmla="*/ 1108479 w 3400121"/>
              <a:gd name="connsiteY23" fmla="*/ 1368721 h 2677267"/>
              <a:gd name="connsiteX24" fmla="*/ 1048493 w 3400121"/>
              <a:gd name="connsiteY24" fmla="*/ 1259331 h 2677267"/>
              <a:gd name="connsiteX25" fmla="*/ 1035271 w 3400121"/>
              <a:gd name="connsiteY25" fmla="*/ 1239947 h 2677267"/>
              <a:gd name="connsiteX26" fmla="*/ 1035272 w 3400121"/>
              <a:gd name="connsiteY26" fmla="*/ 1239948 h 2677267"/>
              <a:gd name="connsiteX27" fmla="*/ 961110 w 3400121"/>
              <a:gd name="connsiteY27" fmla="*/ 1131221 h 2677267"/>
              <a:gd name="connsiteX28" fmla="*/ 484940 w 3400121"/>
              <a:gd name="connsiteY28" fmla="*/ 711454 h 2677267"/>
              <a:gd name="connsiteX29" fmla="*/ 99376 w 3400121"/>
              <a:gd name="connsiteY29" fmla="*/ 551834 h 2677267"/>
              <a:gd name="connsiteX30" fmla="*/ 0 w 3400121"/>
              <a:gd name="connsiteY30" fmla="*/ 532055 h 2677267"/>
              <a:gd name="connsiteX31" fmla="*/ 284416 w 3400121"/>
              <a:gd name="connsiteY31" fmla="*/ 333695 h 267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00121" h="2677267">
                <a:moveTo>
                  <a:pt x="51688" y="0"/>
                </a:moveTo>
                <a:lnTo>
                  <a:pt x="218310" y="31860"/>
                </a:lnTo>
                <a:cubicBezTo>
                  <a:pt x="388610" y="75648"/>
                  <a:pt x="550679" y="139936"/>
                  <a:pt x="701724" y="221934"/>
                </a:cubicBezTo>
                <a:lnTo>
                  <a:pt x="783127" y="271354"/>
                </a:lnTo>
                <a:lnTo>
                  <a:pt x="783127" y="271353"/>
                </a:lnTo>
                <a:lnTo>
                  <a:pt x="877509" y="328652"/>
                </a:lnTo>
                <a:cubicBezTo>
                  <a:pt x="1104358" y="481802"/>
                  <a:pt x="1300130" y="677433"/>
                  <a:pt x="1453389" y="904119"/>
                </a:cubicBezTo>
                <a:lnTo>
                  <a:pt x="1495882" y="974013"/>
                </a:lnTo>
                <a:lnTo>
                  <a:pt x="1506059" y="995156"/>
                </a:lnTo>
                <a:lnTo>
                  <a:pt x="1570805" y="1101807"/>
                </a:lnTo>
                <a:lnTo>
                  <a:pt x="1570807" y="1101812"/>
                </a:lnTo>
                <a:lnTo>
                  <a:pt x="1586067" y="1126949"/>
                </a:lnTo>
                <a:cubicBezTo>
                  <a:pt x="1837240" y="1498982"/>
                  <a:pt x="2240897" y="1759449"/>
                  <a:pt x="2707408" y="1818661"/>
                </a:cubicBezTo>
                <a:lnTo>
                  <a:pt x="2816645" y="1825527"/>
                </a:lnTo>
                <a:lnTo>
                  <a:pt x="2785243" y="1594874"/>
                </a:lnTo>
                <a:lnTo>
                  <a:pt x="3400121" y="2062389"/>
                </a:lnTo>
                <a:lnTo>
                  <a:pt x="2932605" y="2677267"/>
                </a:lnTo>
                <a:lnTo>
                  <a:pt x="2889802" y="2362878"/>
                </a:lnTo>
                <a:lnTo>
                  <a:pt x="2632094" y="2346071"/>
                </a:lnTo>
                <a:cubicBezTo>
                  <a:pt x="2355771" y="2309725"/>
                  <a:pt x="2088350" y="2219337"/>
                  <a:pt x="1845491" y="2079122"/>
                </a:cubicBezTo>
                <a:lnTo>
                  <a:pt x="1815730" y="2059874"/>
                </a:lnTo>
                <a:lnTo>
                  <a:pt x="1662357" y="1960679"/>
                </a:lnTo>
                <a:cubicBezTo>
                  <a:pt x="1487207" y="1834340"/>
                  <a:pt x="1336203" y="1685047"/>
                  <a:pt x="1211110" y="1519388"/>
                </a:cubicBezTo>
                <a:lnTo>
                  <a:pt x="1108479" y="1368721"/>
                </a:lnTo>
                <a:lnTo>
                  <a:pt x="1048493" y="1259331"/>
                </a:lnTo>
                <a:lnTo>
                  <a:pt x="1035271" y="1239947"/>
                </a:lnTo>
                <a:lnTo>
                  <a:pt x="1035272" y="1239948"/>
                </a:lnTo>
                <a:lnTo>
                  <a:pt x="961110" y="1131221"/>
                </a:lnTo>
                <a:cubicBezTo>
                  <a:pt x="835895" y="965610"/>
                  <a:pt x="676125" y="821788"/>
                  <a:pt x="484940" y="711454"/>
                </a:cubicBezTo>
                <a:cubicBezTo>
                  <a:pt x="363424" y="641358"/>
                  <a:pt x="233759" y="587834"/>
                  <a:pt x="99376" y="551834"/>
                </a:cubicBezTo>
                <a:lnTo>
                  <a:pt x="0" y="532055"/>
                </a:lnTo>
                <a:lnTo>
                  <a:pt x="284416" y="333695"/>
                </a:ln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0" name="手繪多邊形: 圖案 59">
            <a:extLst>
              <a:ext uri="{FF2B5EF4-FFF2-40B4-BE49-F238E27FC236}">
                <a16:creationId xmlns:a16="http://schemas.microsoft.com/office/drawing/2014/main" id="{5617214E-41D6-35B5-CD85-1D3DA4186E70}"/>
              </a:ext>
            </a:extLst>
          </p:cNvPr>
          <p:cNvSpPr>
            <a:spLocks/>
          </p:cNvSpPr>
          <p:nvPr/>
        </p:nvSpPr>
        <p:spPr bwMode="auto">
          <a:xfrm rot="1800000">
            <a:off x="1788971" y="2605799"/>
            <a:ext cx="4236609" cy="2857478"/>
          </a:xfrm>
          <a:custGeom>
            <a:avLst/>
            <a:gdLst>
              <a:gd name="connsiteX0" fmla="*/ 298614 w 4236609"/>
              <a:gd name="connsiteY0" fmla="*/ 1203837 h 2857478"/>
              <a:gd name="connsiteX1" fmla="*/ 1010987 w 4236609"/>
              <a:gd name="connsiteY1" fmla="*/ 1502453 h 2857478"/>
              <a:gd name="connsiteX2" fmla="*/ 769367 w 4236609"/>
              <a:gd name="connsiteY2" fmla="*/ 1601338 h 2857478"/>
              <a:gd name="connsiteX3" fmla="*/ 808871 w 4236609"/>
              <a:gd name="connsiteY3" fmla="*/ 1662419 h 2857478"/>
              <a:gd name="connsiteX4" fmla="*/ 2904020 w 4236609"/>
              <a:gd name="connsiteY4" fmla="*/ 2110061 h 2857478"/>
              <a:gd name="connsiteX5" fmla="*/ 3489388 w 4236609"/>
              <a:gd name="connsiteY5" fmla="*/ 1524998 h 2857478"/>
              <a:gd name="connsiteX6" fmla="*/ 3489559 w 4236609"/>
              <a:gd name="connsiteY6" fmla="*/ 1525097 h 2857478"/>
              <a:gd name="connsiteX7" fmla="*/ 3580084 w 4236609"/>
              <a:gd name="connsiteY7" fmla="*/ 1342761 h 2857478"/>
              <a:gd name="connsiteX8" fmla="*/ 3541714 w 4236609"/>
              <a:gd name="connsiteY8" fmla="*/ 25796 h 2857478"/>
              <a:gd name="connsiteX9" fmla="*/ 3527568 w 4236609"/>
              <a:gd name="connsiteY9" fmla="*/ 0 h 2857478"/>
              <a:gd name="connsiteX10" fmla="*/ 3630199 w 4236609"/>
              <a:gd name="connsiteY10" fmla="*/ 150667 h 2857478"/>
              <a:gd name="connsiteX11" fmla="*/ 4081447 w 4236609"/>
              <a:gd name="connsiteY11" fmla="*/ 591958 h 2857478"/>
              <a:gd name="connsiteX12" fmla="*/ 4234820 w 4236609"/>
              <a:gd name="connsiteY12" fmla="*/ 691153 h 2857478"/>
              <a:gd name="connsiteX13" fmla="*/ 4236609 w 4236609"/>
              <a:gd name="connsiteY13" fmla="*/ 726550 h 2857478"/>
              <a:gd name="connsiteX14" fmla="*/ 3950879 w 4236609"/>
              <a:gd name="connsiteY14" fmla="*/ 1791699 h 2857478"/>
              <a:gd name="connsiteX15" fmla="*/ 3950733 w 4236609"/>
              <a:gd name="connsiteY15" fmla="*/ 1791615 h 2857478"/>
              <a:gd name="connsiteX16" fmla="*/ 3832355 w 4236609"/>
              <a:gd name="connsiteY16" fmla="*/ 1974638 h 2857478"/>
              <a:gd name="connsiteX17" fmla="*/ 1038697 w 4236609"/>
              <a:gd name="connsiteY17" fmla="*/ 2571631 h 2857478"/>
              <a:gd name="connsiteX18" fmla="*/ 413664 w 4236609"/>
              <a:gd name="connsiteY18" fmla="*/ 2023689 h 2857478"/>
              <a:gd name="connsiteX19" fmla="*/ 268343 w 4236609"/>
              <a:gd name="connsiteY19" fmla="*/ 1806388 h 2857478"/>
              <a:gd name="connsiteX20" fmla="*/ 0 w 4236609"/>
              <a:gd name="connsiteY20" fmla="*/ 1916210 h 285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36609" h="2857478">
                <a:moveTo>
                  <a:pt x="298614" y="1203837"/>
                </a:moveTo>
                <a:lnTo>
                  <a:pt x="1010987" y="1502453"/>
                </a:lnTo>
                <a:lnTo>
                  <a:pt x="769367" y="1601338"/>
                </a:lnTo>
                <a:lnTo>
                  <a:pt x="808871" y="1662419"/>
                </a:lnTo>
                <a:cubicBezTo>
                  <a:pt x="1282848" y="2319588"/>
                  <a:pt x="2187083" y="2524024"/>
                  <a:pt x="2904020" y="2110061"/>
                </a:cubicBezTo>
                <a:cubicBezTo>
                  <a:pt x="3147241" y="1969798"/>
                  <a:pt x="3348907" y="1767981"/>
                  <a:pt x="3489388" y="1524998"/>
                </a:cubicBezTo>
                <a:lnTo>
                  <a:pt x="3489559" y="1525097"/>
                </a:lnTo>
                <a:lnTo>
                  <a:pt x="3580084" y="1342761"/>
                </a:lnTo>
                <a:cubicBezTo>
                  <a:pt x="3762061" y="909145"/>
                  <a:pt x="3738317" y="429335"/>
                  <a:pt x="3541714" y="25796"/>
                </a:cubicBezTo>
                <a:lnTo>
                  <a:pt x="3527568" y="0"/>
                </a:lnTo>
                <a:lnTo>
                  <a:pt x="3630199" y="150667"/>
                </a:lnTo>
                <a:cubicBezTo>
                  <a:pt x="3755293" y="316326"/>
                  <a:pt x="3906296" y="465619"/>
                  <a:pt x="4081447" y="591958"/>
                </a:cubicBezTo>
                <a:lnTo>
                  <a:pt x="4234820" y="691153"/>
                </a:lnTo>
                <a:lnTo>
                  <a:pt x="4236609" y="726550"/>
                </a:lnTo>
                <a:cubicBezTo>
                  <a:pt x="4236608" y="1100457"/>
                  <a:pt x="4138061" y="1467888"/>
                  <a:pt x="3950879" y="1791699"/>
                </a:cubicBezTo>
                <a:lnTo>
                  <a:pt x="3950733" y="1791615"/>
                </a:lnTo>
                <a:lnTo>
                  <a:pt x="3832355" y="1974638"/>
                </a:lnTo>
                <a:cubicBezTo>
                  <a:pt x="3200365" y="2850803"/>
                  <a:pt x="1994554" y="3123343"/>
                  <a:pt x="1038697" y="2571631"/>
                </a:cubicBezTo>
                <a:cubicBezTo>
                  <a:pt x="795667" y="2431273"/>
                  <a:pt x="583517" y="2244820"/>
                  <a:pt x="413664" y="2023689"/>
                </a:cubicBezTo>
                <a:lnTo>
                  <a:pt x="268343" y="1806388"/>
                </a:lnTo>
                <a:lnTo>
                  <a:pt x="0" y="1916210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1" name="手繪多邊形: 圖案 60">
            <a:extLst>
              <a:ext uri="{FF2B5EF4-FFF2-40B4-BE49-F238E27FC236}">
                <a16:creationId xmlns:a16="http://schemas.microsoft.com/office/drawing/2014/main" id="{A1E30E87-F419-7D1A-2015-6438A8F08390}"/>
              </a:ext>
            </a:extLst>
          </p:cNvPr>
          <p:cNvSpPr>
            <a:spLocks/>
          </p:cNvSpPr>
          <p:nvPr/>
        </p:nvSpPr>
        <p:spPr bwMode="auto">
          <a:xfrm rot="1800000">
            <a:off x="2648679" y="702001"/>
            <a:ext cx="2608673" cy="3139066"/>
          </a:xfrm>
          <a:custGeom>
            <a:avLst/>
            <a:gdLst>
              <a:gd name="connsiteX0" fmla="*/ 1066464 w 2608673"/>
              <a:gd name="connsiteY0" fmla="*/ 572058 h 3139066"/>
              <a:gd name="connsiteX1" fmla="*/ 1992560 w 2608673"/>
              <a:gd name="connsiteY1" fmla="*/ 291130 h 3139066"/>
              <a:gd name="connsiteX2" fmla="*/ 2115633 w 2608673"/>
              <a:gd name="connsiteY2" fmla="*/ 287088 h 3139066"/>
              <a:gd name="connsiteX3" fmla="*/ 2166807 w 2608673"/>
              <a:gd name="connsiteY3" fmla="*/ 0 h 3139066"/>
              <a:gd name="connsiteX4" fmla="*/ 2608673 w 2608673"/>
              <a:gd name="connsiteY4" fmla="*/ 633562 h 3139066"/>
              <a:gd name="connsiteX5" fmla="*/ 1975109 w 2608673"/>
              <a:gd name="connsiteY5" fmla="*/ 1075426 h 3139066"/>
              <a:gd name="connsiteX6" fmla="*/ 2019785 w 2608673"/>
              <a:gd name="connsiteY6" fmla="*/ 824796 h 3139066"/>
              <a:gd name="connsiteX7" fmla="*/ 1969008 w 2608673"/>
              <a:gd name="connsiteY7" fmla="*/ 827358 h 3139066"/>
              <a:gd name="connsiteX8" fmla="*/ 533436 w 2608673"/>
              <a:gd name="connsiteY8" fmla="*/ 2417022 h 3139066"/>
              <a:gd name="connsiteX9" fmla="*/ 587888 w 2608673"/>
              <a:gd name="connsiteY9" fmla="*/ 2830524 h 3139066"/>
              <a:gd name="connsiteX10" fmla="*/ 618668 w 2608673"/>
              <a:gd name="connsiteY10" fmla="*/ 2921163 h 3139066"/>
              <a:gd name="connsiteX11" fmla="*/ 279308 w 2608673"/>
              <a:gd name="connsiteY11" fmla="*/ 2778909 h 3139066"/>
              <a:gd name="connsiteX12" fmla="*/ 128335 w 2608673"/>
              <a:gd name="connsiteY12" fmla="*/ 3139066 h 3139066"/>
              <a:gd name="connsiteX13" fmla="*/ 108671 w 2608673"/>
              <a:gd name="connsiteY13" fmla="*/ 3088727 h 3139066"/>
              <a:gd name="connsiteX14" fmla="*/ 1066464 w 2608673"/>
              <a:gd name="connsiteY14" fmla="*/ 572058 h 313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8673" h="3139066">
                <a:moveTo>
                  <a:pt x="1066464" y="572058"/>
                </a:moveTo>
                <a:cubicBezTo>
                  <a:pt x="1350039" y="408391"/>
                  <a:pt x="1667039" y="312536"/>
                  <a:pt x="1992560" y="291130"/>
                </a:cubicBezTo>
                <a:lnTo>
                  <a:pt x="2115633" y="287088"/>
                </a:lnTo>
                <a:lnTo>
                  <a:pt x="2166807" y="0"/>
                </a:lnTo>
                <a:lnTo>
                  <a:pt x="2608673" y="633562"/>
                </a:lnTo>
                <a:lnTo>
                  <a:pt x="1975109" y="1075426"/>
                </a:lnTo>
                <a:lnTo>
                  <a:pt x="2019785" y="824796"/>
                </a:lnTo>
                <a:lnTo>
                  <a:pt x="1969008" y="827358"/>
                </a:lnTo>
                <a:cubicBezTo>
                  <a:pt x="1162602" y="909189"/>
                  <a:pt x="533437" y="1589695"/>
                  <a:pt x="533436" y="2417022"/>
                </a:cubicBezTo>
                <a:cubicBezTo>
                  <a:pt x="533436" y="2557213"/>
                  <a:pt x="551881" y="2696214"/>
                  <a:pt x="587888" y="2830524"/>
                </a:cubicBezTo>
                <a:lnTo>
                  <a:pt x="618668" y="2921163"/>
                </a:lnTo>
                <a:lnTo>
                  <a:pt x="279308" y="2778909"/>
                </a:lnTo>
                <a:lnTo>
                  <a:pt x="128335" y="3139066"/>
                </a:lnTo>
                <a:lnTo>
                  <a:pt x="108671" y="3088727"/>
                </a:lnTo>
                <a:cubicBezTo>
                  <a:pt x="-204915" y="2148714"/>
                  <a:pt x="174034" y="1086728"/>
                  <a:pt x="1066464" y="572058"/>
                </a:cubicBezTo>
                <a:close/>
              </a:path>
            </a:pathLst>
          </a:custGeom>
          <a:solidFill>
            <a:srgbClr val="FF614C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8" name="手繪多邊形: 圖案 57">
            <a:extLst>
              <a:ext uri="{FF2B5EF4-FFF2-40B4-BE49-F238E27FC236}">
                <a16:creationId xmlns:a16="http://schemas.microsoft.com/office/drawing/2014/main" id="{6CF88EFC-3A22-592D-1653-7435A377D0FC}"/>
              </a:ext>
            </a:extLst>
          </p:cNvPr>
          <p:cNvSpPr>
            <a:spLocks/>
          </p:cNvSpPr>
          <p:nvPr/>
        </p:nvSpPr>
        <p:spPr bwMode="auto">
          <a:xfrm rot="19800000" flipH="1">
            <a:off x="6978209" y="3598732"/>
            <a:ext cx="3718489" cy="1653589"/>
          </a:xfrm>
          <a:custGeom>
            <a:avLst/>
            <a:gdLst>
              <a:gd name="connsiteX0" fmla="*/ 297655 w 3718489"/>
              <a:gd name="connsiteY0" fmla="*/ 0 h 1653589"/>
              <a:gd name="connsiteX1" fmla="*/ 0 w 3718489"/>
              <a:gd name="connsiteY1" fmla="*/ 712773 h 1653589"/>
              <a:gd name="connsiteX2" fmla="*/ 269050 w 3718489"/>
              <a:gd name="connsiteY2" fmla="*/ 602239 h 1653589"/>
              <a:gd name="connsiteX3" fmla="*/ 333878 w 3718489"/>
              <a:gd name="connsiteY3" fmla="*/ 706398 h 1653589"/>
              <a:gd name="connsiteX4" fmla="*/ 1040261 w 3718489"/>
              <a:gd name="connsiteY4" fmla="*/ 1367742 h 1653589"/>
              <a:gd name="connsiteX5" fmla="*/ 3700114 w 3718489"/>
              <a:gd name="connsiteY5" fmla="*/ 937868 h 1653589"/>
              <a:gd name="connsiteX6" fmla="*/ 3718489 w 3718489"/>
              <a:gd name="connsiteY6" fmla="*/ 914918 h 1653589"/>
              <a:gd name="connsiteX7" fmla="*/ 3370024 w 3718489"/>
              <a:gd name="connsiteY7" fmla="*/ 959230 h 1653589"/>
              <a:gd name="connsiteX8" fmla="*/ 3319054 w 3718489"/>
              <a:gd name="connsiteY8" fmla="*/ 558414 h 1653589"/>
              <a:gd name="connsiteX9" fmla="*/ 3236795 w 3718489"/>
              <a:gd name="connsiteY9" fmla="*/ 652161 h 1653589"/>
              <a:gd name="connsiteX10" fmla="*/ 2905584 w 3718489"/>
              <a:gd name="connsiteY10" fmla="*/ 906172 h 1653589"/>
              <a:gd name="connsiteX11" fmla="*/ 810434 w 3718489"/>
              <a:gd name="connsiteY11" fmla="*/ 458531 h 1653589"/>
              <a:gd name="connsiteX12" fmla="*/ 770215 w 3718489"/>
              <a:gd name="connsiteY12" fmla="*/ 396344 h 1653589"/>
              <a:gd name="connsiteX13" fmla="*/ 1010429 w 3718489"/>
              <a:gd name="connsiteY13" fmla="*/ 297657 h 16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8489" h="1653589">
                <a:moveTo>
                  <a:pt x="297655" y="0"/>
                </a:moveTo>
                <a:lnTo>
                  <a:pt x="0" y="712773"/>
                </a:lnTo>
                <a:lnTo>
                  <a:pt x="269050" y="602239"/>
                </a:lnTo>
                <a:lnTo>
                  <a:pt x="333878" y="706398"/>
                </a:lnTo>
                <a:cubicBezTo>
                  <a:pt x="515221" y="977500"/>
                  <a:pt x="756726" y="1203992"/>
                  <a:pt x="1040261" y="1367742"/>
                </a:cubicBezTo>
                <a:cubicBezTo>
                  <a:pt x="1932393" y="1882673"/>
                  <a:pt x="3042264" y="1679590"/>
                  <a:pt x="3700114" y="937868"/>
                </a:cubicBezTo>
                <a:lnTo>
                  <a:pt x="3718489" y="914918"/>
                </a:lnTo>
                <a:lnTo>
                  <a:pt x="3370024" y="959230"/>
                </a:lnTo>
                <a:lnTo>
                  <a:pt x="3319054" y="558414"/>
                </a:lnTo>
                <a:lnTo>
                  <a:pt x="3236795" y="652161"/>
                </a:lnTo>
                <a:cubicBezTo>
                  <a:pt x="3138416" y="750521"/>
                  <a:pt x="3027194" y="836041"/>
                  <a:pt x="2905584" y="906172"/>
                </a:cubicBezTo>
                <a:cubicBezTo>
                  <a:pt x="2188646" y="1320135"/>
                  <a:pt x="1284411" y="1115700"/>
                  <a:pt x="810434" y="458531"/>
                </a:cubicBezTo>
                <a:lnTo>
                  <a:pt x="770215" y="396344"/>
                </a:lnTo>
                <a:lnTo>
                  <a:pt x="1010429" y="297657"/>
                </a:lnTo>
                <a:close/>
              </a:path>
            </a:pathLst>
          </a:custGeom>
          <a:solidFill>
            <a:srgbClr val="F5C63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9" name="手繪多邊形: 圖案 58">
            <a:extLst>
              <a:ext uri="{FF2B5EF4-FFF2-40B4-BE49-F238E27FC236}">
                <a16:creationId xmlns:a16="http://schemas.microsoft.com/office/drawing/2014/main" id="{A4DD8EC7-E025-1F4B-B1AA-12C1DA481B11}"/>
              </a:ext>
            </a:extLst>
          </p:cNvPr>
          <p:cNvSpPr>
            <a:spLocks/>
          </p:cNvSpPr>
          <p:nvPr/>
        </p:nvSpPr>
        <p:spPr bwMode="auto">
          <a:xfrm rot="19800000" flipH="1">
            <a:off x="6216602" y="1187912"/>
            <a:ext cx="3482284" cy="2849984"/>
          </a:xfrm>
          <a:custGeom>
            <a:avLst/>
            <a:gdLst>
              <a:gd name="connsiteX0" fmla="*/ 1066465 w 3482284"/>
              <a:gd name="connsiteY0" fmla="*/ 285525 h 2849984"/>
              <a:gd name="connsiteX1" fmla="*/ 108671 w 3482284"/>
              <a:gd name="connsiteY1" fmla="*/ 2802194 h 2849984"/>
              <a:gd name="connsiteX2" fmla="*/ 127340 w 3482284"/>
              <a:gd name="connsiteY2" fmla="*/ 2849984 h 2849984"/>
              <a:gd name="connsiteX3" fmla="*/ 276630 w 3482284"/>
              <a:gd name="connsiteY3" fmla="*/ 2492491 h 2849984"/>
              <a:gd name="connsiteX4" fmla="*/ 618945 w 3482284"/>
              <a:gd name="connsiteY4" fmla="*/ 2635443 h 2849984"/>
              <a:gd name="connsiteX5" fmla="*/ 587889 w 3482284"/>
              <a:gd name="connsiteY5" fmla="*/ 2543992 h 2849984"/>
              <a:gd name="connsiteX6" fmla="*/ 533438 w 3482284"/>
              <a:gd name="connsiteY6" fmla="*/ 2130489 h 2849984"/>
              <a:gd name="connsiteX7" fmla="*/ 1969008 w 3482284"/>
              <a:gd name="connsiteY7" fmla="*/ 540825 h 2849984"/>
              <a:gd name="connsiteX8" fmla="*/ 2132518 w 3482284"/>
              <a:gd name="connsiteY8" fmla="*/ 532575 h 2849984"/>
              <a:gd name="connsiteX9" fmla="*/ 2132518 w 3482284"/>
              <a:gd name="connsiteY9" fmla="*/ 532576 h 2849984"/>
              <a:gd name="connsiteX10" fmla="*/ 2931952 w 3482284"/>
              <a:gd name="connsiteY10" fmla="*/ 746673 h 2849984"/>
              <a:gd name="connsiteX11" fmla="*/ 3408123 w 3482284"/>
              <a:gd name="connsiteY11" fmla="*/ 1166439 h 2849984"/>
              <a:gd name="connsiteX12" fmla="*/ 3482284 w 3482284"/>
              <a:gd name="connsiteY12" fmla="*/ 1275165 h 2849984"/>
              <a:gd name="connsiteX13" fmla="*/ 3443001 w 3482284"/>
              <a:gd name="connsiteY13" fmla="*/ 1203418 h 2849984"/>
              <a:gd name="connsiteX14" fmla="*/ 3232571 w 3482284"/>
              <a:gd name="connsiteY14" fmla="*/ 416958 h 2849984"/>
              <a:gd name="connsiteX15" fmla="*/ 3230140 w 3482284"/>
              <a:gd name="connsiteY15" fmla="*/ 306572 h 2849984"/>
              <a:gd name="connsiteX16" fmla="*/ 3148738 w 3482284"/>
              <a:gd name="connsiteY16" fmla="*/ 257151 h 2849984"/>
              <a:gd name="connsiteX17" fmla="*/ 2404048 w 3482284"/>
              <a:gd name="connsiteY17" fmla="*/ 17119 h 2849984"/>
              <a:gd name="connsiteX18" fmla="*/ 2132519 w 3482284"/>
              <a:gd name="connsiteY18" fmla="*/ 1 h 2849984"/>
              <a:gd name="connsiteX19" fmla="*/ 2132519 w 3482284"/>
              <a:gd name="connsiteY19" fmla="*/ 0 h 2849984"/>
              <a:gd name="connsiteX20" fmla="*/ 1066465 w 3482284"/>
              <a:gd name="connsiteY20" fmla="*/ 285525 h 284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82284" h="2849984">
                <a:moveTo>
                  <a:pt x="1066465" y="285525"/>
                </a:moveTo>
                <a:cubicBezTo>
                  <a:pt x="174035" y="800196"/>
                  <a:pt x="-204914" y="1862181"/>
                  <a:pt x="108671" y="2802194"/>
                </a:cubicBezTo>
                <a:lnTo>
                  <a:pt x="127340" y="2849984"/>
                </a:lnTo>
                <a:lnTo>
                  <a:pt x="276630" y="2492491"/>
                </a:lnTo>
                <a:lnTo>
                  <a:pt x="618945" y="2635443"/>
                </a:lnTo>
                <a:lnTo>
                  <a:pt x="587889" y="2543992"/>
                </a:lnTo>
                <a:cubicBezTo>
                  <a:pt x="551882" y="2409681"/>
                  <a:pt x="533437" y="2270681"/>
                  <a:pt x="533438" y="2130489"/>
                </a:cubicBezTo>
                <a:cubicBezTo>
                  <a:pt x="533438" y="1303162"/>
                  <a:pt x="1162603" y="622656"/>
                  <a:pt x="1969008" y="540825"/>
                </a:cubicBezTo>
                <a:lnTo>
                  <a:pt x="2132518" y="532575"/>
                </a:lnTo>
                <a:lnTo>
                  <a:pt x="2132518" y="532576"/>
                </a:lnTo>
                <a:cubicBezTo>
                  <a:pt x="2413293" y="532576"/>
                  <a:pt x="2688920" y="606480"/>
                  <a:pt x="2931952" y="746673"/>
                </a:cubicBezTo>
                <a:cubicBezTo>
                  <a:pt x="3123138" y="857007"/>
                  <a:pt x="3282908" y="1000829"/>
                  <a:pt x="3408123" y="1166439"/>
                </a:cubicBezTo>
                <a:lnTo>
                  <a:pt x="3482284" y="1275165"/>
                </a:lnTo>
                <a:lnTo>
                  <a:pt x="3443001" y="1203418"/>
                </a:lnTo>
                <a:cubicBezTo>
                  <a:pt x="3323315" y="957348"/>
                  <a:pt x="3251779" y="689989"/>
                  <a:pt x="3232571" y="416958"/>
                </a:cubicBezTo>
                <a:lnTo>
                  <a:pt x="3230140" y="306572"/>
                </a:lnTo>
                <a:lnTo>
                  <a:pt x="3148738" y="257151"/>
                </a:lnTo>
                <a:cubicBezTo>
                  <a:pt x="2922169" y="134155"/>
                  <a:pt x="2670799" y="51006"/>
                  <a:pt x="2404048" y="17119"/>
                </a:cubicBezTo>
                <a:lnTo>
                  <a:pt x="2132519" y="1"/>
                </a:lnTo>
                <a:lnTo>
                  <a:pt x="2132519" y="0"/>
                </a:lnTo>
                <a:cubicBezTo>
                  <a:pt x="1758294" y="0"/>
                  <a:pt x="1390551" y="98477"/>
                  <a:pt x="1066465" y="285525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12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手繪多邊形: 圖案 42">
            <a:extLst>
              <a:ext uri="{FF2B5EF4-FFF2-40B4-BE49-F238E27FC236}">
                <a16:creationId xmlns:a16="http://schemas.microsoft.com/office/drawing/2014/main" id="{172A734F-1644-7D90-1D86-87BCEB33ECE3}"/>
              </a:ext>
            </a:extLst>
          </p:cNvPr>
          <p:cNvSpPr>
            <a:spLocks/>
          </p:cNvSpPr>
          <p:nvPr/>
        </p:nvSpPr>
        <p:spPr bwMode="auto">
          <a:xfrm rot="2700000">
            <a:off x="6414798" y="745309"/>
            <a:ext cx="2132014" cy="2878968"/>
          </a:xfrm>
          <a:custGeom>
            <a:avLst/>
            <a:gdLst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619980 w 2132014"/>
              <a:gd name="connsiteY4" fmla="*/ 2130425 h 2878968"/>
              <a:gd name="connsiteX5" fmla="*/ 619979 w 2132014"/>
              <a:gd name="connsiteY5" fmla="*/ 2130426 h 2878968"/>
              <a:gd name="connsiteX6" fmla="*/ 959445 w 2132014"/>
              <a:gd name="connsiteY6" fmla="*/ 2130426 h 2878968"/>
              <a:gd name="connsiteX7" fmla="*/ 1227209 w 2132014"/>
              <a:gd name="connsiteY7" fmla="*/ 2875724 h 2878968"/>
              <a:gd name="connsiteX8" fmla="*/ 1230160 w 2132014"/>
              <a:gd name="connsiteY8" fmla="*/ 2878968 h 2878968"/>
              <a:gd name="connsiteX9" fmla="*/ 1159686 w 2132014"/>
              <a:gd name="connsiteY9" fmla="*/ 2814965 h 2878968"/>
              <a:gd name="connsiteX10" fmla="*/ 21529 w 2132014"/>
              <a:gd name="connsiteY10" fmla="*/ 2339461 h 2878968"/>
              <a:gd name="connsiteX11" fmla="*/ 10534 w 2132014"/>
              <a:gd name="connsiteY11" fmla="*/ 2338906 h 2878968"/>
              <a:gd name="connsiteX12" fmla="*/ 0 w 2132014"/>
              <a:gd name="connsiteY12" fmla="*/ 2130426 h 2878968"/>
              <a:gd name="connsiteX13" fmla="*/ 210854 w 2132014"/>
              <a:gd name="connsiteY13" fmla="*/ 2130426 h 2878968"/>
              <a:gd name="connsiteX14" fmla="*/ 210853 w 2132014"/>
              <a:gd name="connsiteY14" fmla="*/ 2130425 h 2878968"/>
              <a:gd name="connsiteX15" fmla="*/ 0 w 2132014"/>
              <a:gd name="connsiteY15" fmla="*/ 2130425 h 2878968"/>
              <a:gd name="connsiteX16" fmla="*/ 624435 w 2132014"/>
              <a:gd name="connsiteY16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619980 w 2132014"/>
              <a:gd name="connsiteY4" fmla="*/ 2130425 h 2878968"/>
              <a:gd name="connsiteX5" fmla="*/ 619979 w 2132014"/>
              <a:gd name="connsiteY5" fmla="*/ 2130426 h 2878968"/>
              <a:gd name="connsiteX6" fmla="*/ 959445 w 2132014"/>
              <a:gd name="connsiteY6" fmla="*/ 2130426 h 2878968"/>
              <a:gd name="connsiteX7" fmla="*/ 1227209 w 2132014"/>
              <a:gd name="connsiteY7" fmla="*/ 2875724 h 2878968"/>
              <a:gd name="connsiteX8" fmla="*/ 1230160 w 2132014"/>
              <a:gd name="connsiteY8" fmla="*/ 2878968 h 2878968"/>
              <a:gd name="connsiteX9" fmla="*/ 1159686 w 2132014"/>
              <a:gd name="connsiteY9" fmla="*/ 2814965 h 2878968"/>
              <a:gd name="connsiteX10" fmla="*/ 21529 w 2132014"/>
              <a:gd name="connsiteY10" fmla="*/ 2339461 h 2878968"/>
              <a:gd name="connsiteX11" fmla="*/ 10534 w 2132014"/>
              <a:gd name="connsiteY11" fmla="*/ 2338906 h 2878968"/>
              <a:gd name="connsiteX12" fmla="*/ 0 w 2132014"/>
              <a:gd name="connsiteY12" fmla="*/ 2130426 h 2878968"/>
              <a:gd name="connsiteX13" fmla="*/ 210854 w 2132014"/>
              <a:gd name="connsiteY13" fmla="*/ 2130426 h 2878968"/>
              <a:gd name="connsiteX14" fmla="*/ 0 w 2132014"/>
              <a:gd name="connsiteY14" fmla="*/ 2130425 h 2878968"/>
              <a:gd name="connsiteX15" fmla="*/ 624435 w 2132014"/>
              <a:gd name="connsiteY15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619980 w 2132014"/>
              <a:gd name="connsiteY4" fmla="*/ 2130425 h 2878968"/>
              <a:gd name="connsiteX5" fmla="*/ 959445 w 2132014"/>
              <a:gd name="connsiteY5" fmla="*/ 2130426 h 2878968"/>
              <a:gd name="connsiteX6" fmla="*/ 1227209 w 2132014"/>
              <a:gd name="connsiteY6" fmla="*/ 2875724 h 2878968"/>
              <a:gd name="connsiteX7" fmla="*/ 1230160 w 2132014"/>
              <a:gd name="connsiteY7" fmla="*/ 2878968 h 2878968"/>
              <a:gd name="connsiteX8" fmla="*/ 1159686 w 2132014"/>
              <a:gd name="connsiteY8" fmla="*/ 2814965 h 2878968"/>
              <a:gd name="connsiteX9" fmla="*/ 21529 w 2132014"/>
              <a:gd name="connsiteY9" fmla="*/ 2339461 h 2878968"/>
              <a:gd name="connsiteX10" fmla="*/ 10534 w 2132014"/>
              <a:gd name="connsiteY10" fmla="*/ 2338906 h 2878968"/>
              <a:gd name="connsiteX11" fmla="*/ 0 w 2132014"/>
              <a:gd name="connsiteY11" fmla="*/ 2130426 h 2878968"/>
              <a:gd name="connsiteX12" fmla="*/ 210854 w 2132014"/>
              <a:gd name="connsiteY12" fmla="*/ 2130426 h 2878968"/>
              <a:gd name="connsiteX13" fmla="*/ 0 w 2132014"/>
              <a:gd name="connsiteY13" fmla="*/ 2130425 h 2878968"/>
              <a:gd name="connsiteX14" fmla="*/ 624435 w 2132014"/>
              <a:gd name="connsiteY14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959445 w 2132014"/>
              <a:gd name="connsiteY4" fmla="*/ 2130426 h 2878968"/>
              <a:gd name="connsiteX5" fmla="*/ 1227209 w 2132014"/>
              <a:gd name="connsiteY5" fmla="*/ 2875724 h 2878968"/>
              <a:gd name="connsiteX6" fmla="*/ 1230160 w 2132014"/>
              <a:gd name="connsiteY6" fmla="*/ 2878968 h 2878968"/>
              <a:gd name="connsiteX7" fmla="*/ 1159686 w 2132014"/>
              <a:gd name="connsiteY7" fmla="*/ 2814965 h 2878968"/>
              <a:gd name="connsiteX8" fmla="*/ 21529 w 2132014"/>
              <a:gd name="connsiteY8" fmla="*/ 2339461 h 2878968"/>
              <a:gd name="connsiteX9" fmla="*/ 10534 w 2132014"/>
              <a:gd name="connsiteY9" fmla="*/ 2338906 h 2878968"/>
              <a:gd name="connsiteX10" fmla="*/ 0 w 2132014"/>
              <a:gd name="connsiteY10" fmla="*/ 2130426 h 2878968"/>
              <a:gd name="connsiteX11" fmla="*/ 210854 w 2132014"/>
              <a:gd name="connsiteY11" fmla="*/ 2130426 h 2878968"/>
              <a:gd name="connsiteX12" fmla="*/ 0 w 2132014"/>
              <a:gd name="connsiteY12" fmla="*/ 2130425 h 2878968"/>
              <a:gd name="connsiteX13" fmla="*/ 624435 w 2132014"/>
              <a:gd name="connsiteY13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959445 w 2132014"/>
              <a:gd name="connsiteY4" fmla="*/ 2130426 h 2878968"/>
              <a:gd name="connsiteX5" fmla="*/ 1227209 w 2132014"/>
              <a:gd name="connsiteY5" fmla="*/ 2875724 h 2878968"/>
              <a:gd name="connsiteX6" fmla="*/ 1230160 w 2132014"/>
              <a:gd name="connsiteY6" fmla="*/ 2878968 h 2878968"/>
              <a:gd name="connsiteX7" fmla="*/ 1159686 w 2132014"/>
              <a:gd name="connsiteY7" fmla="*/ 2814965 h 2878968"/>
              <a:gd name="connsiteX8" fmla="*/ 21529 w 2132014"/>
              <a:gd name="connsiteY8" fmla="*/ 2339461 h 2878968"/>
              <a:gd name="connsiteX9" fmla="*/ 10534 w 2132014"/>
              <a:gd name="connsiteY9" fmla="*/ 2338906 h 2878968"/>
              <a:gd name="connsiteX10" fmla="*/ 0 w 2132014"/>
              <a:gd name="connsiteY10" fmla="*/ 2130426 h 2878968"/>
              <a:gd name="connsiteX11" fmla="*/ 0 w 2132014"/>
              <a:gd name="connsiteY11" fmla="*/ 2130425 h 2878968"/>
              <a:gd name="connsiteX12" fmla="*/ 624435 w 2132014"/>
              <a:gd name="connsiteY12" fmla="*/ 624009 h 287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2014" h="2878968">
                <a:moveTo>
                  <a:pt x="624435" y="624009"/>
                </a:moveTo>
                <a:cubicBezTo>
                  <a:pt x="1010248" y="238471"/>
                  <a:pt x="1543251" y="1"/>
                  <a:pt x="2132014" y="0"/>
                </a:cubicBezTo>
                <a:cubicBezTo>
                  <a:pt x="2132014" y="319548"/>
                  <a:pt x="2132013" y="639096"/>
                  <a:pt x="2132013" y="958644"/>
                </a:cubicBezTo>
                <a:cubicBezTo>
                  <a:pt x="1484441" y="958644"/>
                  <a:pt x="959445" y="1483203"/>
                  <a:pt x="959445" y="2130425"/>
                </a:cubicBezTo>
                <a:lnTo>
                  <a:pt x="959445" y="2130426"/>
                </a:lnTo>
                <a:cubicBezTo>
                  <a:pt x="959445" y="2413528"/>
                  <a:pt x="1059933" y="2673185"/>
                  <a:pt x="1227209" y="2875724"/>
                </a:cubicBezTo>
                <a:lnTo>
                  <a:pt x="1230160" y="2878968"/>
                </a:lnTo>
                <a:lnTo>
                  <a:pt x="1159686" y="2814965"/>
                </a:lnTo>
                <a:cubicBezTo>
                  <a:pt x="843793" y="2554458"/>
                  <a:pt x="451544" y="2383103"/>
                  <a:pt x="21529" y="2339461"/>
                </a:cubicBezTo>
                <a:lnTo>
                  <a:pt x="10534" y="2338906"/>
                </a:lnTo>
                <a:lnTo>
                  <a:pt x="0" y="2130426"/>
                </a:lnTo>
                <a:lnTo>
                  <a:pt x="0" y="2130425"/>
                </a:lnTo>
                <a:cubicBezTo>
                  <a:pt x="1" y="1542154"/>
                  <a:pt x="238622" y="1009548"/>
                  <a:pt x="624435" y="624009"/>
                </a:cubicBez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38">
            <a:extLst>
              <a:ext uri="{FF2B5EF4-FFF2-40B4-BE49-F238E27FC236}">
                <a16:creationId xmlns:a16="http://schemas.microsoft.com/office/drawing/2014/main" id="{E33DAAC7-D9E9-758E-C83E-26DF194ED00B}"/>
              </a:ext>
            </a:extLst>
          </p:cNvPr>
          <p:cNvSpPr>
            <a:spLocks/>
          </p:cNvSpPr>
          <p:nvPr/>
        </p:nvSpPr>
        <p:spPr bwMode="auto">
          <a:xfrm rot="2700000">
            <a:off x="4937637" y="2464661"/>
            <a:ext cx="2328462" cy="1932390"/>
          </a:xfrm>
          <a:custGeom>
            <a:avLst/>
            <a:gdLst>
              <a:gd name="connsiteX0" fmla="*/ 1643411 w 2328462"/>
              <a:gd name="connsiteY0" fmla="*/ 773392 h 1932390"/>
              <a:gd name="connsiteX1" fmla="*/ 1645146 w 2328462"/>
              <a:gd name="connsiteY1" fmla="*/ 775301 h 1932390"/>
              <a:gd name="connsiteX2" fmla="*/ 1823341 w 2328462"/>
              <a:gd name="connsiteY2" fmla="*/ 1025748 h 1932390"/>
              <a:gd name="connsiteX3" fmla="*/ 1855082 w 2328462"/>
              <a:gd name="connsiteY3" fmla="*/ 1082490 h 1932390"/>
              <a:gd name="connsiteX4" fmla="*/ 1823341 w 2328462"/>
              <a:gd name="connsiteY4" fmla="*/ 1025748 h 1932390"/>
              <a:gd name="connsiteX5" fmla="*/ 1645147 w 2328462"/>
              <a:gd name="connsiteY5" fmla="*/ 775301 h 1932390"/>
              <a:gd name="connsiteX6" fmla="*/ 0 w 2328462"/>
              <a:gd name="connsiteY6" fmla="*/ 0 h 1932390"/>
              <a:gd name="connsiteX7" fmla="*/ 206982 w 2328462"/>
              <a:gd name="connsiteY7" fmla="*/ 10445 h 1932390"/>
              <a:gd name="connsiteX8" fmla="*/ 206982 w 2328462"/>
              <a:gd name="connsiteY8" fmla="*/ 10445 h 1932390"/>
              <a:gd name="connsiteX9" fmla="*/ 217976 w 2328462"/>
              <a:gd name="connsiteY9" fmla="*/ 11000 h 1932390"/>
              <a:gd name="connsiteX10" fmla="*/ 1356134 w 2328462"/>
              <a:gd name="connsiteY10" fmla="*/ 486504 h 1932390"/>
              <a:gd name="connsiteX11" fmla="*/ 1426607 w 2328462"/>
              <a:gd name="connsiteY11" fmla="*/ 550507 h 1932390"/>
              <a:gd name="connsiteX12" fmla="*/ 1499338 w 2328462"/>
              <a:gd name="connsiteY12" fmla="*/ 630471 h 1932390"/>
              <a:gd name="connsiteX13" fmla="*/ 1580278 w 2328462"/>
              <a:gd name="connsiteY13" fmla="*/ 703980 h 1932390"/>
              <a:gd name="connsiteX14" fmla="*/ 1580281 w 2328462"/>
              <a:gd name="connsiteY14" fmla="*/ 703984 h 1932390"/>
              <a:gd name="connsiteX15" fmla="*/ 1582606 w 2328462"/>
              <a:gd name="connsiteY15" fmla="*/ 706096 h 1932390"/>
              <a:gd name="connsiteX16" fmla="*/ 2328461 w 2328462"/>
              <a:gd name="connsiteY16" fmla="*/ 973661 h 1932390"/>
              <a:gd name="connsiteX17" fmla="*/ 2328462 w 2328462"/>
              <a:gd name="connsiteY17" fmla="*/ 1932390 h 1932390"/>
              <a:gd name="connsiteX18" fmla="*/ 2121477 w 2328462"/>
              <a:gd name="connsiteY18" fmla="*/ 1921947 h 1932390"/>
              <a:gd name="connsiteX19" fmla="*/ 2121044 w 2328462"/>
              <a:gd name="connsiteY19" fmla="*/ 1913400 h 1932390"/>
              <a:gd name="connsiteX20" fmla="*/ 2121476 w 2328462"/>
              <a:gd name="connsiteY20" fmla="*/ 1921947 h 1932390"/>
              <a:gd name="connsiteX21" fmla="*/ 2110467 w 2328462"/>
              <a:gd name="connsiteY21" fmla="*/ 1921392 h 1932390"/>
              <a:gd name="connsiteX22" fmla="*/ 972283 w 2328462"/>
              <a:gd name="connsiteY22" fmla="*/ 1445919 h 1932390"/>
              <a:gd name="connsiteX23" fmla="*/ 903258 w 2328462"/>
              <a:gd name="connsiteY23" fmla="*/ 1383232 h 1932390"/>
              <a:gd name="connsiteX24" fmla="*/ 829216 w 2328462"/>
              <a:gd name="connsiteY24" fmla="*/ 1301826 h 1932390"/>
              <a:gd name="connsiteX25" fmla="*/ 746844 w 2328462"/>
              <a:gd name="connsiteY25" fmla="*/ 1227017 h 1932390"/>
              <a:gd name="connsiteX26" fmla="*/ 746844 w 2328462"/>
              <a:gd name="connsiteY26" fmla="*/ 1227017 h 1932390"/>
              <a:gd name="connsiteX27" fmla="*/ 745945 w 2328462"/>
              <a:gd name="connsiteY27" fmla="*/ 1226200 h 1932390"/>
              <a:gd name="connsiteX28" fmla="*/ 1 w 2328462"/>
              <a:gd name="connsiteY28" fmla="*/ 958644 h 1932390"/>
              <a:gd name="connsiteX0" fmla="*/ 1643411 w 2328462"/>
              <a:gd name="connsiteY0" fmla="*/ 773392 h 1932390"/>
              <a:gd name="connsiteX1" fmla="*/ 1645146 w 2328462"/>
              <a:gd name="connsiteY1" fmla="*/ 775301 h 1932390"/>
              <a:gd name="connsiteX2" fmla="*/ 1823341 w 2328462"/>
              <a:gd name="connsiteY2" fmla="*/ 1025748 h 1932390"/>
              <a:gd name="connsiteX3" fmla="*/ 1823341 w 2328462"/>
              <a:gd name="connsiteY3" fmla="*/ 1025748 h 1932390"/>
              <a:gd name="connsiteX4" fmla="*/ 1645147 w 2328462"/>
              <a:gd name="connsiteY4" fmla="*/ 775301 h 1932390"/>
              <a:gd name="connsiteX5" fmla="*/ 1643411 w 2328462"/>
              <a:gd name="connsiteY5" fmla="*/ 773392 h 1932390"/>
              <a:gd name="connsiteX6" fmla="*/ 0 w 2328462"/>
              <a:gd name="connsiteY6" fmla="*/ 0 h 1932390"/>
              <a:gd name="connsiteX7" fmla="*/ 206982 w 2328462"/>
              <a:gd name="connsiteY7" fmla="*/ 10445 h 1932390"/>
              <a:gd name="connsiteX8" fmla="*/ 206982 w 2328462"/>
              <a:gd name="connsiteY8" fmla="*/ 10445 h 1932390"/>
              <a:gd name="connsiteX9" fmla="*/ 217976 w 2328462"/>
              <a:gd name="connsiteY9" fmla="*/ 11000 h 1932390"/>
              <a:gd name="connsiteX10" fmla="*/ 1356134 w 2328462"/>
              <a:gd name="connsiteY10" fmla="*/ 486504 h 1932390"/>
              <a:gd name="connsiteX11" fmla="*/ 1426607 w 2328462"/>
              <a:gd name="connsiteY11" fmla="*/ 550507 h 1932390"/>
              <a:gd name="connsiteX12" fmla="*/ 1499338 w 2328462"/>
              <a:gd name="connsiteY12" fmla="*/ 630471 h 1932390"/>
              <a:gd name="connsiteX13" fmla="*/ 1580278 w 2328462"/>
              <a:gd name="connsiteY13" fmla="*/ 703980 h 1932390"/>
              <a:gd name="connsiteX14" fmla="*/ 1580281 w 2328462"/>
              <a:gd name="connsiteY14" fmla="*/ 703984 h 1932390"/>
              <a:gd name="connsiteX15" fmla="*/ 1582606 w 2328462"/>
              <a:gd name="connsiteY15" fmla="*/ 706096 h 1932390"/>
              <a:gd name="connsiteX16" fmla="*/ 2328461 w 2328462"/>
              <a:gd name="connsiteY16" fmla="*/ 973661 h 1932390"/>
              <a:gd name="connsiteX17" fmla="*/ 2328462 w 2328462"/>
              <a:gd name="connsiteY17" fmla="*/ 1932390 h 1932390"/>
              <a:gd name="connsiteX18" fmla="*/ 2121477 w 2328462"/>
              <a:gd name="connsiteY18" fmla="*/ 1921947 h 1932390"/>
              <a:gd name="connsiteX19" fmla="*/ 2121044 w 2328462"/>
              <a:gd name="connsiteY19" fmla="*/ 1913400 h 1932390"/>
              <a:gd name="connsiteX20" fmla="*/ 2121476 w 2328462"/>
              <a:gd name="connsiteY20" fmla="*/ 1921947 h 1932390"/>
              <a:gd name="connsiteX21" fmla="*/ 2110467 w 2328462"/>
              <a:gd name="connsiteY21" fmla="*/ 1921392 h 1932390"/>
              <a:gd name="connsiteX22" fmla="*/ 972283 w 2328462"/>
              <a:gd name="connsiteY22" fmla="*/ 1445919 h 1932390"/>
              <a:gd name="connsiteX23" fmla="*/ 903258 w 2328462"/>
              <a:gd name="connsiteY23" fmla="*/ 1383232 h 1932390"/>
              <a:gd name="connsiteX24" fmla="*/ 829216 w 2328462"/>
              <a:gd name="connsiteY24" fmla="*/ 1301826 h 1932390"/>
              <a:gd name="connsiteX25" fmla="*/ 746844 w 2328462"/>
              <a:gd name="connsiteY25" fmla="*/ 1227017 h 1932390"/>
              <a:gd name="connsiteX26" fmla="*/ 746844 w 2328462"/>
              <a:gd name="connsiteY26" fmla="*/ 1227017 h 1932390"/>
              <a:gd name="connsiteX27" fmla="*/ 745945 w 2328462"/>
              <a:gd name="connsiteY27" fmla="*/ 1226200 h 1932390"/>
              <a:gd name="connsiteX28" fmla="*/ 1 w 2328462"/>
              <a:gd name="connsiteY28" fmla="*/ 958644 h 1932390"/>
              <a:gd name="connsiteX29" fmla="*/ 0 w 2328462"/>
              <a:gd name="connsiteY29" fmla="*/ 0 h 1932390"/>
              <a:gd name="connsiteX0" fmla="*/ 1643411 w 2328462"/>
              <a:gd name="connsiteY0" fmla="*/ 773392 h 1932390"/>
              <a:gd name="connsiteX1" fmla="*/ 1645146 w 2328462"/>
              <a:gd name="connsiteY1" fmla="*/ 775301 h 1932390"/>
              <a:gd name="connsiteX2" fmla="*/ 1823341 w 2328462"/>
              <a:gd name="connsiteY2" fmla="*/ 1025748 h 1932390"/>
              <a:gd name="connsiteX3" fmla="*/ 1645147 w 2328462"/>
              <a:gd name="connsiteY3" fmla="*/ 775301 h 1932390"/>
              <a:gd name="connsiteX4" fmla="*/ 1643411 w 2328462"/>
              <a:gd name="connsiteY4" fmla="*/ 773392 h 1932390"/>
              <a:gd name="connsiteX5" fmla="*/ 0 w 2328462"/>
              <a:gd name="connsiteY5" fmla="*/ 0 h 1932390"/>
              <a:gd name="connsiteX6" fmla="*/ 206982 w 2328462"/>
              <a:gd name="connsiteY6" fmla="*/ 10445 h 1932390"/>
              <a:gd name="connsiteX7" fmla="*/ 206982 w 2328462"/>
              <a:gd name="connsiteY7" fmla="*/ 10445 h 1932390"/>
              <a:gd name="connsiteX8" fmla="*/ 217976 w 2328462"/>
              <a:gd name="connsiteY8" fmla="*/ 11000 h 1932390"/>
              <a:gd name="connsiteX9" fmla="*/ 1356134 w 2328462"/>
              <a:gd name="connsiteY9" fmla="*/ 486504 h 1932390"/>
              <a:gd name="connsiteX10" fmla="*/ 1426607 w 2328462"/>
              <a:gd name="connsiteY10" fmla="*/ 550507 h 1932390"/>
              <a:gd name="connsiteX11" fmla="*/ 1499338 w 2328462"/>
              <a:gd name="connsiteY11" fmla="*/ 630471 h 1932390"/>
              <a:gd name="connsiteX12" fmla="*/ 1580278 w 2328462"/>
              <a:gd name="connsiteY12" fmla="*/ 703980 h 1932390"/>
              <a:gd name="connsiteX13" fmla="*/ 1580281 w 2328462"/>
              <a:gd name="connsiteY13" fmla="*/ 703984 h 1932390"/>
              <a:gd name="connsiteX14" fmla="*/ 1582606 w 2328462"/>
              <a:gd name="connsiteY14" fmla="*/ 706096 h 1932390"/>
              <a:gd name="connsiteX15" fmla="*/ 2328461 w 2328462"/>
              <a:gd name="connsiteY15" fmla="*/ 973661 h 1932390"/>
              <a:gd name="connsiteX16" fmla="*/ 2328462 w 2328462"/>
              <a:gd name="connsiteY16" fmla="*/ 1932390 h 1932390"/>
              <a:gd name="connsiteX17" fmla="*/ 2121477 w 2328462"/>
              <a:gd name="connsiteY17" fmla="*/ 1921947 h 1932390"/>
              <a:gd name="connsiteX18" fmla="*/ 2121044 w 2328462"/>
              <a:gd name="connsiteY18" fmla="*/ 1913400 h 1932390"/>
              <a:gd name="connsiteX19" fmla="*/ 2121476 w 2328462"/>
              <a:gd name="connsiteY19" fmla="*/ 1921947 h 1932390"/>
              <a:gd name="connsiteX20" fmla="*/ 2110467 w 2328462"/>
              <a:gd name="connsiteY20" fmla="*/ 1921392 h 1932390"/>
              <a:gd name="connsiteX21" fmla="*/ 972283 w 2328462"/>
              <a:gd name="connsiteY21" fmla="*/ 1445919 h 1932390"/>
              <a:gd name="connsiteX22" fmla="*/ 903258 w 2328462"/>
              <a:gd name="connsiteY22" fmla="*/ 1383232 h 1932390"/>
              <a:gd name="connsiteX23" fmla="*/ 829216 w 2328462"/>
              <a:gd name="connsiteY23" fmla="*/ 1301826 h 1932390"/>
              <a:gd name="connsiteX24" fmla="*/ 746844 w 2328462"/>
              <a:gd name="connsiteY24" fmla="*/ 1227017 h 1932390"/>
              <a:gd name="connsiteX25" fmla="*/ 746844 w 2328462"/>
              <a:gd name="connsiteY25" fmla="*/ 1227017 h 1932390"/>
              <a:gd name="connsiteX26" fmla="*/ 745945 w 2328462"/>
              <a:gd name="connsiteY26" fmla="*/ 1226200 h 1932390"/>
              <a:gd name="connsiteX27" fmla="*/ 1 w 2328462"/>
              <a:gd name="connsiteY27" fmla="*/ 958644 h 1932390"/>
              <a:gd name="connsiteX28" fmla="*/ 0 w 2328462"/>
              <a:gd name="connsiteY28" fmla="*/ 0 h 1932390"/>
              <a:gd name="connsiteX0" fmla="*/ 1643411 w 2328462"/>
              <a:gd name="connsiteY0" fmla="*/ 773392 h 1932390"/>
              <a:gd name="connsiteX1" fmla="*/ 1645146 w 2328462"/>
              <a:gd name="connsiteY1" fmla="*/ 775301 h 1932390"/>
              <a:gd name="connsiteX2" fmla="*/ 1645147 w 2328462"/>
              <a:gd name="connsiteY2" fmla="*/ 775301 h 1932390"/>
              <a:gd name="connsiteX3" fmla="*/ 1643411 w 2328462"/>
              <a:gd name="connsiteY3" fmla="*/ 773392 h 1932390"/>
              <a:gd name="connsiteX4" fmla="*/ 0 w 2328462"/>
              <a:gd name="connsiteY4" fmla="*/ 0 h 1932390"/>
              <a:gd name="connsiteX5" fmla="*/ 206982 w 2328462"/>
              <a:gd name="connsiteY5" fmla="*/ 10445 h 1932390"/>
              <a:gd name="connsiteX6" fmla="*/ 206982 w 2328462"/>
              <a:gd name="connsiteY6" fmla="*/ 10445 h 1932390"/>
              <a:gd name="connsiteX7" fmla="*/ 217976 w 2328462"/>
              <a:gd name="connsiteY7" fmla="*/ 11000 h 1932390"/>
              <a:gd name="connsiteX8" fmla="*/ 1356134 w 2328462"/>
              <a:gd name="connsiteY8" fmla="*/ 486504 h 1932390"/>
              <a:gd name="connsiteX9" fmla="*/ 1426607 w 2328462"/>
              <a:gd name="connsiteY9" fmla="*/ 550507 h 1932390"/>
              <a:gd name="connsiteX10" fmla="*/ 1499338 w 2328462"/>
              <a:gd name="connsiteY10" fmla="*/ 630471 h 1932390"/>
              <a:gd name="connsiteX11" fmla="*/ 1580278 w 2328462"/>
              <a:gd name="connsiteY11" fmla="*/ 703980 h 1932390"/>
              <a:gd name="connsiteX12" fmla="*/ 1580281 w 2328462"/>
              <a:gd name="connsiteY12" fmla="*/ 703984 h 1932390"/>
              <a:gd name="connsiteX13" fmla="*/ 1582606 w 2328462"/>
              <a:gd name="connsiteY13" fmla="*/ 706096 h 1932390"/>
              <a:gd name="connsiteX14" fmla="*/ 2328461 w 2328462"/>
              <a:gd name="connsiteY14" fmla="*/ 973661 h 1932390"/>
              <a:gd name="connsiteX15" fmla="*/ 2328462 w 2328462"/>
              <a:gd name="connsiteY15" fmla="*/ 1932390 h 1932390"/>
              <a:gd name="connsiteX16" fmla="*/ 2121477 w 2328462"/>
              <a:gd name="connsiteY16" fmla="*/ 1921947 h 1932390"/>
              <a:gd name="connsiteX17" fmla="*/ 2121044 w 2328462"/>
              <a:gd name="connsiteY17" fmla="*/ 1913400 h 1932390"/>
              <a:gd name="connsiteX18" fmla="*/ 2121476 w 2328462"/>
              <a:gd name="connsiteY18" fmla="*/ 1921947 h 1932390"/>
              <a:gd name="connsiteX19" fmla="*/ 2110467 w 2328462"/>
              <a:gd name="connsiteY19" fmla="*/ 1921392 h 1932390"/>
              <a:gd name="connsiteX20" fmla="*/ 972283 w 2328462"/>
              <a:gd name="connsiteY20" fmla="*/ 1445919 h 1932390"/>
              <a:gd name="connsiteX21" fmla="*/ 903258 w 2328462"/>
              <a:gd name="connsiteY21" fmla="*/ 1383232 h 1932390"/>
              <a:gd name="connsiteX22" fmla="*/ 829216 w 2328462"/>
              <a:gd name="connsiteY22" fmla="*/ 1301826 h 1932390"/>
              <a:gd name="connsiteX23" fmla="*/ 746844 w 2328462"/>
              <a:gd name="connsiteY23" fmla="*/ 1227017 h 1932390"/>
              <a:gd name="connsiteX24" fmla="*/ 746844 w 2328462"/>
              <a:gd name="connsiteY24" fmla="*/ 1227017 h 1932390"/>
              <a:gd name="connsiteX25" fmla="*/ 745945 w 2328462"/>
              <a:gd name="connsiteY25" fmla="*/ 1226200 h 1932390"/>
              <a:gd name="connsiteX26" fmla="*/ 1 w 2328462"/>
              <a:gd name="connsiteY26" fmla="*/ 958644 h 1932390"/>
              <a:gd name="connsiteX27" fmla="*/ 0 w 2328462"/>
              <a:gd name="connsiteY27" fmla="*/ 0 h 1932390"/>
              <a:gd name="connsiteX0" fmla="*/ 1645147 w 2328462"/>
              <a:gd name="connsiteY0" fmla="*/ 775301 h 1932390"/>
              <a:gd name="connsiteX1" fmla="*/ 1645146 w 2328462"/>
              <a:gd name="connsiteY1" fmla="*/ 775301 h 1932390"/>
              <a:gd name="connsiteX2" fmla="*/ 1645147 w 2328462"/>
              <a:gd name="connsiteY2" fmla="*/ 775301 h 1932390"/>
              <a:gd name="connsiteX3" fmla="*/ 0 w 2328462"/>
              <a:gd name="connsiteY3" fmla="*/ 0 h 1932390"/>
              <a:gd name="connsiteX4" fmla="*/ 206982 w 2328462"/>
              <a:gd name="connsiteY4" fmla="*/ 10445 h 1932390"/>
              <a:gd name="connsiteX5" fmla="*/ 206982 w 2328462"/>
              <a:gd name="connsiteY5" fmla="*/ 10445 h 1932390"/>
              <a:gd name="connsiteX6" fmla="*/ 217976 w 2328462"/>
              <a:gd name="connsiteY6" fmla="*/ 11000 h 1932390"/>
              <a:gd name="connsiteX7" fmla="*/ 1356134 w 2328462"/>
              <a:gd name="connsiteY7" fmla="*/ 486504 h 1932390"/>
              <a:gd name="connsiteX8" fmla="*/ 1426607 w 2328462"/>
              <a:gd name="connsiteY8" fmla="*/ 550507 h 1932390"/>
              <a:gd name="connsiteX9" fmla="*/ 1499338 w 2328462"/>
              <a:gd name="connsiteY9" fmla="*/ 630471 h 1932390"/>
              <a:gd name="connsiteX10" fmla="*/ 1580278 w 2328462"/>
              <a:gd name="connsiteY10" fmla="*/ 703980 h 1932390"/>
              <a:gd name="connsiteX11" fmla="*/ 1580281 w 2328462"/>
              <a:gd name="connsiteY11" fmla="*/ 703984 h 1932390"/>
              <a:gd name="connsiteX12" fmla="*/ 1582606 w 2328462"/>
              <a:gd name="connsiteY12" fmla="*/ 706096 h 1932390"/>
              <a:gd name="connsiteX13" fmla="*/ 2328461 w 2328462"/>
              <a:gd name="connsiteY13" fmla="*/ 973661 h 1932390"/>
              <a:gd name="connsiteX14" fmla="*/ 2328462 w 2328462"/>
              <a:gd name="connsiteY14" fmla="*/ 1932390 h 1932390"/>
              <a:gd name="connsiteX15" fmla="*/ 2121477 w 2328462"/>
              <a:gd name="connsiteY15" fmla="*/ 1921947 h 1932390"/>
              <a:gd name="connsiteX16" fmla="*/ 2121044 w 2328462"/>
              <a:gd name="connsiteY16" fmla="*/ 1913400 h 1932390"/>
              <a:gd name="connsiteX17" fmla="*/ 2121476 w 2328462"/>
              <a:gd name="connsiteY17" fmla="*/ 1921947 h 1932390"/>
              <a:gd name="connsiteX18" fmla="*/ 2110467 w 2328462"/>
              <a:gd name="connsiteY18" fmla="*/ 1921392 h 1932390"/>
              <a:gd name="connsiteX19" fmla="*/ 972283 w 2328462"/>
              <a:gd name="connsiteY19" fmla="*/ 1445919 h 1932390"/>
              <a:gd name="connsiteX20" fmla="*/ 903258 w 2328462"/>
              <a:gd name="connsiteY20" fmla="*/ 1383232 h 1932390"/>
              <a:gd name="connsiteX21" fmla="*/ 829216 w 2328462"/>
              <a:gd name="connsiteY21" fmla="*/ 1301826 h 1932390"/>
              <a:gd name="connsiteX22" fmla="*/ 746844 w 2328462"/>
              <a:gd name="connsiteY22" fmla="*/ 1227017 h 1932390"/>
              <a:gd name="connsiteX23" fmla="*/ 746844 w 2328462"/>
              <a:gd name="connsiteY23" fmla="*/ 1227017 h 1932390"/>
              <a:gd name="connsiteX24" fmla="*/ 745945 w 2328462"/>
              <a:gd name="connsiteY24" fmla="*/ 1226200 h 1932390"/>
              <a:gd name="connsiteX25" fmla="*/ 1 w 2328462"/>
              <a:gd name="connsiteY25" fmla="*/ 958644 h 1932390"/>
              <a:gd name="connsiteX26" fmla="*/ 0 w 2328462"/>
              <a:gd name="connsiteY26" fmla="*/ 0 h 1932390"/>
              <a:gd name="connsiteX0" fmla="*/ 0 w 2328462"/>
              <a:gd name="connsiteY0" fmla="*/ 0 h 1932390"/>
              <a:gd name="connsiteX1" fmla="*/ 206982 w 2328462"/>
              <a:gd name="connsiteY1" fmla="*/ 10445 h 1932390"/>
              <a:gd name="connsiteX2" fmla="*/ 206982 w 2328462"/>
              <a:gd name="connsiteY2" fmla="*/ 10445 h 1932390"/>
              <a:gd name="connsiteX3" fmla="*/ 217976 w 2328462"/>
              <a:gd name="connsiteY3" fmla="*/ 11000 h 1932390"/>
              <a:gd name="connsiteX4" fmla="*/ 1356134 w 2328462"/>
              <a:gd name="connsiteY4" fmla="*/ 486504 h 1932390"/>
              <a:gd name="connsiteX5" fmla="*/ 1426607 w 2328462"/>
              <a:gd name="connsiteY5" fmla="*/ 550507 h 1932390"/>
              <a:gd name="connsiteX6" fmla="*/ 1499338 w 2328462"/>
              <a:gd name="connsiteY6" fmla="*/ 630471 h 1932390"/>
              <a:gd name="connsiteX7" fmla="*/ 1580278 w 2328462"/>
              <a:gd name="connsiteY7" fmla="*/ 703980 h 1932390"/>
              <a:gd name="connsiteX8" fmla="*/ 1580281 w 2328462"/>
              <a:gd name="connsiteY8" fmla="*/ 703984 h 1932390"/>
              <a:gd name="connsiteX9" fmla="*/ 1582606 w 2328462"/>
              <a:gd name="connsiteY9" fmla="*/ 706096 h 1932390"/>
              <a:gd name="connsiteX10" fmla="*/ 2328461 w 2328462"/>
              <a:gd name="connsiteY10" fmla="*/ 973661 h 1932390"/>
              <a:gd name="connsiteX11" fmla="*/ 2328462 w 2328462"/>
              <a:gd name="connsiteY11" fmla="*/ 1932390 h 1932390"/>
              <a:gd name="connsiteX12" fmla="*/ 2121477 w 2328462"/>
              <a:gd name="connsiteY12" fmla="*/ 1921947 h 1932390"/>
              <a:gd name="connsiteX13" fmla="*/ 2121044 w 2328462"/>
              <a:gd name="connsiteY13" fmla="*/ 1913400 h 1932390"/>
              <a:gd name="connsiteX14" fmla="*/ 2121476 w 2328462"/>
              <a:gd name="connsiteY14" fmla="*/ 1921947 h 1932390"/>
              <a:gd name="connsiteX15" fmla="*/ 2110467 w 2328462"/>
              <a:gd name="connsiteY15" fmla="*/ 1921392 h 1932390"/>
              <a:gd name="connsiteX16" fmla="*/ 972283 w 2328462"/>
              <a:gd name="connsiteY16" fmla="*/ 1445919 h 1932390"/>
              <a:gd name="connsiteX17" fmla="*/ 903258 w 2328462"/>
              <a:gd name="connsiteY17" fmla="*/ 1383232 h 1932390"/>
              <a:gd name="connsiteX18" fmla="*/ 829216 w 2328462"/>
              <a:gd name="connsiteY18" fmla="*/ 1301826 h 1932390"/>
              <a:gd name="connsiteX19" fmla="*/ 746844 w 2328462"/>
              <a:gd name="connsiteY19" fmla="*/ 1227017 h 1932390"/>
              <a:gd name="connsiteX20" fmla="*/ 746844 w 2328462"/>
              <a:gd name="connsiteY20" fmla="*/ 1227017 h 1932390"/>
              <a:gd name="connsiteX21" fmla="*/ 745945 w 2328462"/>
              <a:gd name="connsiteY21" fmla="*/ 1226200 h 1932390"/>
              <a:gd name="connsiteX22" fmla="*/ 1 w 2328462"/>
              <a:gd name="connsiteY22" fmla="*/ 958644 h 1932390"/>
              <a:gd name="connsiteX23" fmla="*/ 0 w 2328462"/>
              <a:gd name="connsiteY23" fmla="*/ 0 h 19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28462" h="1932390">
                <a:moveTo>
                  <a:pt x="0" y="0"/>
                </a:moveTo>
                <a:lnTo>
                  <a:pt x="206982" y="10445"/>
                </a:lnTo>
                <a:lnTo>
                  <a:pt x="206982" y="10445"/>
                </a:lnTo>
                <a:lnTo>
                  <a:pt x="217976" y="11000"/>
                </a:lnTo>
                <a:cubicBezTo>
                  <a:pt x="647992" y="54642"/>
                  <a:pt x="1040240" y="225997"/>
                  <a:pt x="1356134" y="486504"/>
                </a:cubicBezTo>
                <a:lnTo>
                  <a:pt x="1426607" y="550507"/>
                </a:lnTo>
                <a:lnTo>
                  <a:pt x="1499338" y="630471"/>
                </a:lnTo>
                <a:lnTo>
                  <a:pt x="1580278" y="703980"/>
                </a:lnTo>
                <a:cubicBezTo>
                  <a:pt x="1580279" y="703981"/>
                  <a:pt x="1580280" y="703983"/>
                  <a:pt x="1580281" y="703984"/>
                </a:cubicBezTo>
                <a:lnTo>
                  <a:pt x="1582606" y="706096"/>
                </a:lnTo>
                <a:cubicBezTo>
                  <a:pt x="1785297" y="873247"/>
                  <a:pt x="2045149" y="973660"/>
                  <a:pt x="2328461" y="973661"/>
                </a:cubicBezTo>
                <a:cubicBezTo>
                  <a:pt x="2328461" y="1293237"/>
                  <a:pt x="2328462" y="1612814"/>
                  <a:pt x="2328462" y="1932390"/>
                </a:cubicBezTo>
                <a:lnTo>
                  <a:pt x="2121477" y="1921947"/>
                </a:lnTo>
                <a:cubicBezTo>
                  <a:pt x="2121333" y="1919098"/>
                  <a:pt x="2121188" y="1916249"/>
                  <a:pt x="2121044" y="1913400"/>
                </a:cubicBezTo>
                <a:lnTo>
                  <a:pt x="2121476" y="1921947"/>
                </a:lnTo>
                <a:lnTo>
                  <a:pt x="2110467" y="1921392"/>
                </a:lnTo>
                <a:cubicBezTo>
                  <a:pt x="1680422" y="1877754"/>
                  <a:pt x="1288170" y="1706415"/>
                  <a:pt x="972283" y="1445919"/>
                </a:cubicBezTo>
                <a:lnTo>
                  <a:pt x="903258" y="1383232"/>
                </a:lnTo>
                <a:lnTo>
                  <a:pt x="829216" y="1301826"/>
                </a:lnTo>
                <a:lnTo>
                  <a:pt x="746844" y="1227017"/>
                </a:lnTo>
                <a:lnTo>
                  <a:pt x="746844" y="1227017"/>
                </a:lnTo>
                <a:lnTo>
                  <a:pt x="745945" y="1226200"/>
                </a:lnTo>
                <a:cubicBezTo>
                  <a:pt x="543246" y="1059048"/>
                  <a:pt x="283371" y="958644"/>
                  <a:pt x="1" y="958644"/>
                </a:cubicBezTo>
                <a:cubicBezTo>
                  <a:pt x="1" y="639096"/>
                  <a:pt x="0" y="319548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1" name="手繪多邊形: 圖案 40">
            <a:extLst>
              <a:ext uri="{FF2B5EF4-FFF2-40B4-BE49-F238E27FC236}">
                <a16:creationId xmlns:a16="http://schemas.microsoft.com/office/drawing/2014/main" id="{3724E4EF-C642-9C99-226E-E94A29025EA1}"/>
              </a:ext>
            </a:extLst>
          </p:cNvPr>
          <p:cNvSpPr>
            <a:spLocks/>
          </p:cNvSpPr>
          <p:nvPr/>
        </p:nvSpPr>
        <p:spPr bwMode="auto">
          <a:xfrm rot="2700000">
            <a:off x="3654126" y="3234875"/>
            <a:ext cx="2132013" cy="2877617"/>
          </a:xfrm>
          <a:custGeom>
            <a:avLst/>
            <a:gdLst>
              <a:gd name="connsiteX0" fmla="*/ 903258 w 2132013"/>
              <a:gd name="connsiteY0" fmla="*/ 0 h 2877617"/>
              <a:gd name="connsiteX1" fmla="*/ 972284 w 2132013"/>
              <a:gd name="connsiteY1" fmla="*/ 62687 h 2877617"/>
              <a:gd name="connsiteX2" fmla="*/ 2110468 w 2132013"/>
              <a:gd name="connsiteY2" fmla="*/ 538160 h 2877617"/>
              <a:gd name="connsiteX3" fmla="*/ 2121477 w 2132013"/>
              <a:gd name="connsiteY3" fmla="*/ 538715 h 2877617"/>
              <a:gd name="connsiteX4" fmla="*/ 2132013 w 2132013"/>
              <a:gd name="connsiteY4" fmla="*/ 747192 h 2877617"/>
              <a:gd name="connsiteX5" fmla="*/ 2132013 w 2132013"/>
              <a:gd name="connsiteY5" fmla="*/ 747192 h 2877617"/>
              <a:gd name="connsiteX6" fmla="*/ 2132013 w 2132013"/>
              <a:gd name="connsiteY6" fmla="*/ 747192 h 2877617"/>
              <a:gd name="connsiteX7" fmla="*/ 2132013 w 2132013"/>
              <a:gd name="connsiteY7" fmla="*/ 747193 h 2877617"/>
              <a:gd name="connsiteX8" fmla="*/ 2132013 w 2132013"/>
              <a:gd name="connsiteY8" fmla="*/ 747193 h 2877617"/>
              <a:gd name="connsiteX9" fmla="*/ 2121005 w 2132013"/>
              <a:gd name="connsiteY9" fmla="*/ 965023 h 2877617"/>
              <a:gd name="connsiteX10" fmla="*/ 0 w 2132013"/>
              <a:gd name="connsiteY10" fmla="*/ 2877617 h 2877617"/>
              <a:gd name="connsiteX11" fmla="*/ 0 w 2132013"/>
              <a:gd name="connsiteY11" fmla="*/ 1918888 h 2877617"/>
              <a:gd name="connsiteX12" fmla="*/ 1166601 w 2132013"/>
              <a:gd name="connsiteY12" fmla="*/ 866988 h 2877617"/>
              <a:gd name="connsiteX13" fmla="*/ 1172654 w 2132013"/>
              <a:gd name="connsiteY13" fmla="*/ 747193 h 2877617"/>
              <a:gd name="connsiteX14" fmla="*/ 1172654 w 2132013"/>
              <a:gd name="connsiteY14" fmla="*/ 747193 h 2877617"/>
              <a:gd name="connsiteX15" fmla="*/ 904899 w 2132013"/>
              <a:gd name="connsiteY15" fmla="*/ 1803 h 28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2013" h="2877617">
                <a:moveTo>
                  <a:pt x="903258" y="0"/>
                </a:moveTo>
                <a:lnTo>
                  <a:pt x="972284" y="62687"/>
                </a:lnTo>
                <a:cubicBezTo>
                  <a:pt x="1288170" y="323183"/>
                  <a:pt x="1680422" y="494522"/>
                  <a:pt x="2110468" y="538160"/>
                </a:cubicBezTo>
                <a:lnTo>
                  <a:pt x="2121477" y="538715"/>
                </a:lnTo>
                <a:lnTo>
                  <a:pt x="2132013" y="747192"/>
                </a:lnTo>
                <a:lnTo>
                  <a:pt x="2132013" y="747192"/>
                </a:lnTo>
                <a:lnTo>
                  <a:pt x="2132013" y="747192"/>
                </a:lnTo>
                <a:lnTo>
                  <a:pt x="2132013" y="747193"/>
                </a:lnTo>
                <a:lnTo>
                  <a:pt x="2132013" y="747193"/>
                </a:lnTo>
                <a:lnTo>
                  <a:pt x="2121005" y="965023"/>
                </a:lnTo>
                <a:cubicBezTo>
                  <a:pt x="2011819" y="2039337"/>
                  <a:pt x="1103832" y="2877617"/>
                  <a:pt x="0" y="2877617"/>
                </a:cubicBezTo>
                <a:lnTo>
                  <a:pt x="0" y="1918888"/>
                </a:lnTo>
                <a:cubicBezTo>
                  <a:pt x="607223" y="1918887"/>
                  <a:pt x="1106557" y="1457808"/>
                  <a:pt x="1166601" y="866988"/>
                </a:cubicBezTo>
                <a:lnTo>
                  <a:pt x="1172654" y="747193"/>
                </a:lnTo>
                <a:lnTo>
                  <a:pt x="1172654" y="747193"/>
                </a:lnTo>
                <a:cubicBezTo>
                  <a:pt x="1172655" y="464033"/>
                  <a:pt x="1072176" y="204352"/>
                  <a:pt x="904899" y="1803"/>
                </a:cubicBezTo>
                <a:close/>
              </a:path>
            </a:pathLst>
          </a:custGeom>
          <a:solidFill>
            <a:srgbClr val="F5C63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6A0BE7C-A71B-573E-CDEC-5927E7313560}"/>
              </a:ext>
            </a:extLst>
          </p:cNvPr>
          <p:cNvSpPr>
            <a:spLocks/>
          </p:cNvSpPr>
          <p:nvPr/>
        </p:nvSpPr>
        <p:spPr bwMode="auto">
          <a:xfrm rot="2700000">
            <a:off x="1882393" y="2365083"/>
            <a:ext cx="2132013" cy="2130425"/>
          </a:xfrm>
          <a:custGeom>
            <a:avLst/>
            <a:gdLst>
              <a:gd name="T0" fmla="*/ 11184 w 11184"/>
              <a:gd name="T1" fmla="*/ 11184 h 11184"/>
              <a:gd name="T2" fmla="*/ 0 w 11184"/>
              <a:gd name="T3" fmla="*/ 0 h 11184"/>
              <a:gd name="T4" fmla="*/ 5033 w 11184"/>
              <a:gd name="T5" fmla="*/ 0 h 11184"/>
              <a:gd name="T6" fmla="*/ 11184 w 11184"/>
              <a:gd name="T7" fmla="*/ 6151 h 11184"/>
              <a:gd name="T8" fmla="*/ 11184 w 11184"/>
              <a:gd name="T9" fmla="*/ 11184 h 1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4" h="11184">
                <a:moveTo>
                  <a:pt x="11184" y="11184"/>
                </a:moveTo>
                <a:cubicBezTo>
                  <a:pt x="5007" y="11184"/>
                  <a:pt x="0" y="6177"/>
                  <a:pt x="0" y="0"/>
                </a:cubicBezTo>
                <a:lnTo>
                  <a:pt x="5033" y="0"/>
                </a:lnTo>
                <a:cubicBezTo>
                  <a:pt x="5033" y="3397"/>
                  <a:pt x="7787" y="6151"/>
                  <a:pt x="11184" y="6151"/>
                </a:cubicBezTo>
                <a:lnTo>
                  <a:pt x="11184" y="11184"/>
                </a:lnTo>
                <a:close/>
              </a:path>
            </a:pathLst>
          </a:custGeom>
          <a:solidFill>
            <a:srgbClr val="FF614C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41EA4D6-1FEC-FD0C-732C-E1CFDB88D911}"/>
              </a:ext>
            </a:extLst>
          </p:cNvPr>
          <p:cNvSpPr>
            <a:spLocks/>
          </p:cNvSpPr>
          <p:nvPr/>
        </p:nvSpPr>
        <p:spPr bwMode="auto">
          <a:xfrm rot="2700000">
            <a:off x="3388831" y="854930"/>
            <a:ext cx="2132013" cy="2130425"/>
          </a:xfrm>
          <a:custGeom>
            <a:avLst/>
            <a:gdLst>
              <a:gd name="T0" fmla="*/ 0 w 11184"/>
              <a:gd name="T1" fmla="*/ 11185 h 11185"/>
              <a:gd name="T2" fmla="*/ 11184 w 11184"/>
              <a:gd name="T3" fmla="*/ 0 h 11185"/>
              <a:gd name="T4" fmla="*/ 11184 w 11184"/>
              <a:gd name="T5" fmla="*/ 5033 h 11185"/>
              <a:gd name="T6" fmla="*/ 5033 w 11184"/>
              <a:gd name="T7" fmla="*/ 11185 h 11185"/>
              <a:gd name="T8" fmla="*/ 0 w 11184"/>
              <a:gd name="T9" fmla="*/ 11185 h 1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4" h="11185">
                <a:moveTo>
                  <a:pt x="0" y="11185"/>
                </a:moveTo>
                <a:cubicBezTo>
                  <a:pt x="0" y="5008"/>
                  <a:pt x="5007" y="0"/>
                  <a:pt x="11184" y="0"/>
                </a:cubicBezTo>
                <a:lnTo>
                  <a:pt x="11184" y="5033"/>
                </a:lnTo>
                <a:cubicBezTo>
                  <a:pt x="7787" y="5033"/>
                  <a:pt x="5033" y="7787"/>
                  <a:pt x="5033" y="11185"/>
                </a:cubicBezTo>
                <a:lnTo>
                  <a:pt x="0" y="11185"/>
                </a:lnTo>
                <a:close/>
              </a:path>
            </a:pathLst>
          </a:custGeom>
          <a:solidFill>
            <a:srgbClr val="9ACA9F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54558BB-4A30-D786-6EDD-FA3AD14352E4}"/>
              </a:ext>
            </a:extLst>
          </p:cNvPr>
          <p:cNvSpPr>
            <a:spLocks/>
          </p:cNvSpPr>
          <p:nvPr/>
        </p:nvSpPr>
        <p:spPr bwMode="auto">
          <a:xfrm rot="2700000">
            <a:off x="8189331" y="2366207"/>
            <a:ext cx="2132013" cy="2130425"/>
          </a:xfrm>
          <a:custGeom>
            <a:avLst/>
            <a:gdLst>
              <a:gd name="T0" fmla="*/ 0 w 11185"/>
              <a:gd name="T1" fmla="*/ 0 h 11185"/>
              <a:gd name="T2" fmla="*/ 11185 w 11185"/>
              <a:gd name="T3" fmla="*/ 11185 h 11185"/>
              <a:gd name="T4" fmla="*/ 6152 w 11185"/>
              <a:gd name="T5" fmla="*/ 11185 h 11185"/>
              <a:gd name="T6" fmla="*/ 0 w 11185"/>
              <a:gd name="T7" fmla="*/ 5033 h 11185"/>
              <a:gd name="T8" fmla="*/ 0 w 11185"/>
              <a:gd name="T9" fmla="*/ 0 h 1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5" h="11185">
                <a:moveTo>
                  <a:pt x="0" y="0"/>
                </a:moveTo>
                <a:cubicBezTo>
                  <a:pt x="6177" y="0"/>
                  <a:pt x="11185" y="5008"/>
                  <a:pt x="11185" y="11185"/>
                </a:cubicBezTo>
                <a:lnTo>
                  <a:pt x="6152" y="11185"/>
                </a:lnTo>
                <a:cubicBezTo>
                  <a:pt x="6152" y="7787"/>
                  <a:pt x="3398" y="5033"/>
                  <a:pt x="0" y="503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BDC7136-786A-D24F-4E56-13741F0BC8FB}"/>
              </a:ext>
            </a:extLst>
          </p:cNvPr>
          <p:cNvSpPr>
            <a:spLocks/>
          </p:cNvSpPr>
          <p:nvPr/>
        </p:nvSpPr>
        <p:spPr bwMode="auto">
          <a:xfrm rot="2700000">
            <a:off x="6682893" y="3872645"/>
            <a:ext cx="2132013" cy="2130425"/>
          </a:xfrm>
          <a:custGeom>
            <a:avLst/>
            <a:gdLst>
              <a:gd name="T0" fmla="*/ 11185 w 11185"/>
              <a:gd name="T1" fmla="*/ 0 h 11184"/>
              <a:gd name="T2" fmla="*/ 0 w 11185"/>
              <a:gd name="T3" fmla="*/ 11184 h 11184"/>
              <a:gd name="T4" fmla="*/ 0 w 11185"/>
              <a:gd name="T5" fmla="*/ 6151 h 11184"/>
              <a:gd name="T6" fmla="*/ 6152 w 11185"/>
              <a:gd name="T7" fmla="*/ 0 h 11184"/>
              <a:gd name="T8" fmla="*/ 11185 w 11185"/>
              <a:gd name="T9" fmla="*/ 0 h 1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5" h="11184">
                <a:moveTo>
                  <a:pt x="11185" y="0"/>
                </a:moveTo>
                <a:cubicBezTo>
                  <a:pt x="11185" y="6177"/>
                  <a:pt x="6177" y="11184"/>
                  <a:pt x="0" y="11184"/>
                </a:cubicBezTo>
                <a:lnTo>
                  <a:pt x="0" y="6151"/>
                </a:lnTo>
                <a:cubicBezTo>
                  <a:pt x="3398" y="6151"/>
                  <a:pt x="6152" y="3397"/>
                  <a:pt x="6152" y="0"/>
                </a:cubicBezTo>
                <a:lnTo>
                  <a:pt x="11185" y="0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" name="頁尾版面配置區 48">
            <a:extLst>
              <a:ext uri="{FF2B5EF4-FFF2-40B4-BE49-F238E27FC236}">
                <a16:creationId xmlns:a16="http://schemas.microsoft.com/office/drawing/2014/main" id="{81DAB202-D16A-1952-89BA-7BF6699A36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463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手繪多邊形: 圖案 42">
            <a:extLst>
              <a:ext uri="{FF2B5EF4-FFF2-40B4-BE49-F238E27FC236}">
                <a16:creationId xmlns:a16="http://schemas.microsoft.com/office/drawing/2014/main" id="{172A734F-1644-7D90-1D86-87BCEB33ECE3}"/>
              </a:ext>
            </a:extLst>
          </p:cNvPr>
          <p:cNvSpPr>
            <a:spLocks/>
          </p:cNvSpPr>
          <p:nvPr/>
        </p:nvSpPr>
        <p:spPr bwMode="auto">
          <a:xfrm rot="2700000">
            <a:off x="6414798" y="745309"/>
            <a:ext cx="2132014" cy="2878968"/>
          </a:xfrm>
          <a:custGeom>
            <a:avLst/>
            <a:gdLst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619980 w 2132014"/>
              <a:gd name="connsiteY4" fmla="*/ 2130425 h 2878968"/>
              <a:gd name="connsiteX5" fmla="*/ 619979 w 2132014"/>
              <a:gd name="connsiteY5" fmla="*/ 2130426 h 2878968"/>
              <a:gd name="connsiteX6" fmla="*/ 959445 w 2132014"/>
              <a:gd name="connsiteY6" fmla="*/ 2130426 h 2878968"/>
              <a:gd name="connsiteX7" fmla="*/ 1227209 w 2132014"/>
              <a:gd name="connsiteY7" fmla="*/ 2875724 h 2878968"/>
              <a:gd name="connsiteX8" fmla="*/ 1230160 w 2132014"/>
              <a:gd name="connsiteY8" fmla="*/ 2878968 h 2878968"/>
              <a:gd name="connsiteX9" fmla="*/ 1159686 w 2132014"/>
              <a:gd name="connsiteY9" fmla="*/ 2814965 h 2878968"/>
              <a:gd name="connsiteX10" fmla="*/ 21529 w 2132014"/>
              <a:gd name="connsiteY10" fmla="*/ 2339461 h 2878968"/>
              <a:gd name="connsiteX11" fmla="*/ 10534 w 2132014"/>
              <a:gd name="connsiteY11" fmla="*/ 2338906 h 2878968"/>
              <a:gd name="connsiteX12" fmla="*/ 0 w 2132014"/>
              <a:gd name="connsiteY12" fmla="*/ 2130426 h 2878968"/>
              <a:gd name="connsiteX13" fmla="*/ 210854 w 2132014"/>
              <a:gd name="connsiteY13" fmla="*/ 2130426 h 2878968"/>
              <a:gd name="connsiteX14" fmla="*/ 210853 w 2132014"/>
              <a:gd name="connsiteY14" fmla="*/ 2130425 h 2878968"/>
              <a:gd name="connsiteX15" fmla="*/ 0 w 2132014"/>
              <a:gd name="connsiteY15" fmla="*/ 2130425 h 2878968"/>
              <a:gd name="connsiteX16" fmla="*/ 624435 w 2132014"/>
              <a:gd name="connsiteY16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619980 w 2132014"/>
              <a:gd name="connsiteY4" fmla="*/ 2130425 h 2878968"/>
              <a:gd name="connsiteX5" fmla="*/ 619979 w 2132014"/>
              <a:gd name="connsiteY5" fmla="*/ 2130426 h 2878968"/>
              <a:gd name="connsiteX6" fmla="*/ 959445 w 2132014"/>
              <a:gd name="connsiteY6" fmla="*/ 2130426 h 2878968"/>
              <a:gd name="connsiteX7" fmla="*/ 1227209 w 2132014"/>
              <a:gd name="connsiteY7" fmla="*/ 2875724 h 2878968"/>
              <a:gd name="connsiteX8" fmla="*/ 1230160 w 2132014"/>
              <a:gd name="connsiteY8" fmla="*/ 2878968 h 2878968"/>
              <a:gd name="connsiteX9" fmla="*/ 1159686 w 2132014"/>
              <a:gd name="connsiteY9" fmla="*/ 2814965 h 2878968"/>
              <a:gd name="connsiteX10" fmla="*/ 21529 w 2132014"/>
              <a:gd name="connsiteY10" fmla="*/ 2339461 h 2878968"/>
              <a:gd name="connsiteX11" fmla="*/ 10534 w 2132014"/>
              <a:gd name="connsiteY11" fmla="*/ 2338906 h 2878968"/>
              <a:gd name="connsiteX12" fmla="*/ 0 w 2132014"/>
              <a:gd name="connsiteY12" fmla="*/ 2130426 h 2878968"/>
              <a:gd name="connsiteX13" fmla="*/ 210854 w 2132014"/>
              <a:gd name="connsiteY13" fmla="*/ 2130426 h 2878968"/>
              <a:gd name="connsiteX14" fmla="*/ 0 w 2132014"/>
              <a:gd name="connsiteY14" fmla="*/ 2130425 h 2878968"/>
              <a:gd name="connsiteX15" fmla="*/ 624435 w 2132014"/>
              <a:gd name="connsiteY15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619980 w 2132014"/>
              <a:gd name="connsiteY4" fmla="*/ 2130425 h 2878968"/>
              <a:gd name="connsiteX5" fmla="*/ 959445 w 2132014"/>
              <a:gd name="connsiteY5" fmla="*/ 2130426 h 2878968"/>
              <a:gd name="connsiteX6" fmla="*/ 1227209 w 2132014"/>
              <a:gd name="connsiteY6" fmla="*/ 2875724 h 2878968"/>
              <a:gd name="connsiteX7" fmla="*/ 1230160 w 2132014"/>
              <a:gd name="connsiteY7" fmla="*/ 2878968 h 2878968"/>
              <a:gd name="connsiteX8" fmla="*/ 1159686 w 2132014"/>
              <a:gd name="connsiteY8" fmla="*/ 2814965 h 2878968"/>
              <a:gd name="connsiteX9" fmla="*/ 21529 w 2132014"/>
              <a:gd name="connsiteY9" fmla="*/ 2339461 h 2878968"/>
              <a:gd name="connsiteX10" fmla="*/ 10534 w 2132014"/>
              <a:gd name="connsiteY10" fmla="*/ 2338906 h 2878968"/>
              <a:gd name="connsiteX11" fmla="*/ 0 w 2132014"/>
              <a:gd name="connsiteY11" fmla="*/ 2130426 h 2878968"/>
              <a:gd name="connsiteX12" fmla="*/ 210854 w 2132014"/>
              <a:gd name="connsiteY12" fmla="*/ 2130426 h 2878968"/>
              <a:gd name="connsiteX13" fmla="*/ 0 w 2132014"/>
              <a:gd name="connsiteY13" fmla="*/ 2130425 h 2878968"/>
              <a:gd name="connsiteX14" fmla="*/ 624435 w 2132014"/>
              <a:gd name="connsiteY14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959445 w 2132014"/>
              <a:gd name="connsiteY4" fmla="*/ 2130426 h 2878968"/>
              <a:gd name="connsiteX5" fmla="*/ 1227209 w 2132014"/>
              <a:gd name="connsiteY5" fmla="*/ 2875724 h 2878968"/>
              <a:gd name="connsiteX6" fmla="*/ 1230160 w 2132014"/>
              <a:gd name="connsiteY6" fmla="*/ 2878968 h 2878968"/>
              <a:gd name="connsiteX7" fmla="*/ 1159686 w 2132014"/>
              <a:gd name="connsiteY7" fmla="*/ 2814965 h 2878968"/>
              <a:gd name="connsiteX8" fmla="*/ 21529 w 2132014"/>
              <a:gd name="connsiteY8" fmla="*/ 2339461 h 2878968"/>
              <a:gd name="connsiteX9" fmla="*/ 10534 w 2132014"/>
              <a:gd name="connsiteY9" fmla="*/ 2338906 h 2878968"/>
              <a:gd name="connsiteX10" fmla="*/ 0 w 2132014"/>
              <a:gd name="connsiteY10" fmla="*/ 2130426 h 2878968"/>
              <a:gd name="connsiteX11" fmla="*/ 210854 w 2132014"/>
              <a:gd name="connsiteY11" fmla="*/ 2130426 h 2878968"/>
              <a:gd name="connsiteX12" fmla="*/ 0 w 2132014"/>
              <a:gd name="connsiteY12" fmla="*/ 2130425 h 2878968"/>
              <a:gd name="connsiteX13" fmla="*/ 624435 w 2132014"/>
              <a:gd name="connsiteY13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32013 w 2132014"/>
              <a:gd name="connsiteY2" fmla="*/ 958644 h 2878968"/>
              <a:gd name="connsiteX3" fmla="*/ 959445 w 2132014"/>
              <a:gd name="connsiteY3" fmla="*/ 2130425 h 2878968"/>
              <a:gd name="connsiteX4" fmla="*/ 959445 w 2132014"/>
              <a:gd name="connsiteY4" fmla="*/ 2130426 h 2878968"/>
              <a:gd name="connsiteX5" fmla="*/ 1227209 w 2132014"/>
              <a:gd name="connsiteY5" fmla="*/ 2875724 h 2878968"/>
              <a:gd name="connsiteX6" fmla="*/ 1230160 w 2132014"/>
              <a:gd name="connsiteY6" fmla="*/ 2878968 h 2878968"/>
              <a:gd name="connsiteX7" fmla="*/ 1159686 w 2132014"/>
              <a:gd name="connsiteY7" fmla="*/ 2814965 h 2878968"/>
              <a:gd name="connsiteX8" fmla="*/ 21529 w 2132014"/>
              <a:gd name="connsiteY8" fmla="*/ 2339461 h 2878968"/>
              <a:gd name="connsiteX9" fmla="*/ 10534 w 2132014"/>
              <a:gd name="connsiteY9" fmla="*/ 2338906 h 2878968"/>
              <a:gd name="connsiteX10" fmla="*/ 0 w 2132014"/>
              <a:gd name="connsiteY10" fmla="*/ 2130426 h 2878968"/>
              <a:gd name="connsiteX11" fmla="*/ 0 w 2132014"/>
              <a:gd name="connsiteY11" fmla="*/ 2130425 h 2878968"/>
              <a:gd name="connsiteX12" fmla="*/ 624435 w 2132014"/>
              <a:gd name="connsiteY12" fmla="*/ 624009 h 2878968"/>
              <a:gd name="connsiteX0" fmla="*/ 624435 w 2242369"/>
              <a:gd name="connsiteY0" fmla="*/ 625742 h 2880701"/>
              <a:gd name="connsiteX1" fmla="*/ 2132014 w 2242369"/>
              <a:gd name="connsiteY1" fmla="*/ 1733 h 2880701"/>
              <a:gd name="connsiteX2" fmla="*/ 2128035 w 2242369"/>
              <a:gd name="connsiteY2" fmla="*/ 456461 h 2880701"/>
              <a:gd name="connsiteX3" fmla="*/ 2132013 w 2242369"/>
              <a:gd name="connsiteY3" fmla="*/ 960377 h 2880701"/>
              <a:gd name="connsiteX4" fmla="*/ 959445 w 2242369"/>
              <a:gd name="connsiteY4" fmla="*/ 2132158 h 2880701"/>
              <a:gd name="connsiteX5" fmla="*/ 959445 w 2242369"/>
              <a:gd name="connsiteY5" fmla="*/ 2132159 h 2880701"/>
              <a:gd name="connsiteX6" fmla="*/ 1227209 w 2242369"/>
              <a:gd name="connsiteY6" fmla="*/ 2877457 h 2880701"/>
              <a:gd name="connsiteX7" fmla="*/ 1230160 w 2242369"/>
              <a:gd name="connsiteY7" fmla="*/ 2880701 h 2880701"/>
              <a:gd name="connsiteX8" fmla="*/ 1159686 w 2242369"/>
              <a:gd name="connsiteY8" fmla="*/ 2816698 h 2880701"/>
              <a:gd name="connsiteX9" fmla="*/ 21529 w 2242369"/>
              <a:gd name="connsiteY9" fmla="*/ 2341194 h 2880701"/>
              <a:gd name="connsiteX10" fmla="*/ 10534 w 2242369"/>
              <a:gd name="connsiteY10" fmla="*/ 2340639 h 2880701"/>
              <a:gd name="connsiteX11" fmla="*/ 0 w 2242369"/>
              <a:gd name="connsiteY11" fmla="*/ 2132159 h 2880701"/>
              <a:gd name="connsiteX12" fmla="*/ 0 w 2242369"/>
              <a:gd name="connsiteY12" fmla="*/ 2132158 h 2880701"/>
              <a:gd name="connsiteX13" fmla="*/ 624435 w 2242369"/>
              <a:gd name="connsiteY13" fmla="*/ 625742 h 2880701"/>
              <a:gd name="connsiteX0" fmla="*/ 624435 w 2217555"/>
              <a:gd name="connsiteY0" fmla="*/ 624009 h 2878968"/>
              <a:gd name="connsiteX1" fmla="*/ 2132014 w 2217555"/>
              <a:gd name="connsiteY1" fmla="*/ 0 h 2878968"/>
              <a:gd name="connsiteX2" fmla="*/ 2128035 w 2217555"/>
              <a:gd name="connsiteY2" fmla="*/ 454728 h 2878968"/>
              <a:gd name="connsiteX3" fmla="*/ 2132013 w 2217555"/>
              <a:gd name="connsiteY3" fmla="*/ 958644 h 2878968"/>
              <a:gd name="connsiteX4" fmla="*/ 959445 w 2217555"/>
              <a:gd name="connsiteY4" fmla="*/ 2130425 h 2878968"/>
              <a:gd name="connsiteX5" fmla="*/ 959445 w 2217555"/>
              <a:gd name="connsiteY5" fmla="*/ 2130426 h 2878968"/>
              <a:gd name="connsiteX6" fmla="*/ 1227209 w 2217555"/>
              <a:gd name="connsiteY6" fmla="*/ 2875724 h 2878968"/>
              <a:gd name="connsiteX7" fmla="*/ 1230160 w 2217555"/>
              <a:gd name="connsiteY7" fmla="*/ 2878968 h 2878968"/>
              <a:gd name="connsiteX8" fmla="*/ 1159686 w 2217555"/>
              <a:gd name="connsiteY8" fmla="*/ 2814965 h 2878968"/>
              <a:gd name="connsiteX9" fmla="*/ 21529 w 2217555"/>
              <a:gd name="connsiteY9" fmla="*/ 2339461 h 2878968"/>
              <a:gd name="connsiteX10" fmla="*/ 10534 w 2217555"/>
              <a:gd name="connsiteY10" fmla="*/ 2338906 h 2878968"/>
              <a:gd name="connsiteX11" fmla="*/ 0 w 2217555"/>
              <a:gd name="connsiteY11" fmla="*/ 2130426 h 2878968"/>
              <a:gd name="connsiteX12" fmla="*/ 0 w 2217555"/>
              <a:gd name="connsiteY12" fmla="*/ 2130425 h 2878968"/>
              <a:gd name="connsiteX13" fmla="*/ 624435 w 2217555"/>
              <a:gd name="connsiteY13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2128035 w 2132014"/>
              <a:gd name="connsiteY2" fmla="*/ 454728 h 2878968"/>
              <a:gd name="connsiteX3" fmla="*/ 2132013 w 2132014"/>
              <a:gd name="connsiteY3" fmla="*/ 958644 h 2878968"/>
              <a:gd name="connsiteX4" fmla="*/ 959445 w 2132014"/>
              <a:gd name="connsiteY4" fmla="*/ 2130425 h 2878968"/>
              <a:gd name="connsiteX5" fmla="*/ 959445 w 2132014"/>
              <a:gd name="connsiteY5" fmla="*/ 2130426 h 2878968"/>
              <a:gd name="connsiteX6" fmla="*/ 1227209 w 2132014"/>
              <a:gd name="connsiteY6" fmla="*/ 2875724 h 2878968"/>
              <a:gd name="connsiteX7" fmla="*/ 1230160 w 2132014"/>
              <a:gd name="connsiteY7" fmla="*/ 2878968 h 2878968"/>
              <a:gd name="connsiteX8" fmla="*/ 1159686 w 2132014"/>
              <a:gd name="connsiteY8" fmla="*/ 2814965 h 2878968"/>
              <a:gd name="connsiteX9" fmla="*/ 21529 w 2132014"/>
              <a:gd name="connsiteY9" fmla="*/ 2339461 h 2878968"/>
              <a:gd name="connsiteX10" fmla="*/ 10534 w 2132014"/>
              <a:gd name="connsiteY10" fmla="*/ 2338906 h 2878968"/>
              <a:gd name="connsiteX11" fmla="*/ 0 w 2132014"/>
              <a:gd name="connsiteY11" fmla="*/ 2130426 h 2878968"/>
              <a:gd name="connsiteX12" fmla="*/ 0 w 2132014"/>
              <a:gd name="connsiteY12" fmla="*/ 2130425 h 2878968"/>
              <a:gd name="connsiteX13" fmla="*/ 624435 w 2132014"/>
              <a:gd name="connsiteY13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1837673 w 2132014"/>
              <a:gd name="connsiteY2" fmla="*/ 505616 h 2878968"/>
              <a:gd name="connsiteX3" fmla="*/ 2132013 w 2132014"/>
              <a:gd name="connsiteY3" fmla="*/ 958644 h 2878968"/>
              <a:gd name="connsiteX4" fmla="*/ 959445 w 2132014"/>
              <a:gd name="connsiteY4" fmla="*/ 2130425 h 2878968"/>
              <a:gd name="connsiteX5" fmla="*/ 959445 w 2132014"/>
              <a:gd name="connsiteY5" fmla="*/ 2130426 h 2878968"/>
              <a:gd name="connsiteX6" fmla="*/ 1227209 w 2132014"/>
              <a:gd name="connsiteY6" fmla="*/ 2875724 h 2878968"/>
              <a:gd name="connsiteX7" fmla="*/ 1230160 w 2132014"/>
              <a:gd name="connsiteY7" fmla="*/ 2878968 h 2878968"/>
              <a:gd name="connsiteX8" fmla="*/ 1159686 w 2132014"/>
              <a:gd name="connsiteY8" fmla="*/ 2814965 h 2878968"/>
              <a:gd name="connsiteX9" fmla="*/ 21529 w 2132014"/>
              <a:gd name="connsiteY9" fmla="*/ 2339461 h 2878968"/>
              <a:gd name="connsiteX10" fmla="*/ 10534 w 2132014"/>
              <a:gd name="connsiteY10" fmla="*/ 2338906 h 2878968"/>
              <a:gd name="connsiteX11" fmla="*/ 0 w 2132014"/>
              <a:gd name="connsiteY11" fmla="*/ 2130426 h 2878968"/>
              <a:gd name="connsiteX12" fmla="*/ 0 w 2132014"/>
              <a:gd name="connsiteY12" fmla="*/ 2130425 h 2878968"/>
              <a:gd name="connsiteX13" fmla="*/ 624435 w 2132014"/>
              <a:gd name="connsiteY13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1837673 w 2132014"/>
              <a:gd name="connsiteY2" fmla="*/ 505616 h 2878968"/>
              <a:gd name="connsiteX3" fmla="*/ 2132013 w 2132014"/>
              <a:gd name="connsiteY3" fmla="*/ 958644 h 2878968"/>
              <a:gd name="connsiteX4" fmla="*/ 959445 w 2132014"/>
              <a:gd name="connsiteY4" fmla="*/ 2130425 h 2878968"/>
              <a:gd name="connsiteX5" fmla="*/ 959445 w 2132014"/>
              <a:gd name="connsiteY5" fmla="*/ 2130426 h 2878968"/>
              <a:gd name="connsiteX6" fmla="*/ 1227209 w 2132014"/>
              <a:gd name="connsiteY6" fmla="*/ 2875724 h 2878968"/>
              <a:gd name="connsiteX7" fmla="*/ 1230160 w 2132014"/>
              <a:gd name="connsiteY7" fmla="*/ 2878968 h 2878968"/>
              <a:gd name="connsiteX8" fmla="*/ 1159686 w 2132014"/>
              <a:gd name="connsiteY8" fmla="*/ 2814965 h 2878968"/>
              <a:gd name="connsiteX9" fmla="*/ 21529 w 2132014"/>
              <a:gd name="connsiteY9" fmla="*/ 2339461 h 2878968"/>
              <a:gd name="connsiteX10" fmla="*/ 10534 w 2132014"/>
              <a:gd name="connsiteY10" fmla="*/ 2338906 h 2878968"/>
              <a:gd name="connsiteX11" fmla="*/ 0 w 2132014"/>
              <a:gd name="connsiteY11" fmla="*/ 2130426 h 2878968"/>
              <a:gd name="connsiteX12" fmla="*/ 0 w 2132014"/>
              <a:gd name="connsiteY12" fmla="*/ 2130425 h 2878968"/>
              <a:gd name="connsiteX13" fmla="*/ 624435 w 2132014"/>
              <a:gd name="connsiteY13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1837673 w 2132014"/>
              <a:gd name="connsiteY2" fmla="*/ 505616 h 2878968"/>
              <a:gd name="connsiteX3" fmla="*/ 2132013 w 2132014"/>
              <a:gd name="connsiteY3" fmla="*/ 958644 h 2878968"/>
              <a:gd name="connsiteX4" fmla="*/ 959445 w 2132014"/>
              <a:gd name="connsiteY4" fmla="*/ 2130425 h 2878968"/>
              <a:gd name="connsiteX5" fmla="*/ 959445 w 2132014"/>
              <a:gd name="connsiteY5" fmla="*/ 2130426 h 2878968"/>
              <a:gd name="connsiteX6" fmla="*/ 1227209 w 2132014"/>
              <a:gd name="connsiteY6" fmla="*/ 2875724 h 2878968"/>
              <a:gd name="connsiteX7" fmla="*/ 1230160 w 2132014"/>
              <a:gd name="connsiteY7" fmla="*/ 2878968 h 2878968"/>
              <a:gd name="connsiteX8" fmla="*/ 1159686 w 2132014"/>
              <a:gd name="connsiteY8" fmla="*/ 2814965 h 2878968"/>
              <a:gd name="connsiteX9" fmla="*/ 21529 w 2132014"/>
              <a:gd name="connsiteY9" fmla="*/ 2339461 h 2878968"/>
              <a:gd name="connsiteX10" fmla="*/ 10534 w 2132014"/>
              <a:gd name="connsiteY10" fmla="*/ 2338906 h 2878968"/>
              <a:gd name="connsiteX11" fmla="*/ 0 w 2132014"/>
              <a:gd name="connsiteY11" fmla="*/ 2130426 h 2878968"/>
              <a:gd name="connsiteX12" fmla="*/ 0 w 2132014"/>
              <a:gd name="connsiteY12" fmla="*/ 2130425 h 2878968"/>
              <a:gd name="connsiteX13" fmla="*/ 624435 w 2132014"/>
              <a:gd name="connsiteY13" fmla="*/ 624009 h 2878968"/>
              <a:gd name="connsiteX0" fmla="*/ 624435 w 2132014"/>
              <a:gd name="connsiteY0" fmla="*/ 624009 h 2878968"/>
              <a:gd name="connsiteX1" fmla="*/ 2132014 w 2132014"/>
              <a:gd name="connsiteY1" fmla="*/ 0 h 2878968"/>
              <a:gd name="connsiteX2" fmla="*/ 1801752 w 2132014"/>
              <a:gd name="connsiteY2" fmla="*/ 475682 h 2878968"/>
              <a:gd name="connsiteX3" fmla="*/ 2132013 w 2132014"/>
              <a:gd name="connsiteY3" fmla="*/ 958644 h 2878968"/>
              <a:gd name="connsiteX4" fmla="*/ 959445 w 2132014"/>
              <a:gd name="connsiteY4" fmla="*/ 2130425 h 2878968"/>
              <a:gd name="connsiteX5" fmla="*/ 959445 w 2132014"/>
              <a:gd name="connsiteY5" fmla="*/ 2130426 h 2878968"/>
              <a:gd name="connsiteX6" fmla="*/ 1227209 w 2132014"/>
              <a:gd name="connsiteY6" fmla="*/ 2875724 h 2878968"/>
              <a:gd name="connsiteX7" fmla="*/ 1230160 w 2132014"/>
              <a:gd name="connsiteY7" fmla="*/ 2878968 h 2878968"/>
              <a:gd name="connsiteX8" fmla="*/ 1159686 w 2132014"/>
              <a:gd name="connsiteY8" fmla="*/ 2814965 h 2878968"/>
              <a:gd name="connsiteX9" fmla="*/ 21529 w 2132014"/>
              <a:gd name="connsiteY9" fmla="*/ 2339461 h 2878968"/>
              <a:gd name="connsiteX10" fmla="*/ 10534 w 2132014"/>
              <a:gd name="connsiteY10" fmla="*/ 2338906 h 2878968"/>
              <a:gd name="connsiteX11" fmla="*/ 0 w 2132014"/>
              <a:gd name="connsiteY11" fmla="*/ 2130426 h 2878968"/>
              <a:gd name="connsiteX12" fmla="*/ 0 w 2132014"/>
              <a:gd name="connsiteY12" fmla="*/ 2130425 h 2878968"/>
              <a:gd name="connsiteX13" fmla="*/ 624435 w 2132014"/>
              <a:gd name="connsiteY13" fmla="*/ 624009 h 287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2014" h="2878968">
                <a:moveTo>
                  <a:pt x="624435" y="624009"/>
                </a:moveTo>
                <a:cubicBezTo>
                  <a:pt x="1010248" y="238471"/>
                  <a:pt x="1543251" y="1"/>
                  <a:pt x="2132014" y="0"/>
                </a:cubicBezTo>
                <a:lnTo>
                  <a:pt x="1801752" y="475682"/>
                </a:lnTo>
                <a:lnTo>
                  <a:pt x="2132013" y="958644"/>
                </a:lnTo>
                <a:cubicBezTo>
                  <a:pt x="1484441" y="958644"/>
                  <a:pt x="959445" y="1483203"/>
                  <a:pt x="959445" y="2130425"/>
                </a:cubicBezTo>
                <a:lnTo>
                  <a:pt x="959445" y="2130426"/>
                </a:lnTo>
                <a:cubicBezTo>
                  <a:pt x="959445" y="2413528"/>
                  <a:pt x="1059933" y="2673185"/>
                  <a:pt x="1227209" y="2875724"/>
                </a:cubicBezTo>
                <a:lnTo>
                  <a:pt x="1230160" y="2878968"/>
                </a:lnTo>
                <a:lnTo>
                  <a:pt x="1159686" y="2814965"/>
                </a:lnTo>
                <a:cubicBezTo>
                  <a:pt x="843793" y="2554458"/>
                  <a:pt x="451544" y="2383103"/>
                  <a:pt x="21529" y="2339461"/>
                </a:cubicBezTo>
                <a:lnTo>
                  <a:pt x="10534" y="2338906"/>
                </a:lnTo>
                <a:lnTo>
                  <a:pt x="0" y="2130426"/>
                </a:lnTo>
                <a:lnTo>
                  <a:pt x="0" y="2130425"/>
                </a:lnTo>
                <a:cubicBezTo>
                  <a:pt x="1" y="1542154"/>
                  <a:pt x="238622" y="1009548"/>
                  <a:pt x="624435" y="624009"/>
                </a:cubicBez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38">
            <a:extLst>
              <a:ext uri="{FF2B5EF4-FFF2-40B4-BE49-F238E27FC236}">
                <a16:creationId xmlns:a16="http://schemas.microsoft.com/office/drawing/2014/main" id="{E33DAAC7-D9E9-758E-C83E-26DF194ED00B}"/>
              </a:ext>
            </a:extLst>
          </p:cNvPr>
          <p:cNvSpPr>
            <a:spLocks/>
          </p:cNvSpPr>
          <p:nvPr/>
        </p:nvSpPr>
        <p:spPr bwMode="auto">
          <a:xfrm rot="2700000">
            <a:off x="4887994" y="2584513"/>
            <a:ext cx="2667452" cy="1932390"/>
          </a:xfrm>
          <a:custGeom>
            <a:avLst/>
            <a:gdLst>
              <a:gd name="connsiteX0" fmla="*/ 1643411 w 2328462"/>
              <a:gd name="connsiteY0" fmla="*/ 773392 h 1932390"/>
              <a:gd name="connsiteX1" fmla="*/ 1645146 w 2328462"/>
              <a:gd name="connsiteY1" fmla="*/ 775301 h 1932390"/>
              <a:gd name="connsiteX2" fmla="*/ 1823341 w 2328462"/>
              <a:gd name="connsiteY2" fmla="*/ 1025748 h 1932390"/>
              <a:gd name="connsiteX3" fmla="*/ 1855082 w 2328462"/>
              <a:gd name="connsiteY3" fmla="*/ 1082490 h 1932390"/>
              <a:gd name="connsiteX4" fmla="*/ 1823341 w 2328462"/>
              <a:gd name="connsiteY4" fmla="*/ 1025748 h 1932390"/>
              <a:gd name="connsiteX5" fmla="*/ 1645147 w 2328462"/>
              <a:gd name="connsiteY5" fmla="*/ 775301 h 1932390"/>
              <a:gd name="connsiteX6" fmla="*/ 0 w 2328462"/>
              <a:gd name="connsiteY6" fmla="*/ 0 h 1932390"/>
              <a:gd name="connsiteX7" fmla="*/ 206982 w 2328462"/>
              <a:gd name="connsiteY7" fmla="*/ 10445 h 1932390"/>
              <a:gd name="connsiteX8" fmla="*/ 206982 w 2328462"/>
              <a:gd name="connsiteY8" fmla="*/ 10445 h 1932390"/>
              <a:gd name="connsiteX9" fmla="*/ 217976 w 2328462"/>
              <a:gd name="connsiteY9" fmla="*/ 11000 h 1932390"/>
              <a:gd name="connsiteX10" fmla="*/ 1356134 w 2328462"/>
              <a:gd name="connsiteY10" fmla="*/ 486504 h 1932390"/>
              <a:gd name="connsiteX11" fmla="*/ 1426607 w 2328462"/>
              <a:gd name="connsiteY11" fmla="*/ 550507 h 1932390"/>
              <a:gd name="connsiteX12" fmla="*/ 1499338 w 2328462"/>
              <a:gd name="connsiteY12" fmla="*/ 630471 h 1932390"/>
              <a:gd name="connsiteX13" fmla="*/ 1580278 w 2328462"/>
              <a:gd name="connsiteY13" fmla="*/ 703980 h 1932390"/>
              <a:gd name="connsiteX14" fmla="*/ 1580281 w 2328462"/>
              <a:gd name="connsiteY14" fmla="*/ 703984 h 1932390"/>
              <a:gd name="connsiteX15" fmla="*/ 1582606 w 2328462"/>
              <a:gd name="connsiteY15" fmla="*/ 706096 h 1932390"/>
              <a:gd name="connsiteX16" fmla="*/ 2328461 w 2328462"/>
              <a:gd name="connsiteY16" fmla="*/ 973661 h 1932390"/>
              <a:gd name="connsiteX17" fmla="*/ 2328462 w 2328462"/>
              <a:gd name="connsiteY17" fmla="*/ 1932390 h 1932390"/>
              <a:gd name="connsiteX18" fmla="*/ 2121477 w 2328462"/>
              <a:gd name="connsiteY18" fmla="*/ 1921947 h 1932390"/>
              <a:gd name="connsiteX19" fmla="*/ 2121044 w 2328462"/>
              <a:gd name="connsiteY19" fmla="*/ 1913400 h 1932390"/>
              <a:gd name="connsiteX20" fmla="*/ 2121476 w 2328462"/>
              <a:gd name="connsiteY20" fmla="*/ 1921947 h 1932390"/>
              <a:gd name="connsiteX21" fmla="*/ 2110467 w 2328462"/>
              <a:gd name="connsiteY21" fmla="*/ 1921392 h 1932390"/>
              <a:gd name="connsiteX22" fmla="*/ 972283 w 2328462"/>
              <a:gd name="connsiteY22" fmla="*/ 1445919 h 1932390"/>
              <a:gd name="connsiteX23" fmla="*/ 903258 w 2328462"/>
              <a:gd name="connsiteY23" fmla="*/ 1383232 h 1932390"/>
              <a:gd name="connsiteX24" fmla="*/ 829216 w 2328462"/>
              <a:gd name="connsiteY24" fmla="*/ 1301826 h 1932390"/>
              <a:gd name="connsiteX25" fmla="*/ 746844 w 2328462"/>
              <a:gd name="connsiteY25" fmla="*/ 1227017 h 1932390"/>
              <a:gd name="connsiteX26" fmla="*/ 746844 w 2328462"/>
              <a:gd name="connsiteY26" fmla="*/ 1227017 h 1932390"/>
              <a:gd name="connsiteX27" fmla="*/ 745945 w 2328462"/>
              <a:gd name="connsiteY27" fmla="*/ 1226200 h 1932390"/>
              <a:gd name="connsiteX28" fmla="*/ 1 w 2328462"/>
              <a:gd name="connsiteY28" fmla="*/ 958644 h 1932390"/>
              <a:gd name="connsiteX0" fmla="*/ 1643411 w 2328462"/>
              <a:gd name="connsiteY0" fmla="*/ 773392 h 1932390"/>
              <a:gd name="connsiteX1" fmla="*/ 1645146 w 2328462"/>
              <a:gd name="connsiteY1" fmla="*/ 775301 h 1932390"/>
              <a:gd name="connsiteX2" fmla="*/ 1823341 w 2328462"/>
              <a:gd name="connsiteY2" fmla="*/ 1025748 h 1932390"/>
              <a:gd name="connsiteX3" fmla="*/ 1823341 w 2328462"/>
              <a:gd name="connsiteY3" fmla="*/ 1025748 h 1932390"/>
              <a:gd name="connsiteX4" fmla="*/ 1645147 w 2328462"/>
              <a:gd name="connsiteY4" fmla="*/ 775301 h 1932390"/>
              <a:gd name="connsiteX5" fmla="*/ 1643411 w 2328462"/>
              <a:gd name="connsiteY5" fmla="*/ 773392 h 1932390"/>
              <a:gd name="connsiteX6" fmla="*/ 0 w 2328462"/>
              <a:gd name="connsiteY6" fmla="*/ 0 h 1932390"/>
              <a:gd name="connsiteX7" fmla="*/ 206982 w 2328462"/>
              <a:gd name="connsiteY7" fmla="*/ 10445 h 1932390"/>
              <a:gd name="connsiteX8" fmla="*/ 206982 w 2328462"/>
              <a:gd name="connsiteY8" fmla="*/ 10445 h 1932390"/>
              <a:gd name="connsiteX9" fmla="*/ 217976 w 2328462"/>
              <a:gd name="connsiteY9" fmla="*/ 11000 h 1932390"/>
              <a:gd name="connsiteX10" fmla="*/ 1356134 w 2328462"/>
              <a:gd name="connsiteY10" fmla="*/ 486504 h 1932390"/>
              <a:gd name="connsiteX11" fmla="*/ 1426607 w 2328462"/>
              <a:gd name="connsiteY11" fmla="*/ 550507 h 1932390"/>
              <a:gd name="connsiteX12" fmla="*/ 1499338 w 2328462"/>
              <a:gd name="connsiteY12" fmla="*/ 630471 h 1932390"/>
              <a:gd name="connsiteX13" fmla="*/ 1580278 w 2328462"/>
              <a:gd name="connsiteY13" fmla="*/ 703980 h 1932390"/>
              <a:gd name="connsiteX14" fmla="*/ 1580281 w 2328462"/>
              <a:gd name="connsiteY14" fmla="*/ 703984 h 1932390"/>
              <a:gd name="connsiteX15" fmla="*/ 1582606 w 2328462"/>
              <a:gd name="connsiteY15" fmla="*/ 706096 h 1932390"/>
              <a:gd name="connsiteX16" fmla="*/ 2328461 w 2328462"/>
              <a:gd name="connsiteY16" fmla="*/ 973661 h 1932390"/>
              <a:gd name="connsiteX17" fmla="*/ 2328462 w 2328462"/>
              <a:gd name="connsiteY17" fmla="*/ 1932390 h 1932390"/>
              <a:gd name="connsiteX18" fmla="*/ 2121477 w 2328462"/>
              <a:gd name="connsiteY18" fmla="*/ 1921947 h 1932390"/>
              <a:gd name="connsiteX19" fmla="*/ 2121044 w 2328462"/>
              <a:gd name="connsiteY19" fmla="*/ 1913400 h 1932390"/>
              <a:gd name="connsiteX20" fmla="*/ 2121476 w 2328462"/>
              <a:gd name="connsiteY20" fmla="*/ 1921947 h 1932390"/>
              <a:gd name="connsiteX21" fmla="*/ 2110467 w 2328462"/>
              <a:gd name="connsiteY21" fmla="*/ 1921392 h 1932390"/>
              <a:gd name="connsiteX22" fmla="*/ 972283 w 2328462"/>
              <a:gd name="connsiteY22" fmla="*/ 1445919 h 1932390"/>
              <a:gd name="connsiteX23" fmla="*/ 903258 w 2328462"/>
              <a:gd name="connsiteY23" fmla="*/ 1383232 h 1932390"/>
              <a:gd name="connsiteX24" fmla="*/ 829216 w 2328462"/>
              <a:gd name="connsiteY24" fmla="*/ 1301826 h 1932390"/>
              <a:gd name="connsiteX25" fmla="*/ 746844 w 2328462"/>
              <a:gd name="connsiteY25" fmla="*/ 1227017 h 1932390"/>
              <a:gd name="connsiteX26" fmla="*/ 746844 w 2328462"/>
              <a:gd name="connsiteY26" fmla="*/ 1227017 h 1932390"/>
              <a:gd name="connsiteX27" fmla="*/ 745945 w 2328462"/>
              <a:gd name="connsiteY27" fmla="*/ 1226200 h 1932390"/>
              <a:gd name="connsiteX28" fmla="*/ 1 w 2328462"/>
              <a:gd name="connsiteY28" fmla="*/ 958644 h 1932390"/>
              <a:gd name="connsiteX29" fmla="*/ 0 w 2328462"/>
              <a:gd name="connsiteY29" fmla="*/ 0 h 1932390"/>
              <a:gd name="connsiteX0" fmla="*/ 1643411 w 2328462"/>
              <a:gd name="connsiteY0" fmla="*/ 773392 h 1932390"/>
              <a:gd name="connsiteX1" fmla="*/ 1645146 w 2328462"/>
              <a:gd name="connsiteY1" fmla="*/ 775301 h 1932390"/>
              <a:gd name="connsiteX2" fmla="*/ 1823341 w 2328462"/>
              <a:gd name="connsiteY2" fmla="*/ 1025748 h 1932390"/>
              <a:gd name="connsiteX3" fmla="*/ 1645147 w 2328462"/>
              <a:gd name="connsiteY3" fmla="*/ 775301 h 1932390"/>
              <a:gd name="connsiteX4" fmla="*/ 1643411 w 2328462"/>
              <a:gd name="connsiteY4" fmla="*/ 773392 h 1932390"/>
              <a:gd name="connsiteX5" fmla="*/ 0 w 2328462"/>
              <a:gd name="connsiteY5" fmla="*/ 0 h 1932390"/>
              <a:gd name="connsiteX6" fmla="*/ 206982 w 2328462"/>
              <a:gd name="connsiteY6" fmla="*/ 10445 h 1932390"/>
              <a:gd name="connsiteX7" fmla="*/ 206982 w 2328462"/>
              <a:gd name="connsiteY7" fmla="*/ 10445 h 1932390"/>
              <a:gd name="connsiteX8" fmla="*/ 217976 w 2328462"/>
              <a:gd name="connsiteY8" fmla="*/ 11000 h 1932390"/>
              <a:gd name="connsiteX9" fmla="*/ 1356134 w 2328462"/>
              <a:gd name="connsiteY9" fmla="*/ 486504 h 1932390"/>
              <a:gd name="connsiteX10" fmla="*/ 1426607 w 2328462"/>
              <a:gd name="connsiteY10" fmla="*/ 550507 h 1932390"/>
              <a:gd name="connsiteX11" fmla="*/ 1499338 w 2328462"/>
              <a:gd name="connsiteY11" fmla="*/ 630471 h 1932390"/>
              <a:gd name="connsiteX12" fmla="*/ 1580278 w 2328462"/>
              <a:gd name="connsiteY12" fmla="*/ 703980 h 1932390"/>
              <a:gd name="connsiteX13" fmla="*/ 1580281 w 2328462"/>
              <a:gd name="connsiteY13" fmla="*/ 703984 h 1932390"/>
              <a:gd name="connsiteX14" fmla="*/ 1582606 w 2328462"/>
              <a:gd name="connsiteY14" fmla="*/ 706096 h 1932390"/>
              <a:gd name="connsiteX15" fmla="*/ 2328461 w 2328462"/>
              <a:gd name="connsiteY15" fmla="*/ 973661 h 1932390"/>
              <a:gd name="connsiteX16" fmla="*/ 2328462 w 2328462"/>
              <a:gd name="connsiteY16" fmla="*/ 1932390 h 1932390"/>
              <a:gd name="connsiteX17" fmla="*/ 2121477 w 2328462"/>
              <a:gd name="connsiteY17" fmla="*/ 1921947 h 1932390"/>
              <a:gd name="connsiteX18" fmla="*/ 2121044 w 2328462"/>
              <a:gd name="connsiteY18" fmla="*/ 1913400 h 1932390"/>
              <a:gd name="connsiteX19" fmla="*/ 2121476 w 2328462"/>
              <a:gd name="connsiteY19" fmla="*/ 1921947 h 1932390"/>
              <a:gd name="connsiteX20" fmla="*/ 2110467 w 2328462"/>
              <a:gd name="connsiteY20" fmla="*/ 1921392 h 1932390"/>
              <a:gd name="connsiteX21" fmla="*/ 972283 w 2328462"/>
              <a:gd name="connsiteY21" fmla="*/ 1445919 h 1932390"/>
              <a:gd name="connsiteX22" fmla="*/ 903258 w 2328462"/>
              <a:gd name="connsiteY22" fmla="*/ 1383232 h 1932390"/>
              <a:gd name="connsiteX23" fmla="*/ 829216 w 2328462"/>
              <a:gd name="connsiteY23" fmla="*/ 1301826 h 1932390"/>
              <a:gd name="connsiteX24" fmla="*/ 746844 w 2328462"/>
              <a:gd name="connsiteY24" fmla="*/ 1227017 h 1932390"/>
              <a:gd name="connsiteX25" fmla="*/ 746844 w 2328462"/>
              <a:gd name="connsiteY25" fmla="*/ 1227017 h 1932390"/>
              <a:gd name="connsiteX26" fmla="*/ 745945 w 2328462"/>
              <a:gd name="connsiteY26" fmla="*/ 1226200 h 1932390"/>
              <a:gd name="connsiteX27" fmla="*/ 1 w 2328462"/>
              <a:gd name="connsiteY27" fmla="*/ 958644 h 1932390"/>
              <a:gd name="connsiteX28" fmla="*/ 0 w 2328462"/>
              <a:gd name="connsiteY28" fmla="*/ 0 h 1932390"/>
              <a:gd name="connsiteX0" fmla="*/ 1643411 w 2328462"/>
              <a:gd name="connsiteY0" fmla="*/ 773392 h 1932390"/>
              <a:gd name="connsiteX1" fmla="*/ 1645146 w 2328462"/>
              <a:gd name="connsiteY1" fmla="*/ 775301 h 1932390"/>
              <a:gd name="connsiteX2" fmla="*/ 1645147 w 2328462"/>
              <a:gd name="connsiteY2" fmla="*/ 775301 h 1932390"/>
              <a:gd name="connsiteX3" fmla="*/ 1643411 w 2328462"/>
              <a:gd name="connsiteY3" fmla="*/ 773392 h 1932390"/>
              <a:gd name="connsiteX4" fmla="*/ 0 w 2328462"/>
              <a:gd name="connsiteY4" fmla="*/ 0 h 1932390"/>
              <a:gd name="connsiteX5" fmla="*/ 206982 w 2328462"/>
              <a:gd name="connsiteY5" fmla="*/ 10445 h 1932390"/>
              <a:gd name="connsiteX6" fmla="*/ 206982 w 2328462"/>
              <a:gd name="connsiteY6" fmla="*/ 10445 h 1932390"/>
              <a:gd name="connsiteX7" fmla="*/ 217976 w 2328462"/>
              <a:gd name="connsiteY7" fmla="*/ 11000 h 1932390"/>
              <a:gd name="connsiteX8" fmla="*/ 1356134 w 2328462"/>
              <a:gd name="connsiteY8" fmla="*/ 486504 h 1932390"/>
              <a:gd name="connsiteX9" fmla="*/ 1426607 w 2328462"/>
              <a:gd name="connsiteY9" fmla="*/ 550507 h 1932390"/>
              <a:gd name="connsiteX10" fmla="*/ 1499338 w 2328462"/>
              <a:gd name="connsiteY10" fmla="*/ 630471 h 1932390"/>
              <a:gd name="connsiteX11" fmla="*/ 1580278 w 2328462"/>
              <a:gd name="connsiteY11" fmla="*/ 703980 h 1932390"/>
              <a:gd name="connsiteX12" fmla="*/ 1580281 w 2328462"/>
              <a:gd name="connsiteY12" fmla="*/ 703984 h 1932390"/>
              <a:gd name="connsiteX13" fmla="*/ 1582606 w 2328462"/>
              <a:gd name="connsiteY13" fmla="*/ 706096 h 1932390"/>
              <a:gd name="connsiteX14" fmla="*/ 2328461 w 2328462"/>
              <a:gd name="connsiteY14" fmla="*/ 973661 h 1932390"/>
              <a:gd name="connsiteX15" fmla="*/ 2328462 w 2328462"/>
              <a:gd name="connsiteY15" fmla="*/ 1932390 h 1932390"/>
              <a:gd name="connsiteX16" fmla="*/ 2121477 w 2328462"/>
              <a:gd name="connsiteY16" fmla="*/ 1921947 h 1932390"/>
              <a:gd name="connsiteX17" fmla="*/ 2121044 w 2328462"/>
              <a:gd name="connsiteY17" fmla="*/ 1913400 h 1932390"/>
              <a:gd name="connsiteX18" fmla="*/ 2121476 w 2328462"/>
              <a:gd name="connsiteY18" fmla="*/ 1921947 h 1932390"/>
              <a:gd name="connsiteX19" fmla="*/ 2110467 w 2328462"/>
              <a:gd name="connsiteY19" fmla="*/ 1921392 h 1932390"/>
              <a:gd name="connsiteX20" fmla="*/ 972283 w 2328462"/>
              <a:gd name="connsiteY20" fmla="*/ 1445919 h 1932390"/>
              <a:gd name="connsiteX21" fmla="*/ 903258 w 2328462"/>
              <a:gd name="connsiteY21" fmla="*/ 1383232 h 1932390"/>
              <a:gd name="connsiteX22" fmla="*/ 829216 w 2328462"/>
              <a:gd name="connsiteY22" fmla="*/ 1301826 h 1932390"/>
              <a:gd name="connsiteX23" fmla="*/ 746844 w 2328462"/>
              <a:gd name="connsiteY23" fmla="*/ 1227017 h 1932390"/>
              <a:gd name="connsiteX24" fmla="*/ 746844 w 2328462"/>
              <a:gd name="connsiteY24" fmla="*/ 1227017 h 1932390"/>
              <a:gd name="connsiteX25" fmla="*/ 745945 w 2328462"/>
              <a:gd name="connsiteY25" fmla="*/ 1226200 h 1932390"/>
              <a:gd name="connsiteX26" fmla="*/ 1 w 2328462"/>
              <a:gd name="connsiteY26" fmla="*/ 958644 h 1932390"/>
              <a:gd name="connsiteX27" fmla="*/ 0 w 2328462"/>
              <a:gd name="connsiteY27" fmla="*/ 0 h 1932390"/>
              <a:gd name="connsiteX0" fmla="*/ 1645147 w 2328462"/>
              <a:gd name="connsiteY0" fmla="*/ 775301 h 1932390"/>
              <a:gd name="connsiteX1" fmla="*/ 1645146 w 2328462"/>
              <a:gd name="connsiteY1" fmla="*/ 775301 h 1932390"/>
              <a:gd name="connsiteX2" fmla="*/ 1645147 w 2328462"/>
              <a:gd name="connsiteY2" fmla="*/ 775301 h 1932390"/>
              <a:gd name="connsiteX3" fmla="*/ 0 w 2328462"/>
              <a:gd name="connsiteY3" fmla="*/ 0 h 1932390"/>
              <a:gd name="connsiteX4" fmla="*/ 206982 w 2328462"/>
              <a:gd name="connsiteY4" fmla="*/ 10445 h 1932390"/>
              <a:gd name="connsiteX5" fmla="*/ 206982 w 2328462"/>
              <a:gd name="connsiteY5" fmla="*/ 10445 h 1932390"/>
              <a:gd name="connsiteX6" fmla="*/ 217976 w 2328462"/>
              <a:gd name="connsiteY6" fmla="*/ 11000 h 1932390"/>
              <a:gd name="connsiteX7" fmla="*/ 1356134 w 2328462"/>
              <a:gd name="connsiteY7" fmla="*/ 486504 h 1932390"/>
              <a:gd name="connsiteX8" fmla="*/ 1426607 w 2328462"/>
              <a:gd name="connsiteY8" fmla="*/ 550507 h 1932390"/>
              <a:gd name="connsiteX9" fmla="*/ 1499338 w 2328462"/>
              <a:gd name="connsiteY9" fmla="*/ 630471 h 1932390"/>
              <a:gd name="connsiteX10" fmla="*/ 1580278 w 2328462"/>
              <a:gd name="connsiteY10" fmla="*/ 703980 h 1932390"/>
              <a:gd name="connsiteX11" fmla="*/ 1580281 w 2328462"/>
              <a:gd name="connsiteY11" fmla="*/ 703984 h 1932390"/>
              <a:gd name="connsiteX12" fmla="*/ 1582606 w 2328462"/>
              <a:gd name="connsiteY12" fmla="*/ 706096 h 1932390"/>
              <a:gd name="connsiteX13" fmla="*/ 2328461 w 2328462"/>
              <a:gd name="connsiteY13" fmla="*/ 973661 h 1932390"/>
              <a:gd name="connsiteX14" fmla="*/ 2328462 w 2328462"/>
              <a:gd name="connsiteY14" fmla="*/ 1932390 h 1932390"/>
              <a:gd name="connsiteX15" fmla="*/ 2121477 w 2328462"/>
              <a:gd name="connsiteY15" fmla="*/ 1921947 h 1932390"/>
              <a:gd name="connsiteX16" fmla="*/ 2121044 w 2328462"/>
              <a:gd name="connsiteY16" fmla="*/ 1913400 h 1932390"/>
              <a:gd name="connsiteX17" fmla="*/ 2121476 w 2328462"/>
              <a:gd name="connsiteY17" fmla="*/ 1921947 h 1932390"/>
              <a:gd name="connsiteX18" fmla="*/ 2110467 w 2328462"/>
              <a:gd name="connsiteY18" fmla="*/ 1921392 h 1932390"/>
              <a:gd name="connsiteX19" fmla="*/ 972283 w 2328462"/>
              <a:gd name="connsiteY19" fmla="*/ 1445919 h 1932390"/>
              <a:gd name="connsiteX20" fmla="*/ 903258 w 2328462"/>
              <a:gd name="connsiteY20" fmla="*/ 1383232 h 1932390"/>
              <a:gd name="connsiteX21" fmla="*/ 829216 w 2328462"/>
              <a:gd name="connsiteY21" fmla="*/ 1301826 h 1932390"/>
              <a:gd name="connsiteX22" fmla="*/ 746844 w 2328462"/>
              <a:gd name="connsiteY22" fmla="*/ 1227017 h 1932390"/>
              <a:gd name="connsiteX23" fmla="*/ 746844 w 2328462"/>
              <a:gd name="connsiteY23" fmla="*/ 1227017 h 1932390"/>
              <a:gd name="connsiteX24" fmla="*/ 745945 w 2328462"/>
              <a:gd name="connsiteY24" fmla="*/ 1226200 h 1932390"/>
              <a:gd name="connsiteX25" fmla="*/ 1 w 2328462"/>
              <a:gd name="connsiteY25" fmla="*/ 958644 h 1932390"/>
              <a:gd name="connsiteX26" fmla="*/ 0 w 2328462"/>
              <a:gd name="connsiteY26" fmla="*/ 0 h 1932390"/>
              <a:gd name="connsiteX0" fmla="*/ 0 w 2328462"/>
              <a:gd name="connsiteY0" fmla="*/ 0 h 1932390"/>
              <a:gd name="connsiteX1" fmla="*/ 206982 w 2328462"/>
              <a:gd name="connsiteY1" fmla="*/ 10445 h 1932390"/>
              <a:gd name="connsiteX2" fmla="*/ 206982 w 2328462"/>
              <a:gd name="connsiteY2" fmla="*/ 10445 h 1932390"/>
              <a:gd name="connsiteX3" fmla="*/ 217976 w 2328462"/>
              <a:gd name="connsiteY3" fmla="*/ 11000 h 1932390"/>
              <a:gd name="connsiteX4" fmla="*/ 1356134 w 2328462"/>
              <a:gd name="connsiteY4" fmla="*/ 486504 h 1932390"/>
              <a:gd name="connsiteX5" fmla="*/ 1426607 w 2328462"/>
              <a:gd name="connsiteY5" fmla="*/ 550507 h 1932390"/>
              <a:gd name="connsiteX6" fmla="*/ 1499338 w 2328462"/>
              <a:gd name="connsiteY6" fmla="*/ 630471 h 1932390"/>
              <a:gd name="connsiteX7" fmla="*/ 1580278 w 2328462"/>
              <a:gd name="connsiteY7" fmla="*/ 703980 h 1932390"/>
              <a:gd name="connsiteX8" fmla="*/ 1580281 w 2328462"/>
              <a:gd name="connsiteY8" fmla="*/ 703984 h 1932390"/>
              <a:gd name="connsiteX9" fmla="*/ 1582606 w 2328462"/>
              <a:gd name="connsiteY9" fmla="*/ 706096 h 1932390"/>
              <a:gd name="connsiteX10" fmla="*/ 2328461 w 2328462"/>
              <a:gd name="connsiteY10" fmla="*/ 973661 h 1932390"/>
              <a:gd name="connsiteX11" fmla="*/ 2328462 w 2328462"/>
              <a:gd name="connsiteY11" fmla="*/ 1932390 h 1932390"/>
              <a:gd name="connsiteX12" fmla="*/ 2121477 w 2328462"/>
              <a:gd name="connsiteY12" fmla="*/ 1921947 h 1932390"/>
              <a:gd name="connsiteX13" fmla="*/ 2121044 w 2328462"/>
              <a:gd name="connsiteY13" fmla="*/ 1913400 h 1932390"/>
              <a:gd name="connsiteX14" fmla="*/ 2121476 w 2328462"/>
              <a:gd name="connsiteY14" fmla="*/ 1921947 h 1932390"/>
              <a:gd name="connsiteX15" fmla="*/ 2110467 w 2328462"/>
              <a:gd name="connsiteY15" fmla="*/ 1921392 h 1932390"/>
              <a:gd name="connsiteX16" fmla="*/ 972283 w 2328462"/>
              <a:gd name="connsiteY16" fmla="*/ 1445919 h 1932390"/>
              <a:gd name="connsiteX17" fmla="*/ 903258 w 2328462"/>
              <a:gd name="connsiteY17" fmla="*/ 1383232 h 1932390"/>
              <a:gd name="connsiteX18" fmla="*/ 829216 w 2328462"/>
              <a:gd name="connsiteY18" fmla="*/ 1301826 h 1932390"/>
              <a:gd name="connsiteX19" fmla="*/ 746844 w 2328462"/>
              <a:gd name="connsiteY19" fmla="*/ 1227017 h 1932390"/>
              <a:gd name="connsiteX20" fmla="*/ 746844 w 2328462"/>
              <a:gd name="connsiteY20" fmla="*/ 1227017 h 1932390"/>
              <a:gd name="connsiteX21" fmla="*/ 745945 w 2328462"/>
              <a:gd name="connsiteY21" fmla="*/ 1226200 h 1932390"/>
              <a:gd name="connsiteX22" fmla="*/ 1 w 2328462"/>
              <a:gd name="connsiteY22" fmla="*/ 958644 h 1932390"/>
              <a:gd name="connsiteX23" fmla="*/ 0 w 2328462"/>
              <a:gd name="connsiteY23" fmla="*/ 0 h 1932390"/>
              <a:gd name="connsiteX0" fmla="*/ 57183 w 2385645"/>
              <a:gd name="connsiteY0" fmla="*/ 0 h 1932390"/>
              <a:gd name="connsiteX1" fmla="*/ 264165 w 2385645"/>
              <a:gd name="connsiteY1" fmla="*/ 10445 h 1932390"/>
              <a:gd name="connsiteX2" fmla="*/ 264165 w 2385645"/>
              <a:gd name="connsiteY2" fmla="*/ 10445 h 1932390"/>
              <a:gd name="connsiteX3" fmla="*/ 275159 w 2385645"/>
              <a:gd name="connsiteY3" fmla="*/ 11000 h 1932390"/>
              <a:gd name="connsiteX4" fmla="*/ 1413317 w 2385645"/>
              <a:gd name="connsiteY4" fmla="*/ 486504 h 1932390"/>
              <a:gd name="connsiteX5" fmla="*/ 1483790 w 2385645"/>
              <a:gd name="connsiteY5" fmla="*/ 550507 h 1932390"/>
              <a:gd name="connsiteX6" fmla="*/ 1556521 w 2385645"/>
              <a:gd name="connsiteY6" fmla="*/ 630471 h 1932390"/>
              <a:gd name="connsiteX7" fmla="*/ 1637461 w 2385645"/>
              <a:gd name="connsiteY7" fmla="*/ 703980 h 1932390"/>
              <a:gd name="connsiteX8" fmla="*/ 1637464 w 2385645"/>
              <a:gd name="connsiteY8" fmla="*/ 703984 h 1932390"/>
              <a:gd name="connsiteX9" fmla="*/ 1639789 w 2385645"/>
              <a:gd name="connsiteY9" fmla="*/ 706096 h 1932390"/>
              <a:gd name="connsiteX10" fmla="*/ 2385644 w 2385645"/>
              <a:gd name="connsiteY10" fmla="*/ 973661 h 1932390"/>
              <a:gd name="connsiteX11" fmla="*/ 2385645 w 2385645"/>
              <a:gd name="connsiteY11" fmla="*/ 1932390 h 1932390"/>
              <a:gd name="connsiteX12" fmla="*/ 2178660 w 2385645"/>
              <a:gd name="connsiteY12" fmla="*/ 1921947 h 1932390"/>
              <a:gd name="connsiteX13" fmla="*/ 2178227 w 2385645"/>
              <a:gd name="connsiteY13" fmla="*/ 1913400 h 1932390"/>
              <a:gd name="connsiteX14" fmla="*/ 2178659 w 2385645"/>
              <a:gd name="connsiteY14" fmla="*/ 1921947 h 1932390"/>
              <a:gd name="connsiteX15" fmla="*/ 2167650 w 2385645"/>
              <a:gd name="connsiteY15" fmla="*/ 1921392 h 1932390"/>
              <a:gd name="connsiteX16" fmla="*/ 1029466 w 2385645"/>
              <a:gd name="connsiteY16" fmla="*/ 1445919 h 1932390"/>
              <a:gd name="connsiteX17" fmla="*/ 960441 w 2385645"/>
              <a:gd name="connsiteY17" fmla="*/ 1383232 h 1932390"/>
              <a:gd name="connsiteX18" fmla="*/ 886399 w 2385645"/>
              <a:gd name="connsiteY18" fmla="*/ 1301826 h 1932390"/>
              <a:gd name="connsiteX19" fmla="*/ 804027 w 2385645"/>
              <a:gd name="connsiteY19" fmla="*/ 1227017 h 1932390"/>
              <a:gd name="connsiteX20" fmla="*/ 804027 w 2385645"/>
              <a:gd name="connsiteY20" fmla="*/ 1227017 h 1932390"/>
              <a:gd name="connsiteX21" fmla="*/ 803128 w 2385645"/>
              <a:gd name="connsiteY21" fmla="*/ 1226200 h 1932390"/>
              <a:gd name="connsiteX22" fmla="*/ 57184 w 2385645"/>
              <a:gd name="connsiteY22" fmla="*/ 958644 h 1932390"/>
              <a:gd name="connsiteX23" fmla="*/ 51512 w 2385645"/>
              <a:gd name="connsiteY23" fmla="*/ 445184 h 1932390"/>
              <a:gd name="connsiteX24" fmla="*/ 57183 w 2385645"/>
              <a:gd name="connsiteY24" fmla="*/ 0 h 1932390"/>
              <a:gd name="connsiteX0" fmla="*/ 17370 w 2345832"/>
              <a:gd name="connsiteY0" fmla="*/ 0 h 1932390"/>
              <a:gd name="connsiteX1" fmla="*/ 224352 w 2345832"/>
              <a:gd name="connsiteY1" fmla="*/ 10445 h 1932390"/>
              <a:gd name="connsiteX2" fmla="*/ 224352 w 2345832"/>
              <a:gd name="connsiteY2" fmla="*/ 10445 h 1932390"/>
              <a:gd name="connsiteX3" fmla="*/ 235346 w 2345832"/>
              <a:gd name="connsiteY3" fmla="*/ 11000 h 1932390"/>
              <a:gd name="connsiteX4" fmla="*/ 1373504 w 2345832"/>
              <a:gd name="connsiteY4" fmla="*/ 486504 h 1932390"/>
              <a:gd name="connsiteX5" fmla="*/ 1443977 w 2345832"/>
              <a:gd name="connsiteY5" fmla="*/ 550507 h 1932390"/>
              <a:gd name="connsiteX6" fmla="*/ 1516708 w 2345832"/>
              <a:gd name="connsiteY6" fmla="*/ 630471 h 1932390"/>
              <a:gd name="connsiteX7" fmla="*/ 1597648 w 2345832"/>
              <a:gd name="connsiteY7" fmla="*/ 703980 h 1932390"/>
              <a:gd name="connsiteX8" fmla="*/ 1597651 w 2345832"/>
              <a:gd name="connsiteY8" fmla="*/ 703984 h 1932390"/>
              <a:gd name="connsiteX9" fmla="*/ 1599976 w 2345832"/>
              <a:gd name="connsiteY9" fmla="*/ 706096 h 1932390"/>
              <a:gd name="connsiteX10" fmla="*/ 2345831 w 2345832"/>
              <a:gd name="connsiteY10" fmla="*/ 973661 h 1932390"/>
              <a:gd name="connsiteX11" fmla="*/ 2345832 w 2345832"/>
              <a:gd name="connsiteY11" fmla="*/ 1932390 h 1932390"/>
              <a:gd name="connsiteX12" fmla="*/ 2138847 w 2345832"/>
              <a:gd name="connsiteY12" fmla="*/ 1921947 h 1932390"/>
              <a:gd name="connsiteX13" fmla="*/ 2138414 w 2345832"/>
              <a:gd name="connsiteY13" fmla="*/ 1913400 h 1932390"/>
              <a:gd name="connsiteX14" fmla="*/ 2138846 w 2345832"/>
              <a:gd name="connsiteY14" fmla="*/ 1921947 h 1932390"/>
              <a:gd name="connsiteX15" fmla="*/ 2127837 w 2345832"/>
              <a:gd name="connsiteY15" fmla="*/ 1921392 h 1932390"/>
              <a:gd name="connsiteX16" fmla="*/ 989653 w 2345832"/>
              <a:gd name="connsiteY16" fmla="*/ 1445919 h 1932390"/>
              <a:gd name="connsiteX17" fmla="*/ 920628 w 2345832"/>
              <a:gd name="connsiteY17" fmla="*/ 1383232 h 1932390"/>
              <a:gd name="connsiteX18" fmla="*/ 846586 w 2345832"/>
              <a:gd name="connsiteY18" fmla="*/ 1301826 h 1932390"/>
              <a:gd name="connsiteX19" fmla="*/ 764214 w 2345832"/>
              <a:gd name="connsiteY19" fmla="*/ 1227017 h 1932390"/>
              <a:gd name="connsiteX20" fmla="*/ 764214 w 2345832"/>
              <a:gd name="connsiteY20" fmla="*/ 1227017 h 1932390"/>
              <a:gd name="connsiteX21" fmla="*/ 763315 w 2345832"/>
              <a:gd name="connsiteY21" fmla="*/ 1226200 h 1932390"/>
              <a:gd name="connsiteX22" fmla="*/ 17371 w 2345832"/>
              <a:gd name="connsiteY22" fmla="*/ 958644 h 1932390"/>
              <a:gd name="connsiteX23" fmla="*/ 11699 w 2345832"/>
              <a:gd name="connsiteY23" fmla="*/ 445184 h 1932390"/>
              <a:gd name="connsiteX24" fmla="*/ 17370 w 2345832"/>
              <a:gd name="connsiteY24" fmla="*/ 0 h 1932390"/>
              <a:gd name="connsiteX0" fmla="*/ 2267 w 2330729"/>
              <a:gd name="connsiteY0" fmla="*/ 0 h 1932390"/>
              <a:gd name="connsiteX1" fmla="*/ 209249 w 2330729"/>
              <a:gd name="connsiteY1" fmla="*/ 10445 h 1932390"/>
              <a:gd name="connsiteX2" fmla="*/ 209249 w 2330729"/>
              <a:gd name="connsiteY2" fmla="*/ 10445 h 1932390"/>
              <a:gd name="connsiteX3" fmla="*/ 220243 w 2330729"/>
              <a:gd name="connsiteY3" fmla="*/ 11000 h 1932390"/>
              <a:gd name="connsiteX4" fmla="*/ 1358401 w 2330729"/>
              <a:gd name="connsiteY4" fmla="*/ 486504 h 1932390"/>
              <a:gd name="connsiteX5" fmla="*/ 1428874 w 2330729"/>
              <a:gd name="connsiteY5" fmla="*/ 550507 h 1932390"/>
              <a:gd name="connsiteX6" fmla="*/ 1501605 w 2330729"/>
              <a:gd name="connsiteY6" fmla="*/ 630471 h 1932390"/>
              <a:gd name="connsiteX7" fmla="*/ 1582545 w 2330729"/>
              <a:gd name="connsiteY7" fmla="*/ 703980 h 1932390"/>
              <a:gd name="connsiteX8" fmla="*/ 1582548 w 2330729"/>
              <a:gd name="connsiteY8" fmla="*/ 703984 h 1932390"/>
              <a:gd name="connsiteX9" fmla="*/ 1584873 w 2330729"/>
              <a:gd name="connsiteY9" fmla="*/ 706096 h 1932390"/>
              <a:gd name="connsiteX10" fmla="*/ 2330728 w 2330729"/>
              <a:gd name="connsiteY10" fmla="*/ 973661 h 1932390"/>
              <a:gd name="connsiteX11" fmla="*/ 2330729 w 2330729"/>
              <a:gd name="connsiteY11" fmla="*/ 1932390 h 1932390"/>
              <a:gd name="connsiteX12" fmla="*/ 2123744 w 2330729"/>
              <a:gd name="connsiteY12" fmla="*/ 1921947 h 1932390"/>
              <a:gd name="connsiteX13" fmla="*/ 2123311 w 2330729"/>
              <a:gd name="connsiteY13" fmla="*/ 1913400 h 1932390"/>
              <a:gd name="connsiteX14" fmla="*/ 2123743 w 2330729"/>
              <a:gd name="connsiteY14" fmla="*/ 1921947 h 1932390"/>
              <a:gd name="connsiteX15" fmla="*/ 2112734 w 2330729"/>
              <a:gd name="connsiteY15" fmla="*/ 1921392 h 1932390"/>
              <a:gd name="connsiteX16" fmla="*/ 974550 w 2330729"/>
              <a:gd name="connsiteY16" fmla="*/ 1445919 h 1932390"/>
              <a:gd name="connsiteX17" fmla="*/ 905525 w 2330729"/>
              <a:gd name="connsiteY17" fmla="*/ 1383232 h 1932390"/>
              <a:gd name="connsiteX18" fmla="*/ 831483 w 2330729"/>
              <a:gd name="connsiteY18" fmla="*/ 1301826 h 1932390"/>
              <a:gd name="connsiteX19" fmla="*/ 749111 w 2330729"/>
              <a:gd name="connsiteY19" fmla="*/ 1227017 h 1932390"/>
              <a:gd name="connsiteX20" fmla="*/ 749111 w 2330729"/>
              <a:gd name="connsiteY20" fmla="*/ 1227017 h 1932390"/>
              <a:gd name="connsiteX21" fmla="*/ 748212 w 2330729"/>
              <a:gd name="connsiteY21" fmla="*/ 1226200 h 1932390"/>
              <a:gd name="connsiteX22" fmla="*/ 2268 w 2330729"/>
              <a:gd name="connsiteY22" fmla="*/ 958644 h 1932390"/>
              <a:gd name="connsiteX23" fmla="*/ 358800 w 2330729"/>
              <a:gd name="connsiteY23" fmla="*/ 496072 h 1932390"/>
              <a:gd name="connsiteX24" fmla="*/ 2267 w 2330729"/>
              <a:gd name="connsiteY24" fmla="*/ 0 h 1932390"/>
              <a:gd name="connsiteX0" fmla="*/ 7 w 2328469"/>
              <a:gd name="connsiteY0" fmla="*/ 0 h 1932390"/>
              <a:gd name="connsiteX1" fmla="*/ 206989 w 2328469"/>
              <a:gd name="connsiteY1" fmla="*/ 10445 h 1932390"/>
              <a:gd name="connsiteX2" fmla="*/ 206989 w 2328469"/>
              <a:gd name="connsiteY2" fmla="*/ 10445 h 1932390"/>
              <a:gd name="connsiteX3" fmla="*/ 217983 w 2328469"/>
              <a:gd name="connsiteY3" fmla="*/ 11000 h 1932390"/>
              <a:gd name="connsiteX4" fmla="*/ 1356141 w 2328469"/>
              <a:gd name="connsiteY4" fmla="*/ 486504 h 1932390"/>
              <a:gd name="connsiteX5" fmla="*/ 1426614 w 2328469"/>
              <a:gd name="connsiteY5" fmla="*/ 550507 h 1932390"/>
              <a:gd name="connsiteX6" fmla="*/ 1499345 w 2328469"/>
              <a:gd name="connsiteY6" fmla="*/ 630471 h 1932390"/>
              <a:gd name="connsiteX7" fmla="*/ 1580285 w 2328469"/>
              <a:gd name="connsiteY7" fmla="*/ 703980 h 1932390"/>
              <a:gd name="connsiteX8" fmla="*/ 1580288 w 2328469"/>
              <a:gd name="connsiteY8" fmla="*/ 703984 h 1932390"/>
              <a:gd name="connsiteX9" fmla="*/ 1582613 w 2328469"/>
              <a:gd name="connsiteY9" fmla="*/ 706096 h 1932390"/>
              <a:gd name="connsiteX10" fmla="*/ 2328468 w 2328469"/>
              <a:gd name="connsiteY10" fmla="*/ 973661 h 1932390"/>
              <a:gd name="connsiteX11" fmla="*/ 2328469 w 2328469"/>
              <a:gd name="connsiteY11" fmla="*/ 1932390 h 1932390"/>
              <a:gd name="connsiteX12" fmla="*/ 2121484 w 2328469"/>
              <a:gd name="connsiteY12" fmla="*/ 1921947 h 1932390"/>
              <a:gd name="connsiteX13" fmla="*/ 2121051 w 2328469"/>
              <a:gd name="connsiteY13" fmla="*/ 1913400 h 1932390"/>
              <a:gd name="connsiteX14" fmla="*/ 2121483 w 2328469"/>
              <a:gd name="connsiteY14" fmla="*/ 1921947 h 1932390"/>
              <a:gd name="connsiteX15" fmla="*/ 2110474 w 2328469"/>
              <a:gd name="connsiteY15" fmla="*/ 1921392 h 1932390"/>
              <a:gd name="connsiteX16" fmla="*/ 972290 w 2328469"/>
              <a:gd name="connsiteY16" fmla="*/ 1445919 h 1932390"/>
              <a:gd name="connsiteX17" fmla="*/ 903265 w 2328469"/>
              <a:gd name="connsiteY17" fmla="*/ 1383232 h 1932390"/>
              <a:gd name="connsiteX18" fmla="*/ 829223 w 2328469"/>
              <a:gd name="connsiteY18" fmla="*/ 1301826 h 1932390"/>
              <a:gd name="connsiteX19" fmla="*/ 746851 w 2328469"/>
              <a:gd name="connsiteY19" fmla="*/ 1227017 h 1932390"/>
              <a:gd name="connsiteX20" fmla="*/ 746851 w 2328469"/>
              <a:gd name="connsiteY20" fmla="*/ 1227017 h 1932390"/>
              <a:gd name="connsiteX21" fmla="*/ 745952 w 2328469"/>
              <a:gd name="connsiteY21" fmla="*/ 1226200 h 1932390"/>
              <a:gd name="connsiteX22" fmla="*/ 8 w 2328469"/>
              <a:gd name="connsiteY22" fmla="*/ 958644 h 1932390"/>
              <a:gd name="connsiteX23" fmla="*/ 356540 w 2328469"/>
              <a:gd name="connsiteY23" fmla="*/ 496072 h 1932390"/>
              <a:gd name="connsiteX24" fmla="*/ 7 w 2328469"/>
              <a:gd name="connsiteY24" fmla="*/ 0 h 1932390"/>
              <a:gd name="connsiteX0" fmla="*/ 0 w 2328462"/>
              <a:gd name="connsiteY0" fmla="*/ 0 h 1932390"/>
              <a:gd name="connsiteX1" fmla="*/ 206982 w 2328462"/>
              <a:gd name="connsiteY1" fmla="*/ 10445 h 1932390"/>
              <a:gd name="connsiteX2" fmla="*/ 206982 w 2328462"/>
              <a:gd name="connsiteY2" fmla="*/ 10445 h 1932390"/>
              <a:gd name="connsiteX3" fmla="*/ 217976 w 2328462"/>
              <a:gd name="connsiteY3" fmla="*/ 11000 h 1932390"/>
              <a:gd name="connsiteX4" fmla="*/ 1356134 w 2328462"/>
              <a:gd name="connsiteY4" fmla="*/ 486504 h 1932390"/>
              <a:gd name="connsiteX5" fmla="*/ 1426607 w 2328462"/>
              <a:gd name="connsiteY5" fmla="*/ 550507 h 1932390"/>
              <a:gd name="connsiteX6" fmla="*/ 1499338 w 2328462"/>
              <a:gd name="connsiteY6" fmla="*/ 630471 h 1932390"/>
              <a:gd name="connsiteX7" fmla="*/ 1580278 w 2328462"/>
              <a:gd name="connsiteY7" fmla="*/ 703980 h 1932390"/>
              <a:gd name="connsiteX8" fmla="*/ 1580281 w 2328462"/>
              <a:gd name="connsiteY8" fmla="*/ 703984 h 1932390"/>
              <a:gd name="connsiteX9" fmla="*/ 1582606 w 2328462"/>
              <a:gd name="connsiteY9" fmla="*/ 706096 h 1932390"/>
              <a:gd name="connsiteX10" fmla="*/ 2328461 w 2328462"/>
              <a:gd name="connsiteY10" fmla="*/ 973661 h 1932390"/>
              <a:gd name="connsiteX11" fmla="*/ 2328462 w 2328462"/>
              <a:gd name="connsiteY11" fmla="*/ 1932390 h 1932390"/>
              <a:gd name="connsiteX12" fmla="*/ 2121477 w 2328462"/>
              <a:gd name="connsiteY12" fmla="*/ 1921947 h 1932390"/>
              <a:gd name="connsiteX13" fmla="*/ 2121044 w 2328462"/>
              <a:gd name="connsiteY13" fmla="*/ 1913400 h 1932390"/>
              <a:gd name="connsiteX14" fmla="*/ 2121476 w 2328462"/>
              <a:gd name="connsiteY14" fmla="*/ 1921947 h 1932390"/>
              <a:gd name="connsiteX15" fmla="*/ 2110467 w 2328462"/>
              <a:gd name="connsiteY15" fmla="*/ 1921392 h 1932390"/>
              <a:gd name="connsiteX16" fmla="*/ 972283 w 2328462"/>
              <a:gd name="connsiteY16" fmla="*/ 1445919 h 1932390"/>
              <a:gd name="connsiteX17" fmla="*/ 903258 w 2328462"/>
              <a:gd name="connsiteY17" fmla="*/ 1383232 h 1932390"/>
              <a:gd name="connsiteX18" fmla="*/ 829216 w 2328462"/>
              <a:gd name="connsiteY18" fmla="*/ 1301826 h 1932390"/>
              <a:gd name="connsiteX19" fmla="*/ 746844 w 2328462"/>
              <a:gd name="connsiteY19" fmla="*/ 1227017 h 1932390"/>
              <a:gd name="connsiteX20" fmla="*/ 746844 w 2328462"/>
              <a:gd name="connsiteY20" fmla="*/ 1227017 h 1932390"/>
              <a:gd name="connsiteX21" fmla="*/ 745945 w 2328462"/>
              <a:gd name="connsiteY21" fmla="*/ 1226200 h 1932390"/>
              <a:gd name="connsiteX22" fmla="*/ 1 w 2328462"/>
              <a:gd name="connsiteY22" fmla="*/ 958644 h 1932390"/>
              <a:gd name="connsiteX23" fmla="*/ 356533 w 2328462"/>
              <a:gd name="connsiteY23" fmla="*/ 496072 h 1932390"/>
              <a:gd name="connsiteX24" fmla="*/ 0 w 2328462"/>
              <a:gd name="connsiteY24" fmla="*/ 0 h 1932390"/>
              <a:gd name="connsiteX0" fmla="*/ 0 w 2328462"/>
              <a:gd name="connsiteY0" fmla="*/ 0 h 1932390"/>
              <a:gd name="connsiteX1" fmla="*/ 206982 w 2328462"/>
              <a:gd name="connsiteY1" fmla="*/ 10445 h 1932390"/>
              <a:gd name="connsiteX2" fmla="*/ 206982 w 2328462"/>
              <a:gd name="connsiteY2" fmla="*/ 10445 h 1932390"/>
              <a:gd name="connsiteX3" fmla="*/ 217976 w 2328462"/>
              <a:gd name="connsiteY3" fmla="*/ 11000 h 1932390"/>
              <a:gd name="connsiteX4" fmla="*/ 1356134 w 2328462"/>
              <a:gd name="connsiteY4" fmla="*/ 486504 h 1932390"/>
              <a:gd name="connsiteX5" fmla="*/ 1426607 w 2328462"/>
              <a:gd name="connsiteY5" fmla="*/ 550507 h 1932390"/>
              <a:gd name="connsiteX6" fmla="*/ 1499338 w 2328462"/>
              <a:gd name="connsiteY6" fmla="*/ 630471 h 1932390"/>
              <a:gd name="connsiteX7" fmla="*/ 1580278 w 2328462"/>
              <a:gd name="connsiteY7" fmla="*/ 703980 h 1932390"/>
              <a:gd name="connsiteX8" fmla="*/ 1580281 w 2328462"/>
              <a:gd name="connsiteY8" fmla="*/ 703984 h 1932390"/>
              <a:gd name="connsiteX9" fmla="*/ 1582606 w 2328462"/>
              <a:gd name="connsiteY9" fmla="*/ 706096 h 1932390"/>
              <a:gd name="connsiteX10" fmla="*/ 2328461 w 2328462"/>
              <a:gd name="connsiteY10" fmla="*/ 973661 h 1932390"/>
              <a:gd name="connsiteX11" fmla="*/ 2328462 w 2328462"/>
              <a:gd name="connsiteY11" fmla="*/ 1932390 h 1932390"/>
              <a:gd name="connsiteX12" fmla="*/ 2121477 w 2328462"/>
              <a:gd name="connsiteY12" fmla="*/ 1921947 h 1932390"/>
              <a:gd name="connsiteX13" fmla="*/ 2121044 w 2328462"/>
              <a:gd name="connsiteY13" fmla="*/ 1913400 h 1932390"/>
              <a:gd name="connsiteX14" fmla="*/ 2121476 w 2328462"/>
              <a:gd name="connsiteY14" fmla="*/ 1921947 h 1932390"/>
              <a:gd name="connsiteX15" fmla="*/ 2110467 w 2328462"/>
              <a:gd name="connsiteY15" fmla="*/ 1921392 h 1932390"/>
              <a:gd name="connsiteX16" fmla="*/ 972283 w 2328462"/>
              <a:gd name="connsiteY16" fmla="*/ 1445919 h 1932390"/>
              <a:gd name="connsiteX17" fmla="*/ 903258 w 2328462"/>
              <a:gd name="connsiteY17" fmla="*/ 1383232 h 1932390"/>
              <a:gd name="connsiteX18" fmla="*/ 829216 w 2328462"/>
              <a:gd name="connsiteY18" fmla="*/ 1301826 h 1932390"/>
              <a:gd name="connsiteX19" fmla="*/ 746844 w 2328462"/>
              <a:gd name="connsiteY19" fmla="*/ 1227017 h 1932390"/>
              <a:gd name="connsiteX20" fmla="*/ 746844 w 2328462"/>
              <a:gd name="connsiteY20" fmla="*/ 1227017 h 1932390"/>
              <a:gd name="connsiteX21" fmla="*/ 745945 w 2328462"/>
              <a:gd name="connsiteY21" fmla="*/ 1226200 h 1932390"/>
              <a:gd name="connsiteX22" fmla="*/ 1 w 2328462"/>
              <a:gd name="connsiteY22" fmla="*/ 958644 h 1932390"/>
              <a:gd name="connsiteX23" fmla="*/ 353540 w 2328462"/>
              <a:gd name="connsiteY23" fmla="*/ 505052 h 1932390"/>
              <a:gd name="connsiteX24" fmla="*/ 0 w 2328462"/>
              <a:gd name="connsiteY24" fmla="*/ 0 h 1932390"/>
              <a:gd name="connsiteX0" fmla="*/ 0 w 2383955"/>
              <a:gd name="connsiteY0" fmla="*/ 0 h 1932390"/>
              <a:gd name="connsiteX1" fmla="*/ 206982 w 2383955"/>
              <a:gd name="connsiteY1" fmla="*/ 10445 h 1932390"/>
              <a:gd name="connsiteX2" fmla="*/ 206982 w 2383955"/>
              <a:gd name="connsiteY2" fmla="*/ 10445 h 1932390"/>
              <a:gd name="connsiteX3" fmla="*/ 217976 w 2383955"/>
              <a:gd name="connsiteY3" fmla="*/ 11000 h 1932390"/>
              <a:gd name="connsiteX4" fmla="*/ 1356134 w 2383955"/>
              <a:gd name="connsiteY4" fmla="*/ 486504 h 1932390"/>
              <a:gd name="connsiteX5" fmla="*/ 1426607 w 2383955"/>
              <a:gd name="connsiteY5" fmla="*/ 550507 h 1932390"/>
              <a:gd name="connsiteX6" fmla="*/ 1499338 w 2383955"/>
              <a:gd name="connsiteY6" fmla="*/ 630471 h 1932390"/>
              <a:gd name="connsiteX7" fmla="*/ 1580278 w 2383955"/>
              <a:gd name="connsiteY7" fmla="*/ 703980 h 1932390"/>
              <a:gd name="connsiteX8" fmla="*/ 1580281 w 2383955"/>
              <a:gd name="connsiteY8" fmla="*/ 703984 h 1932390"/>
              <a:gd name="connsiteX9" fmla="*/ 1582606 w 2383955"/>
              <a:gd name="connsiteY9" fmla="*/ 706096 h 1932390"/>
              <a:gd name="connsiteX10" fmla="*/ 2328461 w 2383955"/>
              <a:gd name="connsiteY10" fmla="*/ 973661 h 1932390"/>
              <a:gd name="connsiteX11" fmla="*/ 2329196 w 2383955"/>
              <a:gd name="connsiteY11" fmla="*/ 1433012 h 1932390"/>
              <a:gd name="connsiteX12" fmla="*/ 2328462 w 2383955"/>
              <a:gd name="connsiteY12" fmla="*/ 1932390 h 1932390"/>
              <a:gd name="connsiteX13" fmla="*/ 2121477 w 2383955"/>
              <a:gd name="connsiteY13" fmla="*/ 1921947 h 1932390"/>
              <a:gd name="connsiteX14" fmla="*/ 2121044 w 2383955"/>
              <a:gd name="connsiteY14" fmla="*/ 1913400 h 1932390"/>
              <a:gd name="connsiteX15" fmla="*/ 2121476 w 2383955"/>
              <a:gd name="connsiteY15" fmla="*/ 1921947 h 1932390"/>
              <a:gd name="connsiteX16" fmla="*/ 2110467 w 2383955"/>
              <a:gd name="connsiteY16" fmla="*/ 1921392 h 1932390"/>
              <a:gd name="connsiteX17" fmla="*/ 972283 w 2383955"/>
              <a:gd name="connsiteY17" fmla="*/ 1445919 h 1932390"/>
              <a:gd name="connsiteX18" fmla="*/ 903258 w 2383955"/>
              <a:gd name="connsiteY18" fmla="*/ 1383232 h 1932390"/>
              <a:gd name="connsiteX19" fmla="*/ 829216 w 2383955"/>
              <a:gd name="connsiteY19" fmla="*/ 1301826 h 1932390"/>
              <a:gd name="connsiteX20" fmla="*/ 746844 w 2383955"/>
              <a:gd name="connsiteY20" fmla="*/ 1227017 h 1932390"/>
              <a:gd name="connsiteX21" fmla="*/ 746844 w 2383955"/>
              <a:gd name="connsiteY21" fmla="*/ 1227017 h 1932390"/>
              <a:gd name="connsiteX22" fmla="*/ 745945 w 2383955"/>
              <a:gd name="connsiteY22" fmla="*/ 1226200 h 1932390"/>
              <a:gd name="connsiteX23" fmla="*/ 1 w 2383955"/>
              <a:gd name="connsiteY23" fmla="*/ 958644 h 1932390"/>
              <a:gd name="connsiteX24" fmla="*/ 353540 w 2383955"/>
              <a:gd name="connsiteY24" fmla="*/ 505052 h 1932390"/>
              <a:gd name="connsiteX25" fmla="*/ 0 w 2383955"/>
              <a:gd name="connsiteY25" fmla="*/ 0 h 1932390"/>
              <a:gd name="connsiteX0" fmla="*/ 0 w 2664458"/>
              <a:gd name="connsiteY0" fmla="*/ 0 h 1932390"/>
              <a:gd name="connsiteX1" fmla="*/ 206982 w 2664458"/>
              <a:gd name="connsiteY1" fmla="*/ 10445 h 1932390"/>
              <a:gd name="connsiteX2" fmla="*/ 206982 w 2664458"/>
              <a:gd name="connsiteY2" fmla="*/ 10445 h 1932390"/>
              <a:gd name="connsiteX3" fmla="*/ 217976 w 2664458"/>
              <a:gd name="connsiteY3" fmla="*/ 11000 h 1932390"/>
              <a:gd name="connsiteX4" fmla="*/ 1356134 w 2664458"/>
              <a:gd name="connsiteY4" fmla="*/ 486504 h 1932390"/>
              <a:gd name="connsiteX5" fmla="*/ 1426607 w 2664458"/>
              <a:gd name="connsiteY5" fmla="*/ 550507 h 1932390"/>
              <a:gd name="connsiteX6" fmla="*/ 1499338 w 2664458"/>
              <a:gd name="connsiteY6" fmla="*/ 630471 h 1932390"/>
              <a:gd name="connsiteX7" fmla="*/ 1580278 w 2664458"/>
              <a:gd name="connsiteY7" fmla="*/ 703980 h 1932390"/>
              <a:gd name="connsiteX8" fmla="*/ 1580281 w 2664458"/>
              <a:gd name="connsiteY8" fmla="*/ 703984 h 1932390"/>
              <a:gd name="connsiteX9" fmla="*/ 1582606 w 2664458"/>
              <a:gd name="connsiteY9" fmla="*/ 706096 h 1932390"/>
              <a:gd name="connsiteX10" fmla="*/ 2328461 w 2664458"/>
              <a:gd name="connsiteY10" fmla="*/ 973661 h 1932390"/>
              <a:gd name="connsiteX11" fmla="*/ 2664458 w 2664458"/>
              <a:gd name="connsiteY11" fmla="*/ 1397091 h 1932390"/>
              <a:gd name="connsiteX12" fmla="*/ 2328462 w 2664458"/>
              <a:gd name="connsiteY12" fmla="*/ 1932390 h 1932390"/>
              <a:gd name="connsiteX13" fmla="*/ 2121477 w 2664458"/>
              <a:gd name="connsiteY13" fmla="*/ 1921947 h 1932390"/>
              <a:gd name="connsiteX14" fmla="*/ 2121044 w 2664458"/>
              <a:gd name="connsiteY14" fmla="*/ 1913400 h 1932390"/>
              <a:gd name="connsiteX15" fmla="*/ 2121476 w 2664458"/>
              <a:gd name="connsiteY15" fmla="*/ 1921947 h 1932390"/>
              <a:gd name="connsiteX16" fmla="*/ 2110467 w 2664458"/>
              <a:gd name="connsiteY16" fmla="*/ 1921392 h 1932390"/>
              <a:gd name="connsiteX17" fmla="*/ 972283 w 2664458"/>
              <a:gd name="connsiteY17" fmla="*/ 1445919 h 1932390"/>
              <a:gd name="connsiteX18" fmla="*/ 903258 w 2664458"/>
              <a:gd name="connsiteY18" fmla="*/ 1383232 h 1932390"/>
              <a:gd name="connsiteX19" fmla="*/ 829216 w 2664458"/>
              <a:gd name="connsiteY19" fmla="*/ 1301826 h 1932390"/>
              <a:gd name="connsiteX20" fmla="*/ 746844 w 2664458"/>
              <a:gd name="connsiteY20" fmla="*/ 1227017 h 1932390"/>
              <a:gd name="connsiteX21" fmla="*/ 746844 w 2664458"/>
              <a:gd name="connsiteY21" fmla="*/ 1227017 h 1932390"/>
              <a:gd name="connsiteX22" fmla="*/ 745945 w 2664458"/>
              <a:gd name="connsiteY22" fmla="*/ 1226200 h 1932390"/>
              <a:gd name="connsiteX23" fmla="*/ 1 w 2664458"/>
              <a:gd name="connsiteY23" fmla="*/ 958644 h 1932390"/>
              <a:gd name="connsiteX24" fmla="*/ 353540 w 2664458"/>
              <a:gd name="connsiteY24" fmla="*/ 505052 h 1932390"/>
              <a:gd name="connsiteX25" fmla="*/ 0 w 2664458"/>
              <a:gd name="connsiteY25" fmla="*/ 0 h 1932390"/>
              <a:gd name="connsiteX0" fmla="*/ 0 w 2664458"/>
              <a:gd name="connsiteY0" fmla="*/ 0 h 1932390"/>
              <a:gd name="connsiteX1" fmla="*/ 206982 w 2664458"/>
              <a:gd name="connsiteY1" fmla="*/ 10445 h 1932390"/>
              <a:gd name="connsiteX2" fmla="*/ 206982 w 2664458"/>
              <a:gd name="connsiteY2" fmla="*/ 10445 h 1932390"/>
              <a:gd name="connsiteX3" fmla="*/ 217976 w 2664458"/>
              <a:gd name="connsiteY3" fmla="*/ 11000 h 1932390"/>
              <a:gd name="connsiteX4" fmla="*/ 1356134 w 2664458"/>
              <a:gd name="connsiteY4" fmla="*/ 486504 h 1932390"/>
              <a:gd name="connsiteX5" fmla="*/ 1426607 w 2664458"/>
              <a:gd name="connsiteY5" fmla="*/ 550507 h 1932390"/>
              <a:gd name="connsiteX6" fmla="*/ 1499338 w 2664458"/>
              <a:gd name="connsiteY6" fmla="*/ 630471 h 1932390"/>
              <a:gd name="connsiteX7" fmla="*/ 1580278 w 2664458"/>
              <a:gd name="connsiteY7" fmla="*/ 703980 h 1932390"/>
              <a:gd name="connsiteX8" fmla="*/ 1580281 w 2664458"/>
              <a:gd name="connsiteY8" fmla="*/ 703984 h 1932390"/>
              <a:gd name="connsiteX9" fmla="*/ 1582606 w 2664458"/>
              <a:gd name="connsiteY9" fmla="*/ 706096 h 1932390"/>
              <a:gd name="connsiteX10" fmla="*/ 2328461 w 2664458"/>
              <a:gd name="connsiteY10" fmla="*/ 973661 h 1932390"/>
              <a:gd name="connsiteX11" fmla="*/ 2664458 w 2664458"/>
              <a:gd name="connsiteY11" fmla="*/ 1397091 h 1932390"/>
              <a:gd name="connsiteX12" fmla="*/ 2328462 w 2664458"/>
              <a:gd name="connsiteY12" fmla="*/ 1932390 h 1932390"/>
              <a:gd name="connsiteX13" fmla="*/ 2121477 w 2664458"/>
              <a:gd name="connsiteY13" fmla="*/ 1921947 h 1932390"/>
              <a:gd name="connsiteX14" fmla="*/ 2121044 w 2664458"/>
              <a:gd name="connsiteY14" fmla="*/ 1913400 h 1932390"/>
              <a:gd name="connsiteX15" fmla="*/ 2121476 w 2664458"/>
              <a:gd name="connsiteY15" fmla="*/ 1921947 h 1932390"/>
              <a:gd name="connsiteX16" fmla="*/ 2110467 w 2664458"/>
              <a:gd name="connsiteY16" fmla="*/ 1921392 h 1932390"/>
              <a:gd name="connsiteX17" fmla="*/ 972283 w 2664458"/>
              <a:gd name="connsiteY17" fmla="*/ 1445919 h 1932390"/>
              <a:gd name="connsiteX18" fmla="*/ 903258 w 2664458"/>
              <a:gd name="connsiteY18" fmla="*/ 1383232 h 1932390"/>
              <a:gd name="connsiteX19" fmla="*/ 829216 w 2664458"/>
              <a:gd name="connsiteY19" fmla="*/ 1301826 h 1932390"/>
              <a:gd name="connsiteX20" fmla="*/ 746844 w 2664458"/>
              <a:gd name="connsiteY20" fmla="*/ 1227017 h 1932390"/>
              <a:gd name="connsiteX21" fmla="*/ 746844 w 2664458"/>
              <a:gd name="connsiteY21" fmla="*/ 1227017 h 1932390"/>
              <a:gd name="connsiteX22" fmla="*/ 745945 w 2664458"/>
              <a:gd name="connsiteY22" fmla="*/ 1226200 h 1932390"/>
              <a:gd name="connsiteX23" fmla="*/ 1 w 2664458"/>
              <a:gd name="connsiteY23" fmla="*/ 958644 h 1932390"/>
              <a:gd name="connsiteX24" fmla="*/ 353540 w 2664458"/>
              <a:gd name="connsiteY24" fmla="*/ 505052 h 1932390"/>
              <a:gd name="connsiteX25" fmla="*/ 0 w 2664458"/>
              <a:gd name="connsiteY25" fmla="*/ 0 h 1932390"/>
              <a:gd name="connsiteX0" fmla="*/ 0 w 2667452"/>
              <a:gd name="connsiteY0" fmla="*/ 0 h 1932390"/>
              <a:gd name="connsiteX1" fmla="*/ 206982 w 2667452"/>
              <a:gd name="connsiteY1" fmla="*/ 10445 h 1932390"/>
              <a:gd name="connsiteX2" fmla="*/ 206982 w 2667452"/>
              <a:gd name="connsiteY2" fmla="*/ 10445 h 1932390"/>
              <a:gd name="connsiteX3" fmla="*/ 217976 w 2667452"/>
              <a:gd name="connsiteY3" fmla="*/ 11000 h 1932390"/>
              <a:gd name="connsiteX4" fmla="*/ 1356134 w 2667452"/>
              <a:gd name="connsiteY4" fmla="*/ 486504 h 1932390"/>
              <a:gd name="connsiteX5" fmla="*/ 1426607 w 2667452"/>
              <a:gd name="connsiteY5" fmla="*/ 550507 h 1932390"/>
              <a:gd name="connsiteX6" fmla="*/ 1499338 w 2667452"/>
              <a:gd name="connsiteY6" fmla="*/ 630471 h 1932390"/>
              <a:gd name="connsiteX7" fmla="*/ 1580278 w 2667452"/>
              <a:gd name="connsiteY7" fmla="*/ 703980 h 1932390"/>
              <a:gd name="connsiteX8" fmla="*/ 1580281 w 2667452"/>
              <a:gd name="connsiteY8" fmla="*/ 703984 h 1932390"/>
              <a:gd name="connsiteX9" fmla="*/ 1582606 w 2667452"/>
              <a:gd name="connsiteY9" fmla="*/ 706096 h 1932390"/>
              <a:gd name="connsiteX10" fmla="*/ 2328461 w 2667452"/>
              <a:gd name="connsiteY10" fmla="*/ 973661 h 1932390"/>
              <a:gd name="connsiteX11" fmla="*/ 2667452 w 2667452"/>
              <a:gd name="connsiteY11" fmla="*/ 1400085 h 1932390"/>
              <a:gd name="connsiteX12" fmla="*/ 2328462 w 2667452"/>
              <a:gd name="connsiteY12" fmla="*/ 1932390 h 1932390"/>
              <a:gd name="connsiteX13" fmla="*/ 2121477 w 2667452"/>
              <a:gd name="connsiteY13" fmla="*/ 1921947 h 1932390"/>
              <a:gd name="connsiteX14" fmla="*/ 2121044 w 2667452"/>
              <a:gd name="connsiteY14" fmla="*/ 1913400 h 1932390"/>
              <a:gd name="connsiteX15" fmla="*/ 2121476 w 2667452"/>
              <a:gd name="connsiteY15" fmla="*/ 1921947 h 1932390"/>
              <a:gd name="connsiteX16" fmla="*/ 2110467 w 2667452"/>
              <a:gd name="connsiteY16" fmla="*/ 1921392 h 1932390"/>
              <a:gd name="connsiteX17" fmla="*/ 972283 w 2667452"/>
              <a:gd name="connsiteY17" fmla="*/ 1445919 h 1932390"/>
              <a:gd name="connsiteX18" fmla="*/ 903258 w 2667452"/>
              <a:gd name="connsiteY18" fmla="*/ 1383232 h 1932390"/>
              <a:gd name="connsiteX19" fmla="*/ 829216 w 2667452"/>
              <a:gd name="connsiteY19" fmla="*/ 1301826 h 1932390"/>
              <a:gd name="connsiteX20" fmla="*/ 746844 w 2667452"/>
              <a:gd name="connsiteY20" fmla="*/ 1227017 h 1932390"/>
              <a:gd name="connsiteX21" fmla="*/ 746844 w 2667452"/>
              <a:gd name="connsiteY21" fmla="*/ 1227017 h 1932390"/>
              <a:gd name="connsiteX22" fmla="*/ 745945 w 2667452"/>
              <a:gd name="connsiteY22" fmla="*/ 1226200 h 1932390"/>
              <a:gd name="connsiteX23" fmla="*/ 1 w 2667452"/>
              <a:gd name="connsiteY23" fmla="*/ 958644 h 1932390"/>
              <a:gd name="connsiteX24" fmla="*/ 353540 w 2667452"/>
              <a:gd name="connsiteY24" fmla="*/ 505052 h 1932390"/>
              <a:gd name="connsiteX25" fmla="*/ 0 w 2667452"/>
              <a:gd name="connsiteY25" fmla="*/ 0 h 19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67452" h="1932390">
                <a:moveTo>
                  <a:pt x="0" y="0"/>
                </a:moveTo>
                <a:lnTo>
                  <a:pt x="206982" y="10445"/>
                </a:lnTo>
                <a:lnTo>
                  <a:pt x="206982" y="10445"/>
                </a:lnTo>
                <a:lnTo>
                  <a:pt x="217976" y="11000"/>
                </a:lnTo>
                <a:cubicBezTo>
                  <a:pt x="647992" y="54642"/>
                  <a:pt x="1040240" y="225997"/>
                  <a:pt x="1356134" y="486504"/>
                </a:cubicBezTo>
                <a:lnTo>
                  <a:pt x="1426607" y="550507"/>
                </a:lnTo>
                <a:lnTo>
                  <a:pt x="1499338" y="630471"/>
                </a:lnTo>
                <a:lnTo>
                  <a:pt x="1580278" y="703980"/>
                </a:lnTo>
                <a:cubicBezTo>
                  <a:pt x="1580279" y="703981"/>
                  <a:pt x="1580280" y="703983"/>
                  <a:pt x="1580281" y="703984"/>
                </a:cubicBezTo>
                <a:lnTo>
                  <a:pt x="1582606" y="706096"/>
                </a:lnTo>
                <a:cubicBezTo>
                  <a:pt x="1785297" y="873247"/>
                  <a:pt x="2045149" y="973660"/>
                  <a:pt x="2328461" y="973661"/>
                </a:cubicBezTo>
                <a:lnTo>
                  <a:pt x="2667452" y="1400085"/>
                </a:lnTo>
                <a:cubicBezTo>
                  <a:pt x="2667452" y="1559873"/>
                  <a:pt x="2363082" y="1850901"/>
                  <a:pt x="2328462" y="1932390"/>
                </a:cubicBezTo>
                <a:lnTo>
                  <a:pt x="2121477" y="1921947"/>
                </a:lnTo>
                <a:cubicBezTo>
                  <a:pt x="2121333" y="1919098"/>
                  <a:pt x="2121188" y="1916249"/>
                  <a:pt x="2121044" y="1913400"/>
                </a:cubicBezTo>
                <a:lnTo>
                  <a:pt x="2121476" y="1921947"/>
                </a:lnTo>
                <a:lnTo>
                  <a:pt x="2110467" y="1921392"/>
                </a:lnTo>
                <a:cubicBezTo>
                  <a:pt x="1680422" y="1877754"/>
                  <a:pt x="1288170" y="1706415"/>
                  <a:pt x="972283" y="1445919"/>
                </a:cubicBezTo>
                <a:lnTo>
                  <a:pt x="903258" y="1383232"/>
                </a:lnTo>
                <a:lnTo>
                  <a:pt x="829216" y="1301826"/>
                </a:lnTo>
                <a:lnTo>
                  <a:pt x="746844" y="1227017"/>
                </a:lnTo>
                <a:lnTo>
                  <a:pt x="746844" y="1227017"/>
                </a:lnTo>
                <a:lnTo>
                  <a:pt x="745945" y="1226200"/>
                </a:lnTo>
                <a:cubicBezTo>
                  <a:pt x="543246" y="1059048"/>
                  <a:pt x="283371" y="958644"/>
                  <a:pt x="1" y="958644"/>
                </a:cubicBezTo>
                <a:lnTo>
                  <a:pt x="353540" y="5050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1" name="手繪多邊形: 圖案 40">
            <a:extLst>
              <a:ext uri="{FF2B5EF4-FFF2-40B4-BE49-F238E27FC236}">
                <a16:creationId xmlns:a16="http://schemas.microsoft.com/office/drawing/2014/main" id="{3724E4EF-C642-9C99-226E-E94A29025EA1}"/>
              </a:ext>
            </a:extLst>
          </p:cNvPr>
          <p:cNvSpPr>
            <a:spLocks/>
          </p:cNvSpPr>
          <p:nvPr/>
        </p:nvSpPr>
        <p:spPr bwMode="auto">
          <a:xfrm rot="2700000">
            <a:off x="3363119" y="3114336"/>
            <a:ext cx="2472949" cy="2877617"/>
          </a:xfrm>
          <a:custGeom>
            <a:avLst/>
            <a:gdLst>
              <a:gd name="connsiteX0" fmla="*/ 903258 w 2132013"/>
              <a:gd name="connsiteY0" fmla="*/ 0 h 2877617"/>
              <a:gd name="connsiteX1" fmla="*/ 972284 w 2132013"/>
              <a:gd name="connsiteY1" fmla="*/ 62687 h 2877617"/>
              <a:gd name="connsiteX2" fmla="*/ 2110468 w 2132013"/>
              <a:gd name="connsiteY2" fmla="*/ 538160 h 2877617"/>
              <a:gd name="connsiteX3" fmla="*/ 2121477 w 2132013"/>
              <a:gd name="connsiteY3" fmla="*/ 538715 h 2877617"/>
              <a:gd name="connsiteX4" fmla="*/ 2132013 w 2132013"/>
              <a:gd name="connsiteY4" fmla="*/ 747192 h 2877617"/>
              <a:gd name="connsiteX5" fmla="*/ 2132013 w 2132013"/>
              <a:gd name="connsiteY5" fmla="*/ 747192 h 2877617"/>
              <a:gd name="connsiteX6" fmla="*/ 2132013 w 2132013"/>
              <a:gd name="connsiteY6" fmla="*/ 747192 h 2877617"/>
              <a:gd name="connsiteX7" fmla="*/ 2132013 w 2132013"/>
              <a:gd name="connsiteY7" fmla="*/ 747193 h 2877617"/>
              <a:gd name="connsiteX8" fmla="*/ 2132013 w 2132013"/>
              <a:gd name="connsiteY8" fmla="*/ 747193 h 2877617"/>
              <a:gd name="connsiteX9" fmla="*/ 2121005 w 2132013"/>
              <a:gd name="connsiteY9" fmla="*/ 965023 h 2877617"/>
              <a:gd name="connsiteX10" fmla="*/ 0 w 2132013"/>
              <a:gd name="connsiteY10" fmla="*/ 2877617 h 2877617"/>
              <a:gd name="connsiteX11" fmla="*/ 0 w 2132013"/>
              <a:gd name="connsiteY11" fmla="*/ 1918888 h 2877617"/>
              <a:gd name="connsiteX12" fmla="*/ 1166601 w 2132013"/>
              <a:gd name="connsiteY12" fmla="*/ 866988 h 2877617"/>
              <a:gd name="connsiteX13" fmla="*/ 1172654 w 2132013"/>
              <a:gd name="connsiteY13" fmla="*/ 747193 h 2877617"/>
              <a:gd name="connsiteX14" fmla="*/ 1172654 w 2132013"/>
              <a:gd name="connsiteY14" fmla="*/ 747193 h 2877617"/>
              <a:gd name="connsiteX15" fmla="*/ 904899 w 2132013"/>
              <a:gd name="connsiteY15" fmla="*/ 1803 h 2877617"/>
              <a:gd name="connsiteX0" fmla="*/ 907434 w 2136189"/>
              <a:gd name="connsiteY0" fmla="*/ 0 h 2877617"/>
              <a:gd name="connsiteX1" fmla="*/ 976460 w 2136189"/>
              <a:gd name="connsiteY1" fmla="*/ 62687 h 2877617"/>
              <a:gd name="connsiteX2" fmla="*/ 2114644 w 2136189"/>
              <a:gd name="connsiteY2" fmla="*/ 538160 h 2877617"/>
              <a:gd name="connsiteX3" fmla="*/ 2125653 w 2136189"/>
              <a:gd name="connsiteY3" fmla="*/ 538715 h 2877617"/>
              <a:gd name="connsiteX4" fmla="*/ 2136189 w 2136189"/>
              <a:gd name="connsiteY4" fmla="*/ 747192 h 2877617"/>
              <a:gd name="connsiteX5" fmla="*/ 2136189 w 2136189"/>
              <a:gd name="connsiteY5" fmla="*/ 747192 h 2877617"/>
              <a:gd name="connsiteX6" fmla="*/ 2136189 w 2136189"/>
              <a:gd name="connsiteY6" fmla="*/ 747192 h 2877617"/>
              <a:gd name="connsiteX7" fmla="*/ 2136189 w 2136189"/>
              <a:gd name="connsiteY7" fmla="*/ 747193 h 2877617"/>
              <a:gd name="connsiteX8" fmla="*/ 2136189 w 2136189"/>
              <a:gd name="connsiteY8" fmla="*/ 747193 h 2877617"/>
              <a:gd name="connsiteX9" fmla="*/ 2125181 w 2136189"/>
              <a:gd name="connsiteY9" fmla="*/ 965023 h 2877617"/>
              <a:gd name="connsiteX10" fmla="*/ 4176 w 2136189"/>
              <a:gd name="connsiteY10" fmla="*/ 2877617 h 2877617"/>
              <a:gd name="connsiteX11" fmla="*/ 0 w 2136189"/>
              <a:gd name="connsiteY11" fmla="*/ 2407096 h 2877617"/>
              <a:gd name="connsiteX12" fmla="*/ 4176 w 2136189"/>
              <a:gd name="connsiteY12" fmla="*/ 1918888 h 2877617"/>
              <a:gd name="connsiteX13" fmla="*/ 1170777 w 2136189"/>
              <a:gd name="connsiteY13" fmla="*/ 866988 h 2877617"/>
              <a:gd name="connsiteX14" fmla="*/ 1176830 w 2136189"/>
              <a:gd name="connsiteY14" fmla="*/ 747193 h 2877617"/>
              <a:gd name="connsiteX15" fmla="*/ 1176830 w 2136189"/>
              <a:gd name="connsiteY15" fmla="*/ 747193 h 2877617"/>
              <a:gd name="connsiteX16" fmla="*/ 909075 w 2136189"/>
              <a:gd name="connsiteY16" fmla="*/ 1803 h 2877617"/>
              <a:gd name="connsiteX17" fmla="*/ 907434 w 2136189"/>
              <a:gd name="connsiteY17" fmla="*/ 0 h 2877617"/>
              <a:gd name="connsiteX0" fmla="*/ 1244194 w 2472949"/>
              <a:gd name="connsiteY0" fmla="*/ 0 h 2877617"/>
              <a:gd name="connsiteX1" fmla="*/ 1313220 w 2472949"/>
              <a:gd name="connsiteY1" fmla="*/ 62687 h 2877617"/>
              <a:gd name="connsiteX2" fmla="*/ 2451404 w 2472949"/>
              <a:gd name="connsiteY2" fmla="*/ 538160 h 2877617"/>
              <a:gd name="connsiteX3" fmla="*/ 2462413 w 2472949"/>
              <a:gd name="connsiteY3" fmla="*/ 538715 h 2877617"/>
              <a:gd name="connsiteX4" fmla="*/ 2472949 w 2472949"/>
              <a:gd name="connsiteY4" fmla="*/ 747192 h 2877617"/>
              <a:gd name="connsiteX5" fmla="*/ 2472949 w 2472949"/>
              <a:gd name="connsiteY5" fmla="*/ 747192 h 2877617"/>
              <a:gd name="connsiteX6" fmla="*/ 2472949 w 2472949"/>
              <a:gd name="connsiteY6" fmla="*/ 747192 h 2877617"/>
              <a:gd name="connsiteX7" fmla="*/ 2472949 w 2472949"/>
              <a:gd name="connsiteY7" fmla="*/ 747193 h 2877617"/>
              <a:gd name="connsiteX8" fmla="*/ 2472949 w 2472949"/>
              <a:gd name="connsiteY8" fmla="*/ 747193 h 2877617"/>
              <a:gd name="connsiteX9" fmla="*/ 2461941 w 2472949"/>
              <a:gd name="connsiteY9" fmla="*/ 965023 h 2877617"/>
              <a:gd name="connsiteX10" fmla="*/ 340936 w 2472949"/>
              <a:gd name="connsiteY10" fmla="*/ 2877617 h 2877617"/>
              <a:gd name="connsiteX11" fmla="*/ 0 w 2472949"/>
              <a:gd name="connsiteY11" fmla="*/ 2336751 h 2877617"/>
              <a:gd name="connsiteX12" fmla="*/ 340936 w 2472949"/>
              <a:gd name="connsiteY12" fmla="*/ 1918888 h 2877617"/>
              <a:gd name="connsiteX13" fmla="*/ 1507537 w 2472949"/>
              <a:gd name="connsiteY13" fmla="*/ 866988 h 2877617"/>
              <a:gd name="connsiteX14" fmla="*/ 1513590 w 2472949"/>
              <a:gd name="connsiteY14" fmla="*/ 747193 h 2877617"/>
              <a:gd name="connsiteX15" fmla="*/ 1513590 w 2472949"/>
              <a:gd name="connsiteY15" fmla="*/ 747193 h 2877617"/>
              <a:gd name="connsiteX16" fmla="*/ 1245835 w 2472949"/>
              <a:gd name="connsiteY16" fmla="*/ 1803 h 2877617"/>
              <a:gd name="connsiteX17" fmla="*/ 1244194 w 2472949"/>
              <a:gd name="connsiteY17" fmla="*/ 0 h 28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72949" h="2877617">
                <a:moveTo>
                  <a:pt x="1244194" y="0"/>
                </a:moveTo>
                <a:lnTo>
                  <a:pt x="1313220" y="62687"/>
                </a:lnTo>
                <a:cubicBezTo>
                  <a:pt x="1629106" y="323183"/>
                  <a:pt x="2021358" y="494522"/>
                  <a:pt x="2451404" y="538160"/>
                </a:cubicBezTo>
                <a:lnTo>
                  <a:pt x="2462413" y="538715"/>
                </a:lnTo>
                <a:lnTo>
                  <a:pt x="2472949" y="747192"/>
                </a:lnTo>
                <a:lnTo>
                  <a:pt x="2472949" y="747192"/>
                </a:lnTo>
                <a:lnTo>
                  <a:pt x="2472949" y="747192"/>
                </a:lnTo>
                <a:lnTo>
                  <a:pt x="2472949" y="747193"/>
                </a:lnTo>
                <a:lnTo>
                  <a:pt x="2472949" y="747193"/>
                </a:lnTo>
                <a:lnTo>
                  <a:pt x="2461941" y="965023"/>
                </a:lnTo>
                <a:cubicBezTo>
                  <a:pt x="2352755" y="2039337"/>
                  <a:pt x="1444768" y="2877617"/>
                  <a:pt x="340936" y="2877617"/>
                </a:cubicBezTo>
                <a:lnTo>
                  <a:pt x="0" y="2336751"/>
                </a:lnTo>
                <a:lnTo>
                  <a:pt x="340936" y="1918888"/>
                </a:lnTo>
                <a:cubicBezTo>
                  <a:pt x="948159" y="1918887"/>
                  <a:pt x="1447493" y="1457808"/>
                  <a:pt x="1507537" y="866988"/>
                </a:cubicBezTo>
                <a:lnTo>
                  <a:pt x="1513590" y="747193"/>
                </a:lnTo>
                <a:lnTo>
                  <a:pt x="1513590" y="747193"/>
                </a:lnTo>
                <a:cubicBezTo>
                  <a:pt x="1513591" y="464033"/>
                  <a:pt x="1413112" y="204352"/>
                  <a:pt x="1245835" y="1803"/>
                </a:cubicBezTo>
                <a:lnTo>
                  <a:pt x="1244194" y="0"/>
                </a:lnTo>
                <a:close/>
              </a:path>
            </a:pathLst>
          </a:custGeom>
          <a:solidFill>
            <a:srgbClr val="F5C63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6A0BE7C-A71B-573E-CDEC-5927E7313560}"/>
              </a:ext>
            </a:extLst>
          </p:cNvPr>
          <p:cNvSpPr>
            <a:spLocks/>
          </p:cNvSpPr>
          <p:nvPr/>
        </p:nvSpPr>
        <p:spPr bwMode="auto">
          <a:xfrm rot="2700000">
            <a:off x="2006448" y="2065588"/>
            <a:ext cx="2132013" cy="2481305"/>
          </a:xfrm>
          <a:custGeom>
            <a:avLst/>
            <a:gdLst>
              <a:gd name="T0" fmla="*/ 11184 w 11184"/>
              <a:gd name="T1" fmla="*/ 11184 h 11184"/>
              <a:gd name="T2" fmla="*/ 0 w 11184"/>
              <a:gd name="T3" fmla="*/ 0 h 11184"/>
              <a:gd name="T4" fmla="*/ 5033 w 11184"/>
              <a:gd name="T5" fmla="*/ 0 h 11184"/>
              <a:gd name="T6" fmla="*/ 11184 w 11184"/>
              <a:gd name="T7" fmla="*/ 6151 h 11184"/>
              <a:gd name="T8" fmla="*/ 11184 w 11184"/>
              <a:gd name="T9" fmla="*/ 11184 h 11184"/>
              <a:gd name="connsiteX0" fmla="*/ 11184 w 11184"/>
              <a:gd name="connsiteY0" fmla="*/ 11184 h 11184"/>
              <a:gd name="connsiteX1" fmla="*/ 0 w 11184"/>
              <a:gd name="connsiteY1" fmla="*/ 0 h 11184"/>
              <a:gd name="connsiteX2" fmla="*/ 2506 w 11184"/>
              <a:gd name="connsiteY2" fmla="*/ 20 h 11184"/>
              <a:gd name="connsiteX3" fmla="*/ 5033 w 11184"/>
              <a:gd name="connsiteY3" fmla="*/ 0 h 11184"/>
              <a:gd name="connsiteX4" fmla="*/ 11184 w 11184"/>
              <a:gd name="connsiteY4" fmla="*/ 6151 h 11184"/>
              <a:gd name="connsiteX5" fmla="*/ 11184 w 11184"/>
              <a:gd name="connsiteY5" fmla="*/ 11184 h 11184"/>
              <a:gd name="connsiteX0" fmla="*/ 11184 w 11184"/>
              <a:gd name="connsiteY0" fmla="*/ 13026 h 13026"/>
              <a:gd name="connsiteX1" fmla="*/ 0 w 11184"/>
              <a:gd name="connsiteY1" fmla="*/ 1842 h 13026"/>
              <a:gd name="connsiteX2" fmla="*/ 2694 w 11184"/>
              <a:gd name="connsiteY2" fmla="*/ 0 h 13026"/>
              <a:gd name="connsiteX3" fmla="*/ 5033 w 11184"/>
              <a:gd name="connsiteY3" fmla="*/ 1842 h 13026"/>
              <a:gd name="connsiteX4" fmla="*/ 11184 w 11184"/>
              <a:gd name="connsiteY4" fmla="*/ 7993 h 13026"/>
              <a:gd name="connsiteX5" fmla="*/ 11184 w 11184"/>
              <a:gd name="connsiteY5" fmla="*/ 13026 h 13026"/>
              <a:gd name="connsiteX0" fmla="*/ 11184 w 11184"/>
              <a:gd name="connsiteY0" fmla="*/ 13026 h 13026"/>
              <a:gd name="connsiteX1" fmla="*/ 0 w 11184"/>
              <a:gd name="connsiteY1" fmla="*/ 1842 h 13026"/>
              <a:gd name="connsiteX2" fmla="*/ 2694 w 11184"/>
              <a:gd name="connsiteY2" fmla="*/ 0 h 13026"/>
              <a:gd name="connsiteX3" fmla="*/ 5033 w 11184"/>
              <a:gd name="connsiteY3" fmla="*/ 1842 h 13026"/>
              <a:gd name="connsiteX4" fmla="*/ 11184 w 11184"/>
              <a:gd name="connsiteY4" fmla="*/ 7993 h 13026"/>
              <a:gd name="connsiteX5" fmla="*/ 11162 w 11184"/>
              <a:gd name="connsiteY5" fmla="*/ 10352 h 13026"/>
              <a:gd name="connsiteX6" fmla="*/ 11184 w 11184"/>
              <a:gd name="connsiteY6" fmla="*/ 13026 h 13026"/>
              <a:gd name="connsiteX0" fmla="*/ 11184 w 11184"/>
              <a:gd name="connsiteY0" fmla="*/ 13026 h 13026"/>
              <a:gd name="connsiteX1" fmla="*/ 0 w 11184"/>
              <a:gd name="connsiteY1" fmla="*/ 1842 h 13026"/>
              <a:gd name="connsiteX2" fmla="*/ 2694 w 11184"/>
              <a:gd name="connsiteY2" fmla="*/ 0 h 13026"/>
              <a:gd name="connsiteX3" fmla="*/ 5033 w 11184"/>
              <a:gd name="connsiteY3" fmla="*/ 1842 h 13026"/>
              <a:gd name="connsiteX4" fmla="*/ 11184 w 11184"/>
              <a:gd name="connsiteY4" fmla="*/ 7993 h 13026"/>
              <a:gd name="connsiteX5" fmla="*/ 9388 w 11184"/>
              <a:gd name="connsiteY5" fmla="*/ 10195 h 13026"/>
              <a:gd name="connsiteX6" fmla="*/ 11184 w 11184"/>
              <a:gd name="connsiteY6" fmla="*/ 13026 h 13026"/>
              <a:gd name="connsiteX0" fmla="*/ 11184 w 11184"/>
              <a:gd name="connsiteY0" fmla="*/ 13026 h 13026"/>
              <a:gd name="connsiteX1" fmla="*/ 0 w 11184"/>
              <a:gd name="connsiteY1" fmla="*/ 1842 h 13026"/>
              <a:gd name="connsiteX2" fmla="*/ 2694 w 11184"/>
              <a:gd name="connsiteY2" fmla="*/ 0 h 13026"/>
              <a:gd name="connsiteX3" fmla="*/ 5033 w 11184"/>
              <a:gd name="connsiteY3" fmla="*/ 1842 h 13026"/>
              <a:gd name="connsiteX4" fmla="*/ 11184 w 11184"/>
              <a:gd name="connsiteY4" fmla="*/ 7993 h 13026"/>
              <a:gd name="connsiteX5" fmla="*/ 9388 w 11184"/>
              <a:gd name="connsiteY5" fmla="*/ 10195 h 13026"/>
              <a:gd name="connsiteX6" fmla="*/ 11184 w 11184"/>
              <a:gd name="connsiteY6" fmla="*/ 13026 h 13026"/>
              <a:gd name="connsiteX0" fmla="*/ 11184 w 11184"/>
              <a:gd name="connsiteY0" fmla="*/ 13026 h 13026"/>
              <a:gd name="connsiteX1" fmla="*/ 0 w 11184"/>
              <a:gd name="connsiteY1" fmla="*/ 1842 h 13026"/>
              <a:gd name="connsiteX2" fmla="*/ 2694 w 11184"/>
              <a:gd name="connsiteY2" fmla="*/ 0 h 13026"/>
              <a:gd name="connsiteX3" fmla="*/ 5033 w 11184"/>
              <a:gd name="connsiteY3" fmla="*/ 1842 h 13026"/>
              <a:gd name="connsiteX4" fmla="*/ 11184 w 11184"/>
              <a:gd name="connsiteY4" fmla="*/ 7993 h 13026"/>
              <a:gd name="connsiteX5" fmla="*/ 9388 w 11184"/>
              <a:gd name="connsiteY5" fmla="*/ 10195 h 13026"/>
              <a:gd name="connsiteX6" fmla="*/ 11184 w 11184"/>
              <a:gd name="connsiteY6" fmla="*/ 13026 h 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4" h="13026">
                <a:moveTo>
                  <a:pt x="11184" y="13026"/>
                </a:moveTo>
                <a:cubicBezTo>
                  <a:pt x="5007" y="13026"/>
                  <a:pt x="0" y="8019"/>
                  <a:pt x="0" y="1842"/>
                </a:cubicBezTo>
                <a:lnTo>
                  <a:pt x="2694" y="0"/>
                </a:lnTo>
                <a:lnTo>
                  <a:pt x="5033" y="1842"/>
                </a:lnTo>
                <a:cubicBezTo>
                  <a:pt x="5033" y="5239"/>
                  <a:pt x="7787" y="7993"/>
                  <a:pt x="11184" y="7993"/>
                </a:cubicBezTo>
                <a:lnTo>
                  <a:pt x="9388" y="10195"/>
                </a:lnTo>
                <a:lnTo>
                  <a:pt x="11184" y="13026"/>
                </a:lnTo>
                <a:close/>
              </a:path>
            </a:pathLst>
          </a:custGeom>
          <a:solidFill>
            <a:srgbClr val="FF614C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41EA4D6-1FEC-FD0C-732C-E1CFDB88D911}"/>
              </a:ext>
            </a:extLst>
          </p:cNvPr>
          <p:cNvSpPr>
            <a:spLocks/>
          </p:cNvSpPr>
          <p:nvPr/>
        </p:nvSpPr>
        <p:spPr bwMode="auto">
          <a:xfrm rot="2700000">
            <a:off x="3336235" y="981908"/>
            <a:ext cx="2491161" cy="2130425"/>
          </a:xfrm>
          <a:custGeom>
            <a:avLst/>
            <a:gdLst>
              <a:gd name="T0" fmla="*/ 0 w 11184"/>
              <a:gd name="T1" fmla="*/ 11185 h 11185"/>
              <a:gd name="T2" fmla="*/ 11184 w 11184"/>
              <a:gd name="T3" fmla="*/ 0 h 11185"/>
              <a:gd name="T4" fmla="*/ 11184 w 11184"/>
              <a:gd name="T5" fmla="*/ 5033 h 11185"/>
              <a:gd name="T6" fmla="*/ 5033 w 11184"/>
              <a:gd name="T7" fmla="*/ 11185 h 11185"/>
              <a:gd name="T8" fmla="*/ 0 w 11184"/>
              <a:gd name="T9" fmla="*/ 11185 h 11185"/>
              <a:gd name="connsiteX0" fmla="*/ 0 w 11184"/>
              <a:gd name="connsiteY0" fmla="*/ 11185 h 11207"/>
              <a:gd name="connsiteX1" fmla="*/ 11184 w 11184"/>
              <a:gd name="connsiteY1" fmla="*/ 0 h 11207"/>
              <a:gd name="connsiteX2" fmla="*/ 11184 w 11184"/>
              <a:gd name="connsiteY2" fmla="*/ 5033 h 11207"/>
              <a:gd name="connsiteX3" fmla="*/ 5033 w 11184"/>
              <a:gd name="connsiteY3" fmla="*/ 11185 h 11207"/>
              <a:gd name="connsiteX4" fmla="*/ 2484 w 11184"/>
              <a:gd name="connsiteY4" fmla="*/ 11207 h 11207"/>
              <a:gd name="connsiteX5" fmla="*/ 0 w 11184"/>
              <a:gd name="connsiteY5" fmla="*/ 11185 h 11207"/>
              <a:gd name="connsiteX0" fmla="*/ 0 w 11184"/>
              <a:gd name="connsiteY0" fmla="*/ 11185 h 11185"/>
              <a:gd name="connsiteX1" fmla="*/ 11184 w 11184"/>
              <a:gd name="connsiteY1" fmla="*/ 0 h 11185"/>
              <a:gd name="connsiteX2" fmla="*/ 11184 w 11184"/>
              <a:gd name="connsiteY2" fmla="*/ 5033 h 11185"/>
              <a:gd name="connsiteX3" fmla="*/ 5033 w 11184"/>
              <a:gd name="connsiteY3" fmla="*/ 11185 h 11185"/>
              <a:gd name="connsiteX4" fmla="*/ 2731 w 11184"/>
              <a:gd name="connsiteY4" fmla="*/ 9380 h 11185"/>
              <a:gd name="connsiteX5" fmla="*/ 0 w 11184"/>
              <a:gd name="connsiteY5" fmla="*/ 11185 h 11185"/>
              <a:gd name="connsiteX0" fmla="*/ 0 w 11184"/>
              <a:gd name="connsiteY0" fmla="*/ 11185 h 11185"/>
              <a:gd name="connsiteX1" fmla="*/ 11184 w 11184"/>
              <a:gd name="connsiteY1" fmla="*/ 0 h 11185"/>
              <a:gd name="connsiteX2" fmla="*/ 11184 w 11184"/>
              <a:gd name="connsiteY2" fmla="*/ 2398 h 11185"/>
              <a:gd name="connsiteX3" fmla="*/ 11184 w 11184"/>
              <a:gd name="connsiteY3" fmla="*/ 5033 h 11185"/>
              <a:gd name="connsiteX4" fmla="*/ 5033 w 11184"/>
              <a:gd name="connsiteY4" fmla="*/ 11185 h 11185"/>
              <a:gd name="connsiteX5" fmla="*/ 2731 w 11184"/>
              <a:gd name="connsiteY5" fmla="*/ 9380 h 11185"/>
              <a:gd name="connsiteX6" fmla="*/ 0 w 11184"/>
              <a:gd name="connsiteY6" fmla="*/ 11185 h 11185"/>
              <a:gd name="connsiteX0" fmla="*/ 0 w 13068"/>
              <a:gd name="connsiteY0" fmla="*/ 11185 h 11185"/>
              <a:gd name="connsiteX1" fmla="*/ 11184 w 13068"/>
              <a:gd name="connsiteY1" fmla="*/ 0 h 11185"/>
              <a:gd name="connsiteX2" fmla="*/ 13068 w 13068"/>
              <a:gd name="connsiteY2" fmla="*/ 2712 h 11185"/>
              <a:gd name="connsiteX3" fmla="*/ 11184 w 13068"/>
              <a:gd name="connsiteY3" fmla="*/ 5033 h 11185"/>
              <a:gd name="connsiteX4" fmla="*/ 5033 w 13068"/>
              <a:gd name="connsiteY4" fmla="*/ 11185 h 11185"/>
              <a:gd name="connsiteX5" fmla="*/ 2731 w 13068"/>
              <a:gd name="connsiteY5" fmla="*/ 9380 h 11185"/>
              <a:gd name="connsiteX6" fmla="*/ 0 w 13068"/>
              <a:gd name="connsiteY6" fmla="*/ 11185 h 1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8" h="11185">
                <a:moveTo>
                  <a:pt x="0" y="11185"/>
                </a:moveTo>
                <a:cubicBezTo>
                  <a:pt x="0" y="5008"/>
                  <a:pt x="5007" y="0"/>
                  <a:pt x="11184" y="0"/>
                </a:cubicBezTo>
                <a:lnTo>
                  <a:pt x="13068" y="2712"/>
                </a:lnTo>
                <a:lnTo>
                  <a:pt x="11184" y="5033"/>
                </a:lnTo>
                <a:cubicBezTo>
                  <a:pt x="7787" y="5033"/>
                  <a:pt x="5033" y="7787"/>
                  <a:pt x="5033" y="11185"/>
                </a:cubicBezTo>
                <a:lnTo>
                  <a:pt x="2731" y="9380"/>
                </a:lnTo>
                <a:lnTo>
                  <a:pt x="0" y="11185"/>
                </a:lnTo>
                <a:close/>
              </a:path>
            </a:pathLst>
          </a:custGeom>
          <a:solidFill>
            <a:srgbClr val="9ACA9F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54558BB-4A30-D786-6EDD-FA3AD14352E4}"/>
              </a:ext>
            </a:extLst>
          </p:cNvPr>
          <p:cNvSpPr>
            <a:spLocks/>
          </p:cNvSpPr>
          <p:nvPr/>
        </p:nvSpPr>
        <p:spPr bwMode="auto">
          <a:xfrm rot="2700000">
            <a:off x="7901191" y="2246855"/>
            <a:ext cx="2469590" cy="2130425"/>
          </a:xfrm>
          <a:custGeom>
            <a:avLst/>
            <a:gdLst>
              <a:gd name="T0" fmla="*/ 0 w 11185"/>
              <a:gd name="T1" fmla="*/ 0 h 11185"/>
              <a:gd name="T2" fmla="*/ 11185 w 11185"/>
              <a:gd name="T3" fmla="*/ 11185 h 11185"/>
              <a:gd name="T4" fmla="*/ 6152 w 11185"/>
              <a:gd name="T5" fmla="*/ 11185 h 11185"/>
              <a:gd name="T6" fmla="*/ 0 w 11185"/>
              <a:gd name="T7" fmla="*/ 5033 h 11185"/>
              <a:gd name="T8" fmla="*/ 0 w 11185"/>
              <a:gd name="T9" fmla="*/ 0 h 11185"/>
              <a:gd name="connsiteX0" fmla="*/ 0 w 11185"/>
              <a:gd name="connsiteY0" fmla="*/ 0 h 11185"/>
              <a:gd name="connsiteX1" fmla="*/ 11185 w 11185"/>
              <a:gd name="connsiteY1" fmla="*/ 11185 h 11185"/>
              <a:gd name="connsiteX2" fmla="*/ 6152 w 11185"/>
              <a:gd name="connsiteY2" fmla="*/ 11185 h 11185"/>
              <a:gd name="connsiteX3" fmla="*/ 0 w 11185"/>
              <a:gd name="connsiteY3" fmla="*/ 5033 h 11185"/>
              <a:gd name="connsiteX4" fmla="*/ 20 w 11185"/>
              <a:gd name="connsiteY4" fmla="*/ 2414 h 11185"/>
              <a:gd name="connsiteX5" fmla="*/ 0 w 11185"/>
              <a:gd name="connsiteY5" fmla="*/ 0 h 11185"/>
              <a:gd name="connsiteX0" fmla="*/ 1535 w 12720"/>
              <a:gd name="connsiteY0" fmla="*/ 0 h 11185"/>
              <a:gd name="connsiteX1" fmla="*/ 12720 w 12720"/>
              <a:gd name="connsiteY1" fmla="*/ 11185 h 11185"/>
              <a:gd name="connsiteX2" fmla="*/ 7687 w 12720"/>
              <a:gd name="connsiteY2" fmla="*/ 11185 h 11185"/>
              <a:gd name="connsiteX3" fmla="*/ 1535 w 12720"/>
              <a:gd name="connsiteY3" fmla="*/ 5033 h 11185"/>
              <a:gd name="connsiteX4" fmla="*/ 0 w 12720"/>
              <a:gd name="connsiteY4" fmla="*/ 2650 h 11185"/>
              <a:gd name="connsiteX5" fmla="*/ 1535 w 12720"/>
              <a:gd name="connsiteY5" fmla="*/ 0 h 11185"/>
              <a:gd name="connsiteX0" fmla="*/ 1535 w 12720"/>
              <a:gd name="connsiteY0" fmla="*/ 0 h 11185"/>
              <a:gd name="connsiteX1" fmla="*/ 12720 w 12720"/>
              <a:gd name="connsiteY1" fmla="*/ 11185 h 11185"/>
              <a:gd name="connsiteX2" fmla="*/ 7687 w 12720"/>
              <a:gd name="connsiteY2" fmla="*/ 11185 h 11185"/>
              <a:gd name="connsiteX3" fmla="*/ 1535 w 12720"/>
              <a:gd name="connsiteY3" fmla="*/ 5033 h 11185"/>
              <a:gd name="connsiteX4" fmla="*/ 0 w 12720"/>
              <a:gd name="connsiteY4" fmla="*/ 2650 h 11185"/>
              <a:gd name="connsiteX5" fmla="*/ 1535 w 12720"/>
              <a:gd name="connsiteY5" fmla="*/ 0 h 11185"/>
              <a:gd name="connsiteX0" fmla="*/ 1535 w 12720"/>
              <a:gd name="connsiteY0" fmla="*/ 0 h 11185"/>
              <a:gd name="connsiteX1" fmla="*/ 12720 w 12720"/>
              <a:gd name="connsiteY1" fmla="*/ 11185 h 11185"/>
              <a:gd name="connsiteX2" fmla="*/ 7687 w 12720"/>
              <a:gd name="connsiteY2" fmla="*/ 11185 h 11185"/>
              <a:gd name="connsiteX3" fmla="*/ 1535 w 12720"/>
              <a:gd name="connsiteY3" fmla="*/ 5033 h 11185"/>
              <a:gd name="connsiteX4" fmla="*/ 0 w 12720"/>
              <a:gd name="connsiteY4" fmla="*/ 2650 h 11185"/>
              <a:gd name="connsiteX5" fmla="*/ 1535 w 12720"/>
              <a:gd name="connsiteY5" fmla="*/ 0 h 11185"/>
              <a:gd name="connsiteX0" fmla="*/ 1771 w 12956"/>
              <a:gd name="connsiteY0" fmla="*/ 0 h 11185"/>
              <a:gd name="connsiteX1" fmla="*/ 12956 w 12956"/>
              <a:gd name="connsiteY1" fmla="*/ 11185 h 11185"/>
              <a:gd name="connsiteX2" fmla="*/ 7923 w 12956"/>
              <a:gd name="connsiteY2" fmla="*/ 11185 h 11185"/>
              <a:gd name="connsiteX3" fmla="*/ 1771 w 12956"/>
              <a:gd name="connsiteY3" fmla="*/ 5033 h 11185"/>
              <a:gd name="connsiteX4" fmla="*/ 0 w 12956"/>
              <a:gd name="connsiteY4" fmla="*/ 2509 h 11185"/>
              <a:gd name="connsiteX5" fmla="*/ 1771 w 12956"/>
              <a:gd name="connsiteY5" fmla="*/ 0 h 11185"/>
              <a:gd name="connsiteX0" fmla="*/ 1771 w 12956"/>
              <a:gd name="connsiteY0" fmla="*/ 0 h 11185"/>
              <a:gd name="connsiteX1" fmla="*/ 12956 w 12956"/>
              <a:gd name="connsiteY1" fmla="*/ 11185 h 11185"/>
              <a:gd name="connsiteX2" fmla="*/ 10326 w 12956"/>
              <a:gd name="connsiteY2" fmla="*/ 11160 h 11185"/>
              <a:gd name="connsiteX3" fmla="*/ 7923 w 12956"/>
              <a:gd name="connsiteY3" fmla="*/ 11185 h 11185"/>
              <a:gd name="connsiteX4" fmla="*/ 1771 w 12956"/>
              <a:gd name="connsiteY4" fmla="*/ 5033 h 11185"/>
              <a:gd name="connsiteX5" fmla="*/ 0 w 12956"/>
              <a:gd name="connsiteY5" fmla="*/ 2509 h 11185"/>
              <a:gd name="connsiteX6" fmla="*/ 1771 w 12956"/>
              <a:gd name="connsiteY6" fmla="*/ 0 h 11185"/>
              <a:gd name="connsiteX0" fmla="*/ 1771 w 12956"/>
              <a:gd name="connsiteY0" fmla="*/ 0 h 11185"/>
              <a:gd name="connsiteX1" fmla="*/ 12956 w 12956"/>
              <a:gd name="connsiteY1" fmla="*/ 11185 h 11185"/>
              <a:gd name="connsiteX2" fmla="*/ 10224 w 12956"/>
              <a:gd name="connsiteY2" fmla="*/ 9392 h 11185"/>
              <a:gd name="connsiteX3" fmla="*/ 7923 w 12956"/>
              <a:gd name="connsiteY3" fmla="*/ 11185 h 11185"/>
              <a:gd name="connsiteX4" fmla="*/ 1771 w 12956"/>
              <a:gd name="connsiteY4" fmla="*/ 5033 h 11185"/>
              <a:gd name="connsiteX5" fmla="*/ 0 w 12956"/>
              <a:gd name="connsiteY5" fmla="*/ 2509 h 11185"/>
              <a:gd name="connsiteX6" fmla="*/ 1771 w 12956"/>
              <a:gd name="connsiteY6" fmla="*/ 0 h 1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6" h="11185">
                <a:moveTo>
                  <a:pt x="1771" y="0"/>
                </a:moveTo>
                <a:cubicBezTo>
                  <a:pt x="7948" y="0"/>
                  <a:pt x="12956" y="5008"/>
                  <a:pt x="12956" y="11185"/>
                </a:cubicBezTo>
                <a:lnTo>
                  <a:pt x="10224" y="9392"/>
                </a:lnTo>
                <a:lnTo>
                  <a:pt x="7923" y="11185"/>
                </a:lnTo>
                <a:cubicBezTo>
                  <a:pt x="7923" y="7787"/>
                  <a:pt x="5169" y="5033"/>
                  <a:pt x="1771" y="5033"/>
                </a:cubicBezTo>
                <a:lnTo>
                  <a:pt x="0" y="2509"/>
                </a:lnTo>
                <a:lnTo>
                  <a:pt x="1771" y="0"/>
                </a:ln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BDC7136-786A-D24F-4E56-13741F0BC8FB}"/>
              </a:ext>
            </a:extLst>
          </p:cNvPr>
          <p:cNvSpPr>
            <a:spLocks/>
          </p:cNvSpPr>
          <p:nvPr/>
        </p:nvSpPr>
        <p:spPr bwMode="auto">
          <a:xfrm rot="2700000">
            <a:off x="6805264" y="3577215"/>
            <a:ext cx="2132013" cy="2476543"/>
          </a:xfrm>
          <a:custGeom>
            <a:avLst/>
            <a:gdLst>
              <a:gd name="T0" fmla="*/ 11185 w 11185"/>
              <a:gd name="T1" fmla="*/ 0 h 11184"/>
              <a:gd name="T2" fmla="*/ 0 w 11185"/>
              <a:gd name="T3" fmla="*/ 11184 h 11184"/>
              <a:gd name="T4" fmla="*/ 0 w 11185"/>
              <a:gd name="T5" fmla="*/ 6151 h 11184"/>
              <a:gd name="T6" fmla="*/ 6152 w 11185"/>
              <a:gd name="T7" fmla="*/ 0 h 11184"/>
              <a:gd name="T8" fmla="*/ 11185 w 11185"/>
              <a:gd name="T9" fmla="*/ 0 h 11184"/>
              <a:gd name="connsiteX0" fmla="*/ 11185 w 11185"/>
              <a:gd name="connsiteY0" fmla="*/ 0 h 11184"/>
              <a:gd name="connsiteX1" fmla="*/ 0 w 11185"/>
              <a:gd name="connsiteY1" fmla="*/ 11184 h 11184"/>
              <a:gd name="connsiteX2" fmla="*/ 4 w 11185"/>
              <a:gd name="connsiteY2" fmla="*/ 8500 h 11184"/>
              <a:gd name="connsiteX3" fmla="*/ 0 w 11185"/>
              <a:gd name="connsiteY3" fmla="*/ 6151 h 11184"/>
              <a:gd name="connsiteX4" fmla="*/ 6152 w 11185"/>
              <a:gd name="connsiteY4" fmla="*/ 0 h 11184"/>
              <a:gd name="connsiteX5" fmla="*/ 11185 w 11185"/>
              <a:gd name="connsiteY5" fmla="*/ 0 h 11184"/>
              <a:gd name="connsiteX0" fmla="*/ 11185 w 11185"/>
              <a:gd name="connsiteY0" fmla="*/ 0 h 11184"/>
              <a:gd name="connsiteX1" fmla="*/ 0 w 11185"/>
              <a:gd name="connsiteY1" fmla="*/ 11184 h 11184"/>
              <a:gd name="connsiteX2" fmla="*/ 1716 w 11185"/>
              <a:gd name="connsiteY2" fmla="*/ 8547 h 11184"/>
              <a:gd name="connsiteX3" fmla="*/ 0 w 11185"/>
              <a:gd name="connsiteY3" fmla="*/ 6151 h 11184"/>
              <a:gd name="connsiteX4" fmla="*/ 6152 w 11185"/>
              <a:gd name="connsiteY4" fmla="*/ 0 h 11184"/>
              <a:gd name="connsiteX5" fmla="*/ 11185 w 11185"/>
              <a:gd name="connsiteY5" fmla="*/ 0 h 11184"/>
              <a:gd name="connsiteX0" fmla="*/ 11185 w 11185"/>
              <a:gd name="connsiteY0" fmla="*/ 0 h 11184"/>
              <a:gd name="connsiteX1" fmla="*/ 0 w 11185"/>
              <a:gd name="connsiteY1" fmla="*/ 11184 h 11184"/>
              <a:gd name="connsiteX2" fmla="*/ 1716 w 11185"/>
              <a:gd name="connsiteY2" fmla="*/ 8547 h 11184"/>
              <a:gd name="connsiteX3" fmla="*/ 0 w 11185"/>
              <a:gd name="connsiteY3" fmla="*/ 6151 h 11184"/>
              <a:gd name="connsiteX4" fmla="*/ 6152 w 11185"/>
              <a:gd name="connsiteY4" fmla="*/ 0 h 11184"/>
              <a:gd name="connsiteX5" fmla="*/ 11185 w 11185"/>
              <a:gd name="connsiteY5" fmla="*/ 0 h 11184"/>
              <a:gd name="connsiteX0" fmla="*/ 11185 w 11185"/>
              <a:gd name="connsiteY0" fmla="*/ 0 h 11184"/>
              <a:gd name="connsiteX1" fmla="*/ 0 w 11185"/>
              <a:gd name="connsiteY1" fmla="*/ 11184 h 11184"/>
              <a:gd name="connsiteX2" fmla="*/ 1716 w 11185"/>
              <a:gd name="connsiteY2" fmla="*/ 8547 h 11184"/>
              <a:gd name="connsiteX3" fmla="*/ 0 w 11185"/>
              <a:gd name="connsiteY3" fmla="*/ 6151 h 11184"/>
              <a:gd name="connsiteX4" fmla="*/ 6152 w 11185"/>
              <a:gd name="connsiteY4" fmla="*/ 0 h 11184"/>
              <a:gd name="connsiteX5" fmla="*/ 11185 w 11185"/>
              <a:gd name="connsiteY5" fmla="*/ 0 h 11184"/>
              <a:gd name="connsiteX0" fmla="*/ 11185 w 11185"/>
              <a:gd name="connsiteY0" fmla="*/ 0 h 11184"/>
              <a:gd name="connsiteX1" fmla="*/ 0 w 11185"/>
              <a:gd name="connsiteY1" fmla="*/ 11184 h 11184"/>
              <a:gd name="connsiteX2" fmla="*/ 1795 w 11185"/>
              <a:gd name="connsiteY2" fmla="*/ 8468 h 11184"/>
              <a:gd name="connsiteX3" fmla="*/ 0 w 11185"/>
              <a:gd name="connsiteY3" fmla="*/ 6151 h 11184"/>
              <a:gd name="connsiteX4" fmla="*/ 6152 w 11185"/>
              <a:gd name="connsiteY4" fmla="*/ 0 h 11184"/>
              <a:gd name="connsiteX5" fmla="*/ 11185 w 11185"/>
              <a:gd name="connsiteY5" fmla="*/ 0 h 11184"/>
              <a:gd name="connsiteX0" fmla="*/ 11185 w 11185"/>
              <a:gd name="connsiteY0" fmla="*/ 0 h 11184"/>
              <a:gd name="connsiteX1" fmla="*/ 0 w 11185"/>
              <a:gd name="connsiteY1" fmla="*/ 11184 h 11184"/>
              <a:gd name="connsiteX2" fmla="*/ 1795 w 11185"/>
              <a:gd name="connsiteY2" fmla="*/ 8468 h 11184"/>
              <a:gd name="connsiteX3" fmla="*/ 0 w 11185"/>
              <a:gd name="connsiteY3" fmla="*/ 6151 h 11184"/>
              <a:gd name="connsiteX4" fmla="*/ 6152 w 11185"/>
              <a:gd name="connsiteY4" fmla="*/ 0 h 11184"/>
              <a:gd name="connsiteX5" fmla="*/ 8696 w 11185"/>
              <a:gd name="connsiteY5" fmla="*/ 6 h 11184"/>
              <a:gd name="connsiteX6" fmla="*/ 11185 w 11185"/>
              <a:gd name="connsiteY6" fmla="*/ 0 h 11184"/>
              <a:gd name="connsiteX0" fmla="*/ 11185 w 11185"/>
              <a:gd name="connsiteY0" fmla="*/ 929 h 12113"/>
              <a:gd name="connsiteX1" fmla="*/ 0 w 11185"/>
              <a:gd name="connsiteY1" fmla="*/ 12113 h 12113"/>
              <a:gd name="connsiteX2" fmla="*/ 1795 w 11185"/>
              <a:gd name="connsiteY2" fmla="*/ 9397 h 12113"/>
              <a:gd name="connsiteX3" fmla="*/ 0 w 11185"/>
              <a:gd name="connsiteY3" fmla="*/ 7080 h 12113"/>
              <a:gd name="connsiteX4" fmla="*/ 6152 w 11185"/>
              <a:gd name="connsiteY4" fmla="*/ 929 h 12113"/>
              <a:gd name="connsiteX5" fmla="*/ 8704 w 11185"/>
              <a:gd name="connsiteY5" fmla="*/ 0 h 12113"/>
              <a:gd name="connsiteX6" fmla="*/ 11185 w 11185"/>
              <a:gd name="connsiteY6" fmla="*/ 929 h 12113"/>
              <a:gd name="connsiteX0" fmla="*/ 11185 w 11185"/>
              <a:gd name="connsiteY0" fmla="*/ 1817 h 13001"/>
              <a:gd name="connsiteX1" fmla="*/ 0 w 11185"/>
              <a:gd name="connsiteY1" fmla="*/ 13001 h 13001"/>
              <a:gd name="connsiteX2" fmla="*/ 1795 w 11185"/>
              <a:gd name="connsiteY2" fmla="*/ 10285 h 13001"/>
              <a:gd name="connsiteX3" fmla="*/ 0 w 11185"/>
              <a:gd name="connsiteY3" fmla="*/ 7968 h 13001"/>
              <a:gd name="connsiteX4" fmla="*/ 6152 w 11185"/>
              <a:gd name="connsiteY4" fmla="*/ 1817 h 13001"/>
              <a:gd name="connsiteX5" fmla="*/ 8445 w 11185"/>
              <a:gd name="connsiteY5" fmla="*/ 0 h 13001"/>
              <a:gd name="connsiteX6" fmla="*/ 11185 w 11185"/>
              <a:gd name="connsiteY6" fmla="*/ 1817 h 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5" h="13001">
                <a:moveTo>
                  <a:pt x="11185" y="1817"/>
                </a:moveTo>
                <a:cubicBezTo>
                  <a:pt x="11185" y="7994"/>
                  <a:pt x="6177" y="13001"/>
                  <a:pt x="0" y="13001"/>
                </a:cubicBezTo>
                <a:lnTo>
                  <a:pt x="1795" y="10285"/>
                </a:lnTo>
                <a:lnTo>
                  <a:pt x="0" y="7968"/>
                </a:lnTo>
                <a:cubicBezTo>
                  <a:pt x="3398" y="7968"/>
                  <a:pt x="6152" y="5214"/>
                  <a:pt x="6152" y="1817"/>
                </a:cubicBezTo>
                <a:lnTo>
                  <a:pt x="8445" y="0"/>
                </a:lnTo>
                <a:lnTo>
                  <a:pt x="11185" y="1817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4005099-90BD-28E0-6E5F-3038BE437F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16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手繪多邊形: 圖案 54">
            <a:extLst>
              <a:ext uri="{FF2B5EF4-FFF2-40B4-BE49-F238E27FC236}">
                <a16:creationId xmlns:a16="http://schemas.microsoft.com/office/drawing/2014/main" id="{9642D46D-7E0A-001F-C0FA-1B481D8BFBAC}"/>
              </a:ext>
            </a:extLst>
          </p:cNvPr>
          <p:cNvSpPr>
            <a:spLocks/>
          </p:cNvSpPr>
          <p:nvPr/>
        </p:nvSpPr>
        <p:spPr bwMode="auto">
          <a:xfrm rot="2700000">
            <a:off x="4849975" y="2886261"/>
            <a:ext cx="2813134" cy="1874228"/>
          </a:xfrm>
          <a:custGeom>
            <a:avLst/>
            <a:gdLst>
              <a:gd name="connsiteX0" fmla="*/ 92213 w 2813134"/>
              <a:gd name="connsiteY0" fmla="*/ 0 h 1874228"/>
              <a:gd name="connsiteX1" fmla="*/ 123671 w 2813134"/>
              <a:gd name="connsiteY1" fmla="*/ 4798 h 1874228"/>
              <a:gd name="connsiteX2" fmla="*/ 282597 w 2813134"/>
              <a:gd name="connsiteY2" fmla="*/ 45634 h 1874228"/>
              <a:gd name="connsiteX3" fmla="*/ 282597 w 2813134"/>
              <a:gd name="connsiteY3" fmla="*/ 45633 h 1874228"/>
              <a:gd name="connsiteX4" fmla="*/ 327986 w 2813134"/>
              <a:gd name="connsiteY4" fmla="*/ 57296 h 1874228"/>
              <a:gd name="connsiteX5" fmla="*/ 1050147 w 2813134"/>
              <a:gd name="connsiteY5" fmla="*/ 448015 h 1874228"/>
              <a:gd name="connsiteX6" fmla="*/ 1187500 w 2813134"/>
              <a:gd name="connsiteY6" fmla="*/ 572757 h 1874228"/>
              <a:gd name="connsiteX7" fmla="*/ 1199337 w 2813134"/>
              <a:gd name="connsiteY7" fmla="*/ 585772 h 1874228"/>
              <a:gd name="connsiteX8" fmla="*/ 1213390 w 2813134"/>
              <a:gd name="connsiteY8" fmla="*/ 598534 h 1874228"/>
              <a:gd name="connsiteX9" fmla="*/ 1213400 w 2813134"/>
              <a:gd name="connsiteY9" fmla="*/ 598546 h 1874228"/>
              <a:gd name="connsiteX10" fmla="*/ 1312885 w 2813134"/>
              <a:gd name="connsiteY10" fmla="*/ 688894 h 1874228"/>
              <a:gd name="connsiteX11" fmla="*/ 2186732 w 2813134"/>
              <a:gd name="connsiteY11" fmla="*/ 1047404 h 1874228"/>
              <a:gd name="connsiteX12" fmla="*/ 2230121 w 2813134"/>
              <a:gd name="connsiteY12" fmla="*/ 1049320 h 1874228"/>
              <a:gd name="connsiteX13" fmla="*/ 2191651 w 2813134"/>
              <a:gd name="connsiteY13" fmla="*/ 794047 h 1874228"/>
              <a:gd name="connsiteX14" fmla="*/ 2813134 w 2813134"/>
              <a:gd name="connsiteY14" fmla="*/ 1252746 h 1874228"/>
              <a:gd name="connsiteX15" fmla="*/ 2354433 w 2813134"/>
              <a:gd name="connsiteY15" fmla="*/ 1874228 h 1874228"/>
              <a:gd name="connsiteX16" fmla="*/ 2310903 w 2813134"/>
              <a:gd name="connsiteY16" fmla="*/ 1585374 h 1874228"/>
              <a:gd name="connsiteX17" fmla="*/ 2112044 w 2813134"/>
              <a:gd name="connsiteY17" fmla="*/ 1575340 h 1874228"/>
              <a:gd name="connsiteX18" fmla="*/ 1900348 w 2813134"/>
              <a:gd name="connsiteY18" fmla="*/ 1543057 h 1874228"/>
              <a:gd name="connsiteX19" fmla="*/ 1741439 w 2813134"/>
              <a:gd name="connsiteY19" fmla="*/ 1502231 h 1874228"/>
              <a:gd name="connsiteX20" fmla="*/ 1741439 w 2813134"/>
              <a:gd name="connsiteY20" fmla="*/ 1502229 h 1874228"/>
              <a:gd name="connsiteX21" fmla="*/ 1696026 w 2813134"/>
              <a:gd name="connsiteY21" fmla="*/ 1490562 h 1874228"/>
              <a:gd name="connsiteX22" fmla="*/ 973861 w 2813134"/>
              <a:gd name="connsiteY22" fmla="*/ 1099867 h 1874228"/>
              <a:gd name="connsiteX23" fmla="*/ 836886 w 2813134"/>
              <a:gd name="connsiteY23" fmla="*/ 975470 h 1874228"/>
              <a:gd name="connsiteX24" fmla="*/ 824710 w 2813134"/>
              <a:gd name="connsiteY24" fmla="*/ 962082 h 1874228"/>
              <a:gd name="connsiteX25" fmla="*/ 810283 w 2813134"/>
              <a:gd name="connsiteY25" fmla="*/ 948980 h 1874228"/>
              <a:gd name="connsiteX26" fmla="*/ 810283 w 2813134"/>
              <a:gd name="connsiteY26" fmla="*/ 948981 h 1874228"/>
              <a:gd name="connsiteX27" fmla="*/ 711153 w 2813134"/>
              <a:gd name="connsiteY27" fmla="*/ 858952 h 1874228"/>
              <a:gd name="connsiteX28" fmla="*/ 112748 w 2813134"/>
              <a:gd name="connsiteY28" fmla="*/ 549418 h 1874228"/>
              <a:gd name="connsiteX29" fmla="*/ 0 w 2813134"/>
              <a:gd name="connsiteY29" fmla="*/ 524165 h 1874228"/>
              <a:gd name="connsiteX30" fmla="*/ 310040 w 2813134"/>
              <a:gd name="connsiteY30" fmla="*/ 296030 h 18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13134" h="1874228">
                <a:moveTo>
                  <a:pt x="92213" y="0"/>
                </a:moveTo>
                <a:lnTo>
                  <a:pt x="123671" y="4798"/>
                </a:lnTo>
                <a:lnTo>
                  <a:pt x="282597" y="45634"/>
                </a:lnTo>
                <a:lnTo>
                  <a:pt x="282597" y="45633"/>
                </a:lnTo>
                <a:lnTo>
                  <a:pt x="327986" y="57296"/>
                </a:lnTo>
                <a:cubicBezTo>
                  <a:pt x="595020" y="140295"/>
                  <a:pt x="839552" y="274343"/>
                  <a:pt x="1050147" y="448015"/>
                </a:cubicBezTo>
                <a:lnTo>
                  <a:pt x="1187500" y="572757"/>
                </a:lnTo>
                <a:lnTo>
                  <a:pt x="1199337" y="585772"/>
                </a:lnTo>
                <a:lnTo>
                  <a:pt x="1213390" y="598534"/>
                </a:lnTo>
                <a:cubicBezTo>
                  <a:pt x="1213393" y="598538"/>
                  <a:pt x="1213397" y="598542"/>
                  <a:pt x="1213400" y="598546"/>
                </a:cubicBezTo>
                <a:lnTo>
                  <a:pt x="1312885" y="688894"/>
                </a:lnTo>
                <a:cubicBezTo>
                  <a:pt x="1554732" y="888332"/>
                  <a:pt x="1856270" y="1018082"/>
                  <a:pt x="2186732" y="1047404"/>
                </a:cubicBezTo>
                <a:lnTo>
                  <a:pt x="2230121" y="1049320"/>
                </a:lnTo>
                <a:lnTo>
                  <a:pt x="2191651" y="794047"/>
                </a:lnTo>
                <a:lnTo>
                  <a:pt x="2813134" y="1252746"/>
                </a:lnTo>
                <a:lnTo>
                  <a:pt x="2354433" y="1874228"/>
                </a:lnTo>
                <a:lnTo>
                  <a:pt x="2310903" y="1585374"/>
                </a:lnTo>
                <a:lnTo>
                  <a:pt x="2112044" y="1575340"/>
                </a:lnTo>
                <a:cubicBezTo>
                  <a:pt x="2040370" y="1568067"/>
                  <a:pt x="1969745" y="1557247"/>
                  <a:pt x="1900348" y="1543057"/>
                </a:cubicBezTo>
                <a:lnTo>
                  <a:pt x="1741439" y="1502231"/>
                </a:lnTo>
                <a:lnTo>
                  <a:pt x="1741439" y="1502229"/>
                </a:lnTo>
                <a:lnTo>
                  <a:pt x="1696026" y="1490562"/>
                </a:lnTo>
                <a:cubicBezTo>
                  <a:pt x="1428983" y="1407569"/>
                  <a:pt x="1184452" y="1273530"/>
                  <a:pt x="973861" y="1099867"/>
                </a:cubicBezTo>
                <a:lnTo>
                  <a:pt x="836886" y="975470"/>
                </a:lnTo>
                <a:lnTo>
                  <a:pt x="824710" y="962082"/>
                </a:lnTo>
                <a:lnTo>
                  <a:pt x="810283" y="948980"/>
                </a:lnTo>
                <a:lnTo>
                  <a:pt x="810283" y="948981"/>
                </a:lnTo>
                <a:lnTo>
                  <a:pt x="711153" y="858952"/>
                </a:lnTo>
                <a:cubicBezTo>
                  <a:pt x="538395" y="716485"/>
                  <a:pt x="335187" y="609570"/>
                  <a:pt x="112748" y="549418"/>
                </a:cubicBezTo>
                <a:lnTo>
                  <a:pt x="0" y="524165"/>
                </a:lnTo>
                <a:lnTo>
                  <a:pt x="310040" y="2960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1" name="手繪多邊形: 圖案 60">
            <a:extLst>
              <a:ext uri="{FF2B5EF4-FFF2-40B4-BE49-F238E27FC236}">
                <a16:creationId xmlns:a16="http://schemas.microsoft.com/office/drawing/2014/main" id="{BE76D64F-BDF1-543F-A410-E78B01C17005}"/>
              </a:ext>
            </a:extLst>
          </p:cNvPr>
          <p:cNvSpPr>
            <a:spLocks/>
          </p:cNvSpPr>
          <p:nvPr/>
        </p:nvSpPr>
        <p:spPr bwMode="auto">
          <a:xfrm rot="2700000">
            <a:off x="3050073" y="2707315"/>
            <a:ext cx="2615937" cy="3516037"/>
          </a:xfrm>
          <a:custGeom>
            <a:avLst/>
            <a:gdLst>
              <a:gd name="connsiteX0" fmla="*/ 1626797 w 2615937"/>
              <a:gd name="connsiteY0" fmla="*/ 0 h 3516037"/>
              <a:gd name="connsiteX1" fmla="*/ 1763772 w 2615937"/>
              <a:gd name="connsiteY1" fmla="*/ 124397 h 3516037"/>
              <a:gd name="connsiteX2" fmla="*/ 2485937 w 2615937"/>
              <a:gd name="connsiteY2" fmla="*/ 515092 h 3516037"/>
              <a:gd name="connsiteX3" fmla="*/ 2531351 w 2615937"/>
              <a:gd name="connsiteY3" fmla="*/ 526759 h 3516037"/>
              <a:gd name="connsiteX4" fmla="*/ 2572620 w 2615937"/>
              <a:gd name="connsiteY4" fmla="*/ 687128 h 3516037"/>
              <a:gd name="connsiteX5" fmla="*/ 2604929 w 2615937"/>
              <a:gd name="connsiteY5" fmla="*/ 898652 h 3516037"/>
              <a:gd name="connsiteX6" fmla="*/ 2615937 w 2615937"/>
              <a:gd name="connsiteY6" fmla="*/ 1116466 h 3516037"/>
              <a:gd name="connsiteX7" fmla="*/ 701901 w 2615937"/>
              <a:gd name="connsiteY7" fmla="*/ 3235893 h 3516037"/>
              <a:gd name="connsiteX8" fmla="*/ 515591 w 2615937"/>
              <a:gd name="connsiteY8" fmla="*/ 3245293 h 3516037"/>
              <a:gd name="connsiteX9" fmla="*/ 487998 w 2615937"/>
              <a:gd name="connsiteY9" fmla="*/ 3516037 h 3516037"/>
              <a:gd name="connsiteX10" fmla="*/ 0 w 2615937"/>
              <a:gd name="connsiteY10" fmla="*/ 2917285 h 3516037"/>
              <a:gd name="connsiteX11" fmla="*/ 598753 w 2615937"/>
              <a:gd name="connsiteY11" fmla="*/ 2429288 h 3516037"/>
              <a:gd name="connsiteX12" fmla="*/ 570151 w 2615937"/>
              <a:gd name="connsiteY12" fmla="*/ 2709934 h 3516037"/>
              <a:gd name="connsiteX13" fmla="*/ 647415 w 2615937"/>
              <a:gd name="connsiteY13" fmla="*/ 2706036 h 3516037"/>
              <a:gd name="connsiteX14" fmla="*/ 2082982 w 2615937"/>
              <a:gd name="connsiteY14" fmla="*/ 1116466 h 3516037"/>
              <a:gd name="connsiteX15" fmla="*/ 2058006 w 2615937"/>
              <a:gd name="connsiteY15" fmla="*/ 833623 h 3516037"/>
              <a:gd name="connsiteX16" fmla="*/ 1717828 w 2615937"/>
              <a:gd name="connsiteY16" fmla="*/ 100083 h 35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15937" h="3516037">
                <a:moveTo>
                  <a:pt x="1626797" y="0"/>
                </a:moveTo>
                <a:lnTo>
                  <a:pt x="1763772" y="124397"/>
                </a:lnTo>
                <a:cubicBezTo>
                  <a:pt x="1974363" y="298060"/>
                  <a:pt x="2218894" y="432099"/>
                  <a:pt x="2485937" y="515092"/>
                </a:cubicBezTo>
                <a:lnTo>
                  <a:pt x="2531351" y="526759"/>
                </a:lnTo>
                <a:lnTo>
                  <a:pt x="2572620" y="687128"/>
                </a:lnTo>
                <a:cubicBezTo>
                  <a:pt x="2586820" y="756469"/>
                  <a:pt x="2597650" y="827036"/>
                  <a:pt x="2604929" y="898652"/>
                </a:cubicBezTo>
                <a:lnTo>
                  <a:pt x="2615937" y="1116466"/>
                </a:lnTo>
                <a:cubicBezTo>
                  <a:pt x="2615937" y="2219573"/>
                  <a:pt x="1776939" y="3126798"/>
                  <a:pt x="701901" y="3235893"/>
                </a:cubicBezTo>
                <a:lnTo>
                  <a:pt x="515591" y="3245293"/>
                </a:lnTo>
                <a:lnTo>
                  <a:pt x="487998" y="3516037"/>
                </a:lnTo>
                <a:lnTo>
                  <a:pt x="0" y="2917285"/>
                </a:lnTo>
                <a:lnTo>
                  <a:pt x="598753" y="2429288"/>
                </a:lnTo>
                <a:lnTo>
                  <a:pt x="570151" y="2709934"/>
                </a:lnTo>
                <a:lnTo>
                  <a:pt x="647415" y="2706036"/>
                </a:lnTo>
                <a:cubicBezTo>
                  <a:pt x="1453734" y="2624220"/>
                  <a:pt x="2082981" y="1943841"/>
                  <a:pt x="2082982" y="1116466"/>
                </a:cubicBezTo>
                <a:lnTo>
                  <a:pt x="2058006" y="833623"/>
                </a:lnTo>
                <a:cubicBezTo>
                  <a:pt x="2008772" y="558210"/>
                  <a:pt x="1888916" y="307239"/>
                  <a:pt x="1717828" y="100083"/>
                </a:cubicBez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2" name="手繪多邊形: 圖案 61">
            <a:extLst>
              <a:ext uri="{FF2B5EF4-FFF2-40B4-BE49-F238E27FC236}">
                <a16:creationId xmlns:a16="http://schemas.microsoft.com/office/drawing/2014/main" id="{A1661901-5A5A-8DC2-E7B2-782DE08E95F1}"/>
              </a:ext>
            </a:extLst>
          </p:cNvPr>
          <p:cNvSpPr>
            <a:spLocks/>
          </p:cNvSpPr>
          <p:nvPr/>
        </p:nvSpPr>
        <p:spPr bwMode="auto">
          <a:xfrm rot="2700000">
            <a:off x="1651655" y="1721333"/>
            <a:ext cx="2084116" cy="2602336"/>
          </a:xfrm>
          <a:custGeom>
            <a:avLst/>
            <a:gdLst>
              <a:gd name="connsiteX0" fmla="*/ 0 w 2084116"/>
              <a:gd name="connsiteY0" fmla="*/ 467395 h 2602336"/>
              <a:gd name="connsiteX1" fmla="*/ 614969 w 2084116"/>
              <a:gd name="connsiteY1" fmla="*/ 0 h 2602336"/>
              <a:gd name="connsiteX2" fmla="*/ 1082364 w 2084116"/>
              <a:gd name="connsiteY2" fmla="*/ 614970 h 2602336"/>
              <a:gd name="connsiteX3" fmla="*/ 819949 w 2084116"/>
              <a:gd name="connsiteY3" fmla="*/ 579191 h 2602336"/>
              <a:gd name="connsiteX4" fmla="*/ 824354 w 2084116"/>
              <a:gd name="connsiteY4" fmla="*/ 666374 h 2602336"/>
              <a:gd name="connsiteX5" fmla="*/ 1967857 w 2084116"/>
              <a:gd name="connsiteY5" fmla="*/ 2037484 h 2602336"/>
              <a:gd name="connsiteX6" fmla="*/ 2084116 w 2084116"/>
              <a:gd name="connsiteY6" fmla="*/ 2065429 h 2602336"/>
              <a:gd name="connsiteX7" fmla="*/ 1807138 w 2084116"/>
              <a:gd name="connsiteY7" fmla="*/ 2291172 h 2602336"/>
              <a:gd name="connsiteX8" fmla="*/ 2060744 w 2084116"/>
              <a:gd name="connsiteY8" fmla="*/ 2602336 h 2602336"/>
              <a:gd name="connsiteX9" fmla="*/ 2011501 w 2084116"/>
              <a:gd name="connsiteY9" fmla="*/ 2595300 h 2602336"/>
              <a:gd name="connsiteX10" fmla="*/ 294103 w 2084116"/>
              <a:gd name="connsiteY10" fmla="*/ 720824 h 2602336"/>
              <a:gd name="connsiteX11" fmla="*/ 283249 w 2084116"/>
              <a:gd name="connsiteY11" fmla="*/ 506015 h 260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4116" h="2602336">
                <a:moveTo>
                  <a:pt x="0" y="467395"/>
                </a:moveTo>
                <a:lnTo>
                  <a:pt x="614969" y="0"/>
                </a:lnTo>
                <a:lnTo>
                  <a:pt x="1082364" y="614970"/>
                </a:lnTo>
                <a:lnTo>
                  <a:pt x="819949" y="579191"/>
                </a:lnTo>
                <a:lnTo>
                  <a:pt x="824354" y="666374"/>
                </a:lnTo>
                <a:cubicBezTo>
                  <a:pt x="890878" y="1321061"/>
                  <a:pt x="1352843" y="1858835"/>
                  <a:pt x="1967857" y="2037484"/>
                </a:cubicBezTo>
                <a:lnTo>
                  <a:pt x="2084116" y="2065429"/>
                </a:lnTo>
                <a:lnTo>
                  <a:pt x="1807138" y="2291172"/>
                </a:lnTo>
                <a:lnTo>
                  <a:pt x="2060744" y="2602336"/>
                </a:lnTo>
                <a:lnTo>
                  <a:pt x="2011501" y="2595300"/>
                </a:lnTo>
                <a:cubicBezTo>
                  <a:pt x="1096684" y="2420160"/>
                  <a:pt x="389631" y="1660849"/>
                  <a:pt x="294103" y="720824"/>
                </a:cubicBezTo>
                <a:lnTo>
                  <a:pt x="283249" y="506015"/>
                </a:lnTo>
                <a:close/>
              </a:path>
            </a:pathLst>
          </a:custGeom>
          <a:solidFill>
            <a:srgbClr val="FF614C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3" name="手繪多邊形: 圖案 52">
            <a:extLst>
              <a:ext uri="{FF2B5EF4-FFF2-40B4-BE49-F238E27FC236}">
                <a16:creationId xmlns:a16="http://schemas.microsoft.com/office/drawing/2014/main" id="{2ED46251-7C34-26EA-188F-5B79BC472EE3}"/>
              </a:ext>
            </a:extLst>
          </p:cNvPr>
          <p:cNvSpPr>
            <a:spLocks/>
          </p:cNvSpPr>
          <p:nvPr/>
        </p:nvSpPr>
        <p:spPr bwMode="auto">
          <a:xfrm rot="2700000">
            <a:off x="3349368" y="831933"/>
            <a:ext cx="2587488" cy="2100371"/>
          </a:xfrm>
          <a:custGeom>
            <a:avLst/>
            <a:gdLst>
              <a:gd name="connsiteX0" fmla="*/ 587154 w 2587488"/>
              <a:gd name="connsiteY0" fmla="*/ 930401 h 2100371"/>
              <a:gd name="connsiteX1" fmla="*/ 1876739 w 2587488"/>
              <a:gd name="connsiteY1" fmla="*/ 317392 h 2100371"/>
              <a:gd name="connsiteX2" fmla="*/ 2082974 w 2587488"/>
              <a:gd name="connsiteY2" fmla="*/ 306985 h 2100371"/>
              <a:gd name="connsiteX3" fmla="*/ 2129695 w 2587488"/>
              <a:gd name="connsiteY3" fmla="*/ 0 h 2100371"/>
              <a:gd name="connsiteX4" fmla="*/ 2587488 w 2587488"/>
              <a:gd name="connsiteY4" fmla="*/ 622151 h 2100371"/>
              <a:gd name="connsiteX5" fmla="*/ 1965337 w 2587488"/>
              <a:gd name="connsiteY5" fmla="*/ 1079943 h 2100371"/>
              <a:gd name="connsiteX6" fmla="*/ 2001432 w 2587488"/>
              <a:gd name="connsiteY6" fmla="*/ 842778 h 2100371"/>
              <a:gd name="connsiteX7" fmla="*/ 1961551 w 2587488"/>
              <a:gd name="connsiteY7" fmla="*/ 844414 h 2100371"/>
              <a:gd name="connsiteX8" fmla="*/ 567604 w 2587488"/>
              <a:gd name="connsiteY8" fmla="*/ 1961669 h 2100371"/>
              <a:gd name="connsiteX9" fmla="*/ 531918 w 2587488"/>
              <a:gd name="connsiteY9" fmla="*/ 2100371 h 2100371"/>
              <a:gd name="connsiteX10" fmla="*/ 311438 w 2587488"/>
              <a:gd name="connsiteY10" fmla="*/ 1810277 h 2100371"/>
              <a:gd name="connsiteX11" fmla="*/ 0 w 2587488"/>
              <a:gd name="connsiteY11" fmla="*/ 2046978 h 2100371"/>
              <a:gd name="connsiteX12" fmla="*/ 6033 w 2587488"/>
              <a:gd name="connsiteY12" fmla="*/ 2007479 h 2100371"/>
              <a:gd name="connsiteX13" fmla="*/ 587154 w 2587488"/>
              <a:gd name="connsiteY13" fmla="*/ 930401 h 210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7488" h="2100371">
                <a:moveTo>
                  <a:pt x="587154" y="930401"/>
                </a:moveTo>
                <a:cubicBezTo>
                  <a:pt x="924740" y="593054"/>
                  <a:pt x="1375019" y="368307"/>
                  <a:pt x="1876739" y="317392"/>
                </a:cubicBezTo>
                <a:lnTo>
                  <a:pt x="2082974" y="306985"/>
                </a:lnTo>
                <a:lnTo>
                  <a:pt x="2129695" y="0"/>
                </a:lnTo>
                <a:lnTo>
                  <a:pt x="2587488" y="622151"/>
                </a:lnTo>
                <a:lnTo>
                  <a:pt x="1965337" y="1079943"/>
                </a:lnTo>
                <a:lnTo>
                  <a:pt x="2001432" y="842778"/>
                </a:lnTo>
                <a:lnTo>
                  <a:pt x="1961551" y="844414"/>
                </a:lnTo>
                <a:cubicBezTo>
                  <a:pt x="1302833" y="898682"/>
                  <a:pt x="757387" y="1351886"/>
                  <a:pt x="567604" y="1961669"/>
                </a:cubicBezTo>
                <a:lnTo>
                  <a:pt x="531918" y="2100371"/>
                </a:lnTo>
                <a:lnTo>
                  <a:pt x="311438" y="1810277"/>
                </a:lnTo>
                <a:lnTo>
                  <a:pt x="0" y="2046978"/>
                </a:lnTo>
                <a:lnTo>
                  <a:pt x="6033" y="2007479"/>
                </a:lnTo>
                <a:cubicBezTo>
                  <a:pt x="91230" y="1591434"/>
                  <a:pt x="297795" y="1219555"/>
                  <a:pt x="587154" y="930401"/>
                </a:cubicBezTo>
                <a:close/>
              </a:path>
            </a:pathLst>
          </a:custGeom>
          <a:solidFill>
            <a:srgbClr val="9ACA9F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9" name="手繪多邊形: 圖案 58">
            <a:extLst>
              <a:ext uri="{FF2B5EF4-FFF2-40B4-BE49-F238E27FC236}">
                <a16:creationId xmlns:a16="http://schemas.microsoft.com/office/drawing/2014/main" id="{9DF80DB7-A002-4880-A676-0D738BF60100}"/>
              </a:ext>
            </a:extLst>
          </p:cNvPr>
          <p:cNvSpPr>
            <a:spLocks/>
          </p:cNvSpPr>
          <p:nvPr/>
        </p:nvSpPr>
        <p:spPr bwMode="auto">
          <a:xfrm rot="2700000">
            <a:off x="8210753" y="1991561"/>
            <a:ext cx="2580575" cy="2080487"/>
          </a:xfrm>
          <a:custGeom>
            <a:avLst/>
            <a:gdLst>
              <a:gd name="connsiteX0" fmla="*/ 452304 w 2580575"/>
              <a:gd name="connsiteY0" fmla="*/ 0 h 2080487"/>
              <a:gd name="connsiteX1" fmla="*/ 497985 w 2580575"/>
              <a:gd name="connsiteY1" fmla="*/ 283378 h 2080487"/>
              <a:gd name="connsiteX2" fmla="*/ 670327 w 2580575"/>
              <a:gd name="connsiteY2" fmla="*/ 290990 h 2080487"/>
              <a:gd name="connsiteX3" fmla="*/ 2567972 w 2580575"/>
              <a:gd name="connsiteY3" fmla="*/ 1983638 h 2080487"/>
              <a:gd name="connsiteX4" fmla="*/ 2580575 w 2580575"/>
              <a:gd name="connsiteY4" fmla="*/ 2066148 h 2080487"/>
              <a:gd name="connsiteX5" fmla="*/ 2231355 w 2580575"/>
              <a:gd name="connsiteY5" fmla="*/ 1816849 h 2080487"/>
              <a:gd name="connsiteX6" fmla="*/ 2043151 w 2580575"/>
              <a:gd name="connsiteY6" fmla="*/ 2080487 h 2080487"/>
              <a:gd name="connsiteX7" fmla="*/ 2006441 w 2580575"/>
              <a:gd name="connsiteY7" fmla="*/ 1937828 h 2080487"/>
              <a:gd name="connsiteX8" fmla="*/ 612447 w 2580575"/>
              <a:gd name="connsiteY8" fmla="*/ 820573 h 2080487"/>
              <a:gd name="connsiteX9" fmla="*/ 584397 w 2580575"/>
              <a:gd name="connsiteY9" fmla="*/ 819422 h 2080487"/>
              <a:gd name="connsiteX10" fmla="*/ 626154 w 2580575"/>
              <a:gd name="connsiteY10" fmla="*/ 1078456 h 2080487"/>
              <a:gd name="connsiteX11" fmla="*/ 0 w 2580575"/>
              <a:gd name="connsiteY11" fmla="*/ 626153 h 208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0575" h="2080487">
                <a:moveTo>
                  <a:pt x="452304" y="0"/>
                </a:moveTo>
                <a:lnTo>
                  <a:pt x="497985" y="283378"/>
                </a:lnTo>
                <a:lnTo>
                  <a:pt x="670327" y="290990"/>
                </a:lnTo>
                <a:cubicBezTo>
                  <a:pt x="1614392" y="374780"/>
                  <a:pt x="2381585" y="1073540"/>
                  <a:pt x="2567972" y="1983638"/>
                </a:cubicBezTo>
                <a:lnTo>
                  <a:pt x="2580575" y="2066148"/>
                </a:lnTo>
                <a:lnTo>
                  <a:pt x="2231355" y="1816849"/>
                </a:lnTo>
                <a:lnTo>
                  <a:pt x="2043151" y="2080487"/>
                </a:lnTo>
                <a:lnTo>
                  <a:pt x="2006441" y="1937828"/>
                </a:lnTo>
                <a:cubicBezTo>
                  <a:pt x="1816631" y="1328045"/>
                  <a:pt x="1271121" y="874841"/>
                  <a:pt x="612447" y="820573"/>
                </a:cubicBezTo>
                <a:lnTo>
                  <a:pt x="584397" y="819422"/>
                </a:lnTo>
                <a:lnTo>
                  <a:pt x="626154" y="1078456"/>
                </a:lnTo>
                <a:lnTo>
                  <a:pt x="0" y="626153"/>
                </a:ln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7" name="手繪多邊形: 圖案 56">
            <a:extLst>
              <a:ext uri="{FF2B5EF4-FFF2-40B4-BE49-F238E27FC236}">
                <a16:creationId xmlns:a16="http://schemas.microsoft.com/office/drawing/2014/main" id="{B4B472A4-3F8A-09C6-3D73-EF40F9440901}"/>
              </a:ext>
            </a:extLst>
          </p:cNvPr>
          <p:cNvSpPr>
            <a:spLocks/>
          </p:cNvSpPr>
          <p:nvPr/>
        </p:nvSpPr>
        <p:spPr bwMode="auto">
          <a:xfrm rot="2700000">
            <a:off x="7303509" y="3679863"/>
            <a:ext cx="2082595" cy="2569090"/>
          </a:xfrm>
          <a:custGeom>
            <a:avLst/>
            <a:gdLst>
              <a:gd name="connsiteX0" fmla="*/ 1453921 w 2082595"/>
              <a:gd name="connsiteY0" fmla="*/ 0 h 2569090"/>
              <a:gd name="connsiteX1" fmla="*/ 2082595 w 2082595"/>
              <a:gd name="connsiteY1" fmla="*/ 448793 h 2569090"/>
              <a:gd name="connsiteX2" fmla="*/ 1812405 w 2082595"/>
              <a:gd name="connsiteY2" fmla="*/ 493900 h 2569090"/>
              <a:gd name="connsiteX3" fmla="*/ 1804878 w 2082595"/>
              <a:gd name="connsiteY3" fmla="*/ 664064 h 2569090"/>
              <a:gd name="connsiteX4" fmla="*/ 110968 w 2082595"/>
              <a:gd name="connsiteY4" fmla="*/ 2560283 h 2569090"/>
              <a:gd name="connsiteX5" fmla="*/ 53219 w 2082595"/>
              <a:gd name="connsiteY5" fmla="*/ 2569090 h 2569090"/>
              <a:gd name="connsiteX6" fmla="*/ 287705 w 2082595"/>
              <a:gd name="connsiteY6" fmla="*/ 2251391 h 2569090"/>
              <a:gd name="connsiteX7" fmla="*/ 0 w 2082595"/>
              <a:gd name="connsiteY7" fmla="*/ 2039043 h 2569090"/>
              <a:gd name="connsiteX8" fmla="*/ 3569 w 2082595"/>
              <a:gd name="connsiteY8" fmla="*/ 2038499 h 2569090"/>
              <a:gd name="connsiteX9" fmla="*/ 1274033 w 2082595"/>
              <a:gd name="connsiteY9" fmla="*/ 616340 h 2569090"/>
              <a:gd name="connsiteX10" fmla="*/ 1275484 w 2082595"/>
              <a:gd name="connsiteY10" fmla="*/ 583539 h 2569090"/>
              <a:gd name="connsiteX11" fmla="*/ 1005129 w 2082595"/>
              <a:gd name="connsiteY11" fmla="*/ 628675 h 256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2595" h="2569090">
                <a:moveTo>
                  <a:pt x="1453921" y="0"/>
                </a:moveTo>
                <a:lnTo>
                  <a:pt x="2082595" y="448793"/>
                </a:lnTo>
                <a:lnTo>
                  <a:pt x="1812405" y="493900"/>
                </a:lnTo>
                <a:lnTo>
                  <a:pt x="1804878" y="664064"/>
                </a:lnTo>
                <a:cubicBezTo>
                  <a:pt x="1721025" y="1607493"/>
                  <a:pt x="1021745" y="2374052"/>
                  <a:pt x="110968" y="2560283"/>
                </a:cubicBezTo>
                <a:lnTo>
                  <a:pt x="53219" y="2569090"/>
                </a:lnTo>
                <a:lnTo>
                  <a:pt x="287705" y="2251391"/>
                </a:lnTo>
                <a:lnTo>
                  <a:pt x="0" y="2039043"/>
                </a:lnTo>
                <a:lnTo>
                  <a:pt x="3569" y="2038499"/>
                </a:lnTo>
                <a:cubicBezTo>
                  <a:pt x="686681" y="1898834"/>
                  <a:pt x="1211145" y="1323942"/>
                  <a:pt x="1274033" y="616340"/>
                </a:cubicBezTo>
                <a:lnTo>
                  <a:pt x="1275484" y="583539"/>
                </a:lnTo>
                <a:lnTo>
                  <a:pt x="1005129" y="628675"/>
                </a:lnTo>
                <a:close/>
              </a:path>
            </a:pathLst>
          </a:custGeom>
          <a:solidFill>
            <a:srgbClr val="F5C63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0" name="手繪多邊形: 圖案 59">
            <a:extLst>
              <a:ext uri="{FF2B5EF4-FFF2-40B4-BE49-F238E27FC236}">
                <a16:creationId xmlns:a16="http://schemas.microsoft.com/office/drawing/2014/main" id="{185ED988-CB6A-E435-3A8B-87B747CA235A}"/>
              </a:ext>
            </a:extLst>
          </p:cNvPr>
          <p:cNvSpPr>
            <a:spLocks/>
          </p:cNvSpPr>
          <p:nvPr/>
        </p:nvSpPr>
        <p:spPr bwMode="auto">
          <a:xfrm rot="2700000">
            <a:off x="6531024" y="607392"/>
            <a:ext cx="1808965" cy="3214025"/>
          </a:xfrm>
          <a:custGeom>
            <a:avLst/>
            <a:gdLst>
              <a:gd name="connsiteX0" fmla="*/ 624436 w 1808965"/>
              <a:gd name="connsiteY0" fmla="*/ 590764 h 3214025"/>
              <a:gd name="connsiteX1" fmla="*/ 1702325 w 1808965"/>
              <a:gd name="connsiteY1" fmla="*/ 10040 h 3214025"/>
              <a:gd name="connsiteX2" fmla="*/ 1768161 w 1808965"/>
              <a:gd name="connsiteY2" fmla="*/ 0 h 3214025"/>
              <a:gd name="connsiteX3" fmla="*/ 1529638 w 1808965"/>
              <a:gd name="connsiteY3" fmla="*/ 330203 h 3214025"/>
              <a:gd name="connsiteX4" fmla="*/ 1808965 w 1808965"/>
              <a:gd name="connsiteY4" fmla="*/ 531975 h 3214025"/>
              <a:gd name="connsiteX5" fmla="*/ 1656487 w 1808965"/>
              <a:gd name="connsiteY5" fmla="*/ 571152 h 3214025"/>
              <a:gd name="connsiteX6" fmla="*/ 533004 w 1808965"/>
              <a:gd name="connsiteY6" fmla="*/ 2097180 h 3214025"/>
              <a:gd name="connsiteX7" fmla="*/ 557976 w 1808965"/>
              <a:gd name="connsiteY7" fmla="*/ 2380041 h 3214025"/>
              <a:gd name="connsiteX8" fmla="*/ 898113 w 1808965"/>
              <a:gd name="connsiteY8" fmla="*/ 3113575 h 3214025"/>
              <a:gd name="connsiteX9" fmla="*/ 989475 w 1808965"/>
              <a:gd name="connsiteY9" fmla="*/ 3214025 h 3214025"/>
              <a:gd name="connsiteX10" fmla="*/ 852122 w 1808965"/>
              <a:gd name="connsiteY10" fmla="*/ 3089284 h 3214025"/>
              <a:gd name="connsiteX11" fmla="*/ 129961 w 1808965"/>
              <a:gd name="connsiteY11" fmla="*/ 2698564 h 3214025"/>
              <a:gd name="connsiteX12" fmla="*/ 84572 w 1808965"/>
              <a:gd name="connsiteY12" fmla="*/ 2686901 h 3214025"/>
              <a:gd name="connsiteX13" fmla="*/ 43313 w 1808965"/>
              <a:gd name="connsiteY13" fmla="*/ 2526549 h 3214025"/>
              <a:gd name="connsiteX14" fmla="*/ 0 w 1808965"/>
              <a:gd name="connsiteY14" fmla="*/ 2097181 h 3214025"/>
              <a:gd name="connsiteX15" fmla="*/ 1 w 1808965"/>
              <a:gd name="connsiteY15" fmla="*/ 2097180 h 3214025"/>
              <a:gd name="connsiteX16" fmla="*/ 624436 w 1808965"/>
              <a:gd name="connsiteY16" fmla="*/ 590764 h 32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08965" h="3214025">
                <a:moveTo>
                  <a:pt x="624436" y="590764"/>
                </a:moveTo>
                <a:cubicBezTo>
                  <a:pt x="913795" y="301610"/>
                  <a:pt x="1285949" y="95182"/>
                  <a:pt x="1702325" y="10040"/>
                </a:cubicBezTo>
                <a:lnTo>
                  <a:pt x="1768161" y="0"/>
                </a:lnTo>
                <a:lnTo>
                  <a:pt x="1529638" y="330203"/>
                </a:lnTo>
                <a:lnTo>
                  <a:pt x="1808965" y="531975"/>
                </a:lnTo>
                <a:lnTo>
                  <a:pt x="1656487" y="571152"/>
                </a:lnTo>
                <a:cubicBezTo>
                  <a:pt x="1005556" y="773466"/>
                  <a:pt x="533004" y="1380185"/>
                  <a:pt x="533004" y="2097180"/>
                </a:cubicBezTo>
                <a:lnTo>
                  <a:pt x="557976" y="2380041"/>
                </a:lnTo>
                <a:cubicBezTo>
                  <a:pt x="607203" y="2655467"/>
                  <a:pt x="727040" y="2906432"/>
                  <a:pt x="898113" y="3113575"/>
                </a:cubicBezTo>
                <a:lnTo>
                  <a:pt x="989475" y="3214025"/>
                </a:lnTo>
                <a:lnTo>
                  <a:pt x="852122" y="3089284"/>
                </a:lnTo>
                <a:cubicBezTo>
                  <a:pt x="641527" y="2915612"/>
                  <a:pt x="396995" y="2781564"/>
                  <a:pt x="129961" y="2698564"/>
                </a:cubicBezTo>
                <a:lnTo>
                  <a:pt x="84572" y="2686901"/>
                </a:lnTo>
                <a:lnTo>
                  <a:pt x="43313" y="2526549"/>
                </a:lnTo>
                <a:cubicBezTo>
                  <a:pt x="14914" y="2387860"/>
                  <a:pt x="0" y="2244261"/>
                  <a:pt x="0" y="2097181"/>
                </a:cubicBezTo>
                <a:lnTo>
                  <a:pt x="1" y="2097180"/>
                </a:lnTo>
                <a:cubicBezTo>
                  <a:pt x="1" y="1508908"/>
                  <a:pt x="238623" y="976302"/>
                  <a:pt x="624436" y="590764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3" name="頁尾版面配置區 62">
            <a:extLst>
              <a:ext uri="{FF2B5EF4-FFF2-40B4-BE49-F238E27FC236}">
                <a16:creationId xmlns:a16="http://schemas.microsoft.com/office/drawing/2014/main" id="{CCBCDC47-8EDF-2AE4-D2CA-D1B56AAF266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938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0C4A2CDB-458C-F1D4-C86D-352D539B3600}"/>
              </a:ext>
            </a:extLst>
          </p:cNvPr>
          <p:cNvSpPr/>
          <p:nvPr/>
        </p:nvSpPr>
        <p:spPr>
          <a:xfrm rot="13500000">
            <a:off x="2870639" y="203640"/>
            <a:ext cx="6450723" cy="6450723"/>
          </a:xfrm>
          <a:custGeom>
            <a:avLst/>
            <a:gdLst>
              <a:gd name="connsiteX0" fmla="*/ 5542671 w 6450723"/>
              <a:gd name="connsiteY0" fmla="*/ 2586328 h 6450723"/>
              <a:gd name="connsiteX1" fmla="*/ 5890254 w 6450723"/>
              <a:gd name="connsiteY1" fmla="*/ 1747190 h 6450723"/>
              <a:gd name="connsiteX2" fmla="*/ 4703533 w 6450723"/>
              <a:gd name="connsiteY2" fmla="*/ 560469 h 6450723"/>
              <a:gd name="connsiteX3" fmla="*/ 3516812 w 6450723"/>
              <a:gd name="connsiteY3" fmla="*/ 1747190 h 6450723"/>
              <a:gd name="connsiteX4" fmla="*/ 3516812 w 6450723"/>
              <a:gd name="connsiteY4" fmla="*/ 2933911 h 6450723"/>
              <a:gd name="connsiteX5" fmla="*/ 4703533 w 6450723"/>
              <a:gd name="connsiteY5" fmla="*/ 2933911 h 6450723"/>
              <a:gd name="connsiteX6" fmla="*/ 5542671 w 6450723"/>
              <a:gd name="connsiteY6" fmla="*/ 2586328 h 6450723"/>
              <a:gd name="connsiteX7" fmla="*/ 2586328 w 6450723"/>
              <a:gd name="connsiteY7" fmla="*/ 5542671 h 6450723"/>
              <a:gd name="connsiteX8" fmla="*/ 2933911 w 6450723"/>
              <a:gd name="connsiteY8" fmla="*/ 4703533 h 6450723"/>
              <a:gd name="connsiteX9" fmla="*/ 2933911 w 6450723"/>
              <a:gd name="connsiteY9" fmla="*/ 3516812 h 6450723"/>
              <a:gd name="connsiteX10" fmla="*/ 1747190 w 6450723"/>
              <a:gd name="connsiteY10" fmla="*/ 3516812 h 6450723"/>
              <a:gd name="connsiteX11" fmla="*/ 908052 w 6450723"/>
              <a:gd name="connsiteY11" fmla="*/ 3864395 h 6450723"/>
              <a:gd name="connsiteX12" fmla="*/ 560469 w 6450723"/>
              <a:gd name="connsiteY12" fmla="*/ 4703533 h 6450723"/>
              <a:gd name="connsiteX13" fmla="*/ 1747190 w 6450723"/>
              <a:gd name="connsiteY13" fmla="*/ 5890254 h 6450723"/>
              <a:gd name="connsiteX14" fmla="*/ 2586328 w 6450723"/>
              <a:gd name="connsiteY14" fmla="*/ 5542671 h 6450723"/>
              <a:gd name="connsiteX15" fmla="*/ 5938983 w 6450723"/>
              <a:gd name="connsiteY15" fmla="*/ 2982640 h 6450723"/>
              <a:gd name="connsiteX16" fmla="*/ 4703533 w 6450723"/>
              <a:gd name="connsiteY16" fmla="*/ 3494380 h 6450723"/>
              <a:gd name="connsiteX17" fmla="*/ 3494380 w 6450723"/>
              <a:gd name="connsiteY17" fmla="*/ 3494380 h 6450723"/>
              <a:gd name="connsiteX18" fmla="*/ 3494380 w 6450723"/>
              <a:gd name="connsiteY18" fmla="*/ 4703533 h 6450723"/>
              <a:gd name="connsiteX19" fmla="*/ 1747190 w 6450723"/>
              <a:gd name="connsiteY19" fmla="*/ 6450723 h 6450723"/>
              <a:gd name="connsiteX20" fmla="*/ 0 w 6450723"/>
              <a:gd name="connsiteY20" fmla="*/ 4703533 h 6450723"/>
              <a:gd name="connsiteX21" fmla="*/ 511740 w 6450723"/>
              <a:gd name="connsiteY21" fmla="*/ 3468083 h 6450723"/>
              <a:gd name="connsiteX22" fmla="*/ 1747190 w 6450723"/>
              <a:gd name="connsiteY22" fmla="*/ 2956343 h 6450723"/>
              <a:gd name="connsiteX23" fmla="*/ 2956343 w 6450723"/>
              <a:gd name="connsiteY23" fmla="*/ 2956343 h 6450723"/>
              <a:gd name="connsiteX24" fmla="*/ 2956343 w 6450723"/>
              <a:gd name="connsiteY24" fmla="*/ 1747190 h 6450723"/>
              <a:gd name="connsiteX25" fmla="*/ 4703533 w 6450723"/>
              <a:gd name="connsiteY25" fmla="*/ 0 h 6450723"/>
              <a:gd name="connsiteX26" fmla="*/ 6450723 w 6450723"/>
              <a:gd name="connsiteY26" fmla="*/ 1747190 h 6450723"/>
              <a:gd name="connsiteX27" fmla="*/ 5938983 w 6450723"/>
              <a:gd name="connsiteY27" fmla="*/ 2982640 h 64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50723" h="6450723">
                <a:moveTo>
                  <a:pt x="5542671" y="2586328"/>
                </a:moveTo>
                <a:cubicBezTo>
                  <a:pt x="5757426" y="2371574"/>
                  <a:pt x="5890254" y="2074894"/>
                  <a:pt x="5890254" y="1747190"/>
                </a:cubicBezTo>
                <a:cubicBezTo>
                  <a:pt x="5890254" y="1091782"/>
                  <a:pt x="5358941" y="560469"/>
                  <a:pt x="4703533" y="560469"/>
                </a:cubicBezTo>
                <a:cubicBezTo>
                  <a:pt x="4048125" y="560469"/>
                  <a:pt x="3516812" y="1091782"/>
                  <a:pt x="3516812" y="1747190"/>
                </a:cubicBezTo>
                <a:lnTo>
                  <a:pt x="3516812" y="2933911"/>
                </a:lnTo>
                <a:lnTo>
                  <a:pt x="4703533" y="2933911"/>
                </a:lnTo>
                <a:cubicBezTo>
                  <a:pt x="5031237" y="2933911"/>
                  <a:pt x="5327917" y="2801083"/>
                  <a:pt x="5542671" y="2586328"/>
                </a:cubicBezTo>
                <a:close/>
                <a:moveTo>
                  <a:pt x="2586328" y="5542671"/>
                </a:moveTo>
                <a:cubicBezTo>
                  <a:pt x="2801083" y="5327917"/>
                  <a:pt x="2933911" y="5031237"/>
                  <a:pt x="2933911" y="4703533"/>
                </a:cubicBezTo>
                <a:lnTo>
                  <a:pt x="2933911" y="3516812"/>
                </a:lnTo>
                <a:lnTo>
                  <a:pt x="1747190" y="3516812"/>
                </a:lnTo>
                <a:cubicBezTo>
                  <a:pt x="1419486" y="3516812"/>
                  <a:pt x="1122806" y="3649640"/>
                  <a:pt x="908052" y="3864395"/>
                </a:cubicBezTo>
                <a:cubicBezTo>
                  <a:pt x="693297" y="4079149"/>
                  <a:pt x="560469" y="4375829"/>
                  <a:pt x="560469" y="4703533"/>
                </a:cubicBezTo>
                <a:cubicBezTo>
                  <a:pt x="560469" y="5358941"/>
                  <a:pt x="1091782" y="5890254"/>
                  <a:pt x="1747190" y="5890254"/>
                </a:cubicBezTo>
                <a:cubicBezTo>
                  <a:pt x="2074895" y="5890254"/>
                  <a:pt x="2371574" y="5757425"/>
                  <a:pt x="2586328" y="5542671"/>
                </a:cubicBezTo>
                <a:close/>
                <a:moveTo>
                  <a:pt x="5938983" y="2982640"/>
                </a:moveTo>
                <a:cubicBezTo>
                  <a:pt x="5622803" y="3298819"/>
                  <a:pt x="5186006" y="3494380"/>
                  <a:pt x="4703533" y="3494380"/>
                </a:cubicBezTo>
                <a:lnTo>
                  <a:pt x="3494380" y="3494380"/>
                </a:lnTo>
                <a:lnTo>
                  <a:pt x="3494380" y="4703533"/>
                </a:lnTo>
                <a:cubicBezTo>
                  <a:pt x="3494380" y="5668479"/>
                  <a:pt x="2712136" y="6450723"/>
                  <a:pt x="1747190" y="6450723"/>
                </a:cubicBezTo>
                <a:cubicBezTo>
                  <a:pt x="782244" y="6450723"/>
                  <a:pt x="0" y="5668479"/>
                  <a:pt x="0" y="4703533"/>
                </a:cubicBezTo>
                <a:cubicBezTo>
                  <a:pt x="0" y="4221060"/>
                  <a:pt x="195561" y="3784263"/>
                  <a:pt x="511740" y="3468083"/>
                </a:cubicBezTo>
                <a:cubicBezTo>
                  <a:pt x="827920" y="3151904"/>
                  <a:pt x="1264717" y="2956343"/>
                  <a:pt x="1747190" y="2956343"/>
                </a:cubicBezTo>
                <a:lnTo>
                  <a:pt x="2956343" y="2956343"/>
                </a:lnTo>
                <a:lnTo>
                  <a:pt x="2956343" y="1747190"/>
                </a:lnTo>
                <a:cubicBezTo>
                  <a:pt x="2956343" y="782244"/>
                  <a:pt x="3738587" y="0"/>
                  <a:pt x="4703533" y="0"/>
                </a:cubicBezTo>
                <a:cubicBezTo>
                  <a:pt x="5668479" y="0"/>
                  <a:pt x="6450723" y="782244"/>
                  <a:pt x="6450723" y="1747190"/>
                </a:cubicBezTo>
                <a:cubicBezTo>
                  <a:pt x="6450723" y="2229663"/>
                  <a:pt x="6255162" y="2666460"/>
                  <a:pt x="5938983" y="298264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7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04282262-0A30-3E83-551D-A35AE44284BD}"/>
              </a:ext>
            </a:extLst>
          </p:cNvPr>
          <p:cNvSpPr/>
          <p:nvPr/>
        </p:nvSpPr>
        <p:spPr>
          <a:xfrm rot="13500000">
            <a:off x="2870639" y="203640"/>
            <a:ext cx="6450723" cy="6450723"/>
          </a:xfrm>
          <a:custGeom>
            <a:avLst/>
            <a:gdLst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743852 w 6450723"/>
              <a:gd name="connsiteY2" fmla="*/ 3494380 h 6450723"/>
              <a:gd name="connsiteX3" fmla="*/ 3743727 w 6450723"/>
              <a:gd name="connsiteY3" fmla="*/ 3489169 h 6450723"/>
              <a:gd name="connsiteX4" fmla="*/ 3526114 w 6450723"/>
              <a:gd name="connsiteY4" fmla="*/ 3494380 h 6450723"/>
              <a:gd name="connsiteX5" fmla="*/ 3494380 w 6450723"/>
              <a:gd name="connsiteY5" fmla="*/ 3494380 h 6450723"/>
              <a:gd name="connsiteX6" fmla="*/ 3494380 w 6450723"/>
              <a:gd name="connsiteY6" fmla="*/ 3495140 h 6450723"/>
              <a:gd name="connsiteX7" fmla="*/ 2843985 w 6450723"/>
              <a:gd name="connsiteY7" fmla="*/ 3510715 h 6450723"/>
              <a:gd name="connsiteX8" fmla="*/ 2844131 w 6450723"/>
              <a:gd name="connsiteY8" fmla="*/ 3516812 h 6450723"/>
              <a:gd name="connsiteX9" fmla="*/ 1747190 w 6450723"/>
              <a:gd name="connsiteY9" fmla="*/ 3516812 h 6450723"/>
              <a:gd name="connsiteX10" fmla="*/ 908052 w 6450723"/>
              <a:gd name="connsiteY10" fmla="*/ 3864395 h 6450723"/>
              <a:gd name="connsiteX11" fmla="*/ 560469 w 6450723"/>
              <a:gd name="connsiteY11" fmla="*/ 4703533 h 6450723"/>
              <a:gd name="connsiteX12" fmla="*/ 1747190 w 6450723"/>
              <a:gd name="connsiteY12" fmla="*/ 5890254 h 6450723"/>
              <a:gd name="connsiteX13" fmla="*/ 2586328 w 6450723"/>
              <a:gd name="connsiteY13" fmla="*/ 5542671 h 6450723"/>
              <a:gd name="connsiteX14" fmla="*/ 2933911 w 6450723"/>
              <a:gd name="connsiteY14" fmla="*/ 4703533 h 6450723"/>
              <a:gd name="connsiteX15" fmla="*/ 2933911 w 6450723"/>
              <a:gd name="connsiteY15" fmla="*/ 3688613 h 6450723"/>
              <a:gd name="connsiteX16" fmla="*/ 3494380 w 6450723"/>
              <a:gd name="connsiteY16" fmla="*/ 3675191 h 6450723"/>
              <a:gd name="connsiteX17" fmla="*/ 3494380 w 6450723"/>
              <a:gd name="connsiteY17" fmla="*/ 4703533 h 6450723"/>
              <a:gd name="connsiteX18" fmla="*/ 1747190 w 6450723"/>
              <a:gd name="connsiteY18" fmla="*/ 6450723 h 6450723"/>
              <a:gd name="connsiteX19" fmla="*/ 0 w 6450723"/>
              <a:gd name="connsiteY19" fmla="*/ 4703533 h 6450723"/>
              <a:gd name="connsiteX20" fmla="*/ 511740 w 6450723"/>
              <a:gd name="connsiteY20" fmla="*/ 3468083 h 6450723"/>
              <a:gd name="connsiteX21" fmla="*/ 1747190 w 6450723"/>
              <a:gd name="connsiteY21" fmla="*/ 2956343 h 6450723"/>
              <a:gd name="connsiteX22" fmla="*/ 2956343 w 6450723"/>
              <a:gd name="connsiteY22" fmla="*/ 2956343 h 6450723"/>
              <a:gd name="connsiteX23" fmla="*/ 2956343 w 6450723"/>
              <a:gd name="connsiteY23" fmla="*/ 2950297 h 6450723"/>
              <a:gd name="connsiteX24" fmla="*/ 3640574 w 6450723"/>
              <a:gd name="connsiteY24" fmla="*/ 2933911 h 6450723"/>
              <a:gd name="connsiteX25" fmla="*/ 4703533 w 6450723"/>
              <a:gd name="connsiteY25" fmla="*/ 2933911 h 6450723"/>
              <a:gd name="connsiteX26" fmla="*/ 5542671 w 6450723"/>
              <a:gd name="connsiteY26" fmla="*/ 2586328 h 6450723"/>
              <a:gd name="connsiteX27" fmla="*/ 5890254 w 6450723"/>
              <a:gd name="connsiteY27" fmla="*/ 1747190 h 6450723"/>
              <a:gd name="connsiteX28" fmla="*/ 4703533 w 6450723"/>
              <a:gd name="connsiteY28" fmla="*/ 560469 h 6450723"/>
              <a:gd name="connsiteX29" fmla="*/ 3516812 w 6450723"/>
              <a:gd name="connsiteY29" fmla="*/ 1747190 h 6450723"/>
              <a:gd name="connsiteX30" fmla="*/ 3516812 w 6450723"/>
              <a:gd name="connsiteY30" fmla="*/ 2756823 h 6450723"/>
              <a:gd name="connsiteX31" fmla="*/ 2956343 w 6450723"/>
              <a:gd name="connsiteY31" fmla="*/ 2770245 h 6450723"/>
              <a:gd name="connsiteX32" fmla="*/ 2956343 w 6450723"/>
              <a:gd name="connsiteY32" fmla="*/ 1747190 h 6450723"/>
              <a:gd name="connsiteX33" fmla="*/ 4703533 w 6450723"/>
              <a:gd name="connsiteY33" fmla="*/ 0 h 6450723"/>
              <a:gd name="connsiteX34" fmla="*/ 6450723 w 6450723"/>
              <a:gd name="connsiteY34" fmla="*/ 1747190 h 6450723"/>
              <a:gd name="connsiteX35" fmla="*/ 5938983 w 6450723"/>
              <a:gd name="connsiteY35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743852 w 6450723"/>
              <a:gd name="connsiteY2" fmla="*/ 3494380 h 6450723"/>
              <a:gd name="connsiteX3" fmla="*/ 3743727 w 6450723"/>
              <a:gd name="connsiteY3" fmla="*/ 3489169 h 6450723"/>
              <a:gd name="connsiteX4" fmla="*/ 3526114 w 6450723"/>
              <a:gd name="connsiteY4" fmla="*/ 3494380 h 6450723"/>
              <a:gd name="connsiteX5" fmla="*/ 3494380 w 6450723"/>
              <a:gd name="connsiteY5" fmla="*/ 3494380 h 6450723"/>
              <a:gd name="connsiteX6" fmla="*/ 3494380 w 6450723"/>
              <a:gd name="connsiteY6" fmla="*/ 3495140 h 6450723"/>
              <a:gd name="connsiteX7" fmla="*/ 2843985 w 6450723"/>
              <a:gd name="connsiteY7" fmla="*/ 3510715 h 6450723"/>
              <a:gd name="connsiteX8" fmla="*/ 2844131 w 6450723"/>
              <a:gd name="connsiteY8" fmla="*/ 3516812 h 6450723"/>
              <a:gd name="connsiteX9" fmla="*/ 1747190 w 6450723"/>
              <a:gd name="connsiteY9" fmla="*/ 3516812 h 6450723"/>
              <a:gd name="connsiteX10" fmla="*/ 908052 w 6450723"/>
              <a:gd name="connsiteY10" fmla="*/ 3864395 h 6450723"/>
              <a:gd name="connsiteX11" fmla="*/ 560469 w 6450723"/>
              <a:gd name="connsiteY11" fmla="*/ 4703533 h 6450723"/>
              <a:gd name="connsiteX12" fmla="*/ 1747190 w 6450723"/>
              <a:gd name="connsiteY12" fmla="*/ 5890254 h 6450723"/>
              <a:gd name="connsiteX13" fmla="*/ 2586328 w 6450723"/>
              <a:gd name="connsiteY13" fmla="*/ 5542671 h 6450723"/>
              <a:gd name="connsiteX14" fmla="*/ 2933911 w 6450723"/>
              <a:gd name="connsiteY14" fmla="*/ 4703533 h 6450723"/>
              <a:gd name="connsiteX15" fmla="*/ 2933911 w 6450723"/>
              <a:gd name="connsiteY15" fmla="*/ 3688613 h 6450723"/>
              <a:gd name="connsiteX16" fmla="*/ 3494380 w 6450723"/>
              <a:gd name="connsiteY16" fmla="*/ 3675191 h 6450723"/>
              <a:gd name="connsiteX17" fmla="*/ 3494380 w 6450723"/>
              <a:gd name="connsiteY17" fmla="*/ 4703533 h 6450723"/>
              <a:gd name="connsiteX18" fmla="*/ 1747190 w 6450723"/>
              <a:gd name="connsiteY18" fmla="*/ 6450723 h 6450723"/>
              <a:gd name="connsiteX19" fmla="*/ 0 w 6450723"/>
              <a:gd name="connsiteY19" fmla="*/ 4703533 h 6450723"/>
              <a:gd name="connsiteX20" fmla="*/ 511740 w 6450723"/>
              <a:gd name="connsiteY20" fmla="*/ 3468083 h 6450723"/>
              <a:gd name="connsiteX21" fmla="*/ 1747190 w 6450723"/>
              <a:gd name="connsiteY21" fmla="*/ 2956343 h 6450723"/>
              <a:gd name="connsiteX22" fmla="*/ 2956343 w 6450723"/>
              <a:gd name="connsiteY22" fmla="*/ 2956343 h 6450723"/>
              <a:gd name="connsiteX23" fmla="*/ 2956343 w 6450723"/>
              <a:gd name="connsiteY23" fmla="*/ 2950297 h 6450723"/>
              <a:gd name="connsiteX24" fmla="*/ 4703533 w 6450723"/>
              <a:gd name="connsiteY24" fmla="*/ 2933911 h 6450723"/>
              <a:gd name="connsiteX25" fmla="*/ 5542671 w 6450723"/>
              <a:gd name="connsiteY25" fmla="*/ 2586328 h 6450723"/>
              <a:gd name="connsiteX26" fmla="*/ 5890254 w 6450723"/>
              <a:gd name="connsiteY26" fmla="*/ 1747190 h 6450723"/>
              <a:gd name="connsiteX27" fmla="*/ 4703533 w 6450723"/>
              <a:gd name="connsiteY27" fmla="*/ 560469 h 6450723"/>
              <a:gd name="connsiteX28" fmla="*/ 3516812 w 6450723"/>
              <a:gd name="connsiteY28" fmla="*/ 1747190 h 6450723"/>
              <a:gd name="connsiteX29" fmla="*/ 3516812 w 6450723"/>
              <a:gd name="connsiteY29" fmla="*/ 2756823 h 6450723"/>
              <a:gd name="connsiteX30" fmla="*/ 2956343 w 6450723"/>
              <a:gd name="connsiteY30" fmla="*/ 2770245 h 6450723"/>
              <a:gd name="connsiteX31" fmla="*/ 2956343 w 6450723"/>
              <a:gd name="connsiteY31" fmla="*/ 1747190 h 6450723"/>
              <a:gd name="connsiteX32" fmla="*/ 4703533 w 6450723"/>
              <a:gd name="connsiteY32" fmla="*/ 0 h 6450723"/>
              <a:gd name="connsiteX33" fmla="*/ 6450723 w 6450723"/>
              <a:gd name="connsiteY33" fmla="*/ 1747190 h 6450723"/>
              <a:gd name="connsiteX34" fmla="*/ 5938983 w 6450723"/>
              <a:gd name="connsiteY34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743852 w 6450723"/>
              <a:gd name="connsiteY2" fmla="*/ 3494380 h 6450723"/>
              <a:gd name="connsiteX3" fmla="*/ 3743727 w 6450723"/>
              <a:gd name="connsiteY3" fmla="*/ 3489169 h 6450723"/>
              <a:gd name="connsiteX4" fmla="*/ 3526114 w 6450723"/>
              <a:gd name="connsiteY4" fmla="*/ 3494380 h 6450723"/>
              <a:gd name="connsiteX5" fmla="*/ 3494380 w 6450723"/>
              <a:gd name="connsiteY5" fmla="*/ 3494380 h 6450723"/>
              <a:gd name="connsiteX6" fmla="*/ 3494380 w 6450723"/>
              <a:gd name="connsiteY6" fmla="*/ 3495140 h 6450723"/>
              <a:gd name="connsiteX7" fmla="*/ 2843985 w 6450723"/>
              <a:gd name="connsiteY7" fmla="*/ 3510715 h 6450723"/>
              <a:gd name="connsiteX8" fmla="*/ 2844131 w 6450723"/>
              <a:gd name="connsiteY8" fmla="*/ 3516812 h 6450723"/>
              <a:gd name="connsiteX9" fmla="*/ 1747190 w 6450723"/>
              <a:gd name="connsiteY9" fmla="*/ 3516812 h 6450723"/>
              <a:gd name="connsiteX10" fmla="*/ 908052 w 6450723"/>
              <a:gd name="connsiteY10" fmla="*/ 3864395 h 6450723"/>
              <a:gd name="connsiteX11" fmla="*/ 560469 w 6450723"/>
              <a:gd name="connsiteY11" fmla="*/ 4703533 h 6450723"/>
              <a:gd name="connsiteX12" fmla="*/ 1747190 w 6450723"/>
              <a:gd name="connsiteY12" fmla="*/ 5890254 h 6450723"/>
              <a:gd name="connsiteX13" fmla="*/ 2586328 w 6450723"/>
              <a:gd name="connsiteY13" fmla="*/ 5542671 h 6450723"/>
              <a:gd name="connsiteX14" fmla="*/ 2933911 w 6450723"/>
              <a:gd name="connsiteY14" fmla="*/ 4703533 h 6450723"/>
              <a:gd name="connsiteX15" fmla="*/ 2933911 w 6450723"/>
              <a:gd name="connsiteY15" fmla="*/ 3688613 h 6450723"/>
              <a:gd name="connsiteX16" fmla="*/ 3494380 w 6450723"/>
              <a:gd name="connsiteY16" fmla="*/ 3675191 h 6450723"/>
              <a:gd name="connsiteX17" fmla="*/ 3494380 w 6450723"/>
              <a:gd name="connsiteY17" fmla="*/ 4703533 h 6450723"/>
              <a:gd name="connsiteX18" fmla="*/ 1747190 w 6450723"/>
              <a:gd name="connsiteY18" fmla="*/ 6450723 h 6450723"/>
              <a:gd name="connsiteX19" fmla="*/ 0 w 6450723"/>
              <a:gd name="connsiteY19" fmla="*/ 4703533 h 6450723"/>
              <a:gd name="connsiteX20" fmla="*/ 511740 w 6450723"/>
              <a:gd name="connsiteY20" fmla="*/ 3468083 h 6450723"/>
              <a:gd name="connsiteX21" fmla="*/ 1747190 w 6450723"/>
              <a:gd name="connsiteY21" fmla="*/ 2956343 h 6450723"/>
              <a:gd name="connsiteX22" fmla="*/ 2956343 w 6450723"/>
              <a:gd name="connsiteY22" fmla="*/ 2956343 h 6450723"/>
              <a:gd name="connsiteX23" fmla="*/ 4703533 w 6450723"/>
              <a:gd name="connsiteY23" fmla="*/ 2933911 h 6450723"/>
              <a:gd name="connsiteX24" fmla="*/ 5542671 w 6450723"/>
              <a:gd name="connsiteY24" fmla="*/ 2586328 h 6450723"/>
              <a:gd name="connsiteX25" fmla="*/ 5890254 w 6450723"/>
              <a:gd name="connsiteY25" fmla="*/ 1747190 h 6450723"/>
              <a:gd name="connsiteX26" fmla="*/ 4703533 w 6450723"/>
              <a:gd name="connsiteY26" fmla="*/ 560469 h 6450723"/>
              <a:gd name="connsiteX27" fmla="*/ 3516812 w 6450723"/>
              <a:gd name="connsiteY27" fmla="*/ 1747190 h 6450723"/>
              <a:gd name="connsiteX28" fmla="*/ 3516812 w 6450723"/>
              <a:gd name="connsiteY28" fmla="*/ 2756823 h 6450723"/>
              <a:gd name="connsiteX29" fmla="*/ 2956343 w 6450723"/>
              <a:gd name="connsiteY29" fmla="*/ 2770245 h 6450723"/>
              <a:gd name="connsiteX30" fmla="*/ 2956343 w 6450723"/>
              <a:gd name="connsiteY30" fmla="*/ 1747190 h 6450723"/>
              <a:gd name="connsiteX31" fmla="*/ 4703533 w 6450723"/>
              <a:gd name="connsiteY31" fmla="*/ 0 h 6450723"/>
              <a:gd name="connsiteX32" fmla="*/ 6450723 w 6450723"/>
              <a:gd name="connsiteY32" fmla="*/ 1747190 h 6450723"/>
              <a:gd name="connsiteX33" fmla="*/ 5938983 w 6450723"/>
              <a:gd name="connsiteY33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743852 w 6450723"/>
              <a:gd name="connsiteY2" fmla="*/ 3494380 h 6450723"/>
              <a:gd name="connsiteX3" fmla="*/ 3526114 w 6450723"/>
              <a:gd name="connsiteY3" fmla="*/ 3494380 h 6450723"/>
              <a:gd name="connsiteX4" fmla="*/ 3494380 w 6450723"/>
              <a:gd name="connsiteY4" fmla="*/ 3494380 h 6450723"/>
              <a:gd name="connsiteX5" fmla="*/ 3494380 w 6450723"/>
              <a:gd name="connsiteY5" fmla="*/ 3495140 h 6450723"/>
              <a:gd name="connsiteX6" fmla="*/ 2843985 w 6450723"/>
              <a:gd name="connsiteY6" fmla="*/ 3510715 h 6450723"/>
              <a:gd name="connsiteX7" fmla="*/ 2844131 w 6450723"/>
              <a:gd name="connsiteY7" fmla="*/ 3516812 h 6450723"/>
              <a:gd name="connsiteX8" fmla="*/ 1747190 w 6450723"/>
              <a:gd name="connsiteY8" fmla="*/ 3516812 h 6450723"/>
              <a:gd name="connsiteX9" fmla="*/ 908052 w 6450723"/>
              <a:gd name="connsiteY9" fmla="*/ 3864395 h 6450723"/>
              <a:gd name="connsiteX10" fmla="*/ 560469 w 6450723"/>
              <a:gd name="connsiteY10" fmla="*/ 4703533 h 6450723"/>
              <a:gd name="connsiteX11" fmla="*/ 1747190 w 6450723"/>
              <a:gd name="connsiteY11" fmla="*/ 5890254 h 6450723"/>
              <a:gd name="connsiteX12" fmla="*/ 2586328 w 6450723"/>
              <a:gd name="connsiteY12" fmla="*/ 5542671 h 6450723"/>
              <a:gd name="connsiteX13" fmla="*/ 2933911 w 6450723"/>
              <a:gd name="connsiteY13" fmla="*/ 4703533 h 6450723"/>
              <a:gd name="connsiteX14" fmla="*/ 2933911 w 6450723"/>
              <a:gd name="connsiteY14" fmla="*/ 3688613 h 6450723"/>
              <a:gd name="connsiteX15" fmla="*/ 3494380 w 6450723"/>
              <a:gd name="connsiteY15" fmla="*/ 3675191 h 6450723"/>
              <a:gd name="connsiteX16" fmla="*/ 3494380 w 6450723"/>
              <a:gd name="connsiteY16" fmla="*/ 4703533 h 6450723"/>
              <a:gd name="connsiteX17" fmla="*/ 1747190 w 6450723"/>
              <a:gd name="connsiteY17" fmla="*/ 6450723 h 6450723"/>
              <a:gd name="connsiteX18" fmla="*/ 0 w 6450723"/>
              <a:gd name="connsiteY18" fmla="*/ 4703533 h 6450723"/>
              <a:gd name="connsiteX19" fmla="*/ 511740 w 6450723"/>
              <a:gd name="connsiteY19" fmla="*/ 3468083 h 6450723"/>
              <a:gd name="connsiteX20" fmla="*/ 1747190 w 6450723"/>
              <a:gd name="connsiteY20" fmla="*/ 2956343 h 6450723"/>
              <a:gd name="connsiteX21" fmla="*/ 2956343 w 6450723"/>
              <a:gd name="connsiteY21" fmla="*/ 2956343 h 6450723"/>
              <a:gd name="connsiteX22" fmla="*/ 4703533 w 6450723"/>
              <a:gd name="connsiteY22" fmla="*/ 2933911 h 6450723"/>
              <a:gd name="connsiteX23" fmla="*/ 5542671 w 6450723"/>
              <a:gd name="connsiteY23" fmla="*/ 2586328 h 6450723"/>
              <a:gd name="connsiteX24" fmla="*/ 5890254 w 6450723"/>
              <a:gd name="connsiteY24" fmla="*/ 1747190 h 6450723"/>
              <a:gd name="connsiteX25" fmla="*/ 4703533 w 6450723"/>
              <a:gd name="connsiteY25" fmla="*/ 560469 h 6450723"/>
              <a:gd name="connsiteX26" fmla="*/ 3516812 w 6450723"/>
              <a:gd name="connsiteY26" fmla="*/ 1747190 h 6450723"/>
              <a:gd name="connsiteX27" fmla="*/ 3516812 w 6450723"/>
              <a:gd name="connsiteY27" fmla="*/ 2756823 h 6450723"/>
              <a:gd name="connsiteX28" fmla="*/ 2956343 w 6450723"/>
              <a:gd name="connsiteY28" fmla="*/ 2770245 h 6450723"/>
              <a:gd name="connsiteX29" fmla="*/ 2956343 w 6450723"/>
              <a:gd name="connsiteY29" fmla="*/ 1747190 h 6450723"/>
              <a:gd name="connsiteX30" fmla="*/ 4703533 w 6450723"/>
              <a:gd name="connsiteY30" fmla="*/ 0 h 6450723"/>
              <a:gd name="connsiteX31" fmla="*/ 6450723 w 6450723"/>
              <a:gd name="connsiteY31" fmla="*/ 1747190 h 6450723"/>
              <a:gd name="connsiteX32" fmla="*/ 5938983 w 6450723"/>
              <a:gd name="connsiteY32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526114 w 6450723"/>
              <a:gd name="connsiteY2" fmla="*/ 3494380 h 6450723"/>
              <a:gd name="connsiteX3" fmla="*/ 3494380 w 6450723"/>
              <a:gd name="connsiteY3" fmla="*/ 3494380 h 6450723"/>
              <a:gd name="connsiteX4" fmla="*/ 3494380 w 6450723"/>
              <a:gd name="connsiteY4" fmla="*/ 3495140 h 6450723"/>
              <a:gd name="connsiteX5" fmla="*/ 2843985 w 6450723"/>
              <a:gd name="connsiteY5" fmla="*/ 3510715 h 6450723"/>
              <a:gd name="connsiteX6" fmla="*/ 2844131 w 6450723"/>
              <a:gd name="connsiteY6" fmla="*/ 3516812 h 6450723"/>
              <a:gd name="connsiteX7" fmla="*/ 1747190 w 6450723"/>
              <a:gd name="connsiteY7" fmla="*/ 3516812 h 6450723"/>
              <a:gd name="connsiteX8" fmla="*/ 908052 w 6450723"/>
              <a:gd name="connsiteY8" fmla="*/ 3864395 h 6450723"/>
              <a:gd name="connsiteX9" fmla="*/ 560469 w 6450723"/>
              <a:gd name="connsiteY9" fmla="*/ 4703533 h 6450723"/>
              <a:gd name="connsiteX10" fmla="*/ 1747190 w 6450723"/>
              <a:gd name="connsiteY10" fmla="*/ 5890254 h 6450723"/>
              <a:gd name="connsiteX11" fmla="*/ 2586328 w 6450723"/>
              <a:gd name="connsiteY11" fmla="*/ 5542671 h 6450723"/>
              <a:gd name="connsiteX12" fmla="*/ 2933911 w 6450723"/>
              <a:gd name="connsiteY12" fmla="*/ 4703533 h 6450723"/>
              <a:gd name="connsiteX13" fmla="*/ 2933911 w 6450723"/>
              <a:gd name="connsiteY13" fmla="*/ 3688613 h 6450723"/>
              <a:gd name="connsiteX14" fmla="*/ 3494380 w 6450723"/>
              <a:gd name="connsiteY14" fmla="*/ 3675191 h 6450723"/>
              <a:gd name="connsiteX15" fmla="*/ 3494380 w 6450723"/>
              <a:gd name="connsiteY15" fmla="*/ 4703533 h 6450723"/>
              <a:gd name="connsiteX16" fmla="*/ 1747190 w 6450723"/>
              <a:gd name="connsiteY16" fmla="*/ 6450723 h 6450723"/>
              <a:gd name="connsiteX17" fmla="*/ 0 w 6450723"/>
              <a:gd name="connsiteY17" fmla="*/ 4703533 h 6450723"/>
              <a:gd name="connsiteX18" fmla="*/ 511740 w 6450723"/>
              <a:gd name="connsiteY18" fmla="*/ 3468083 h 6450723"/>
              <a:gd name="connsiteX19" fmla="*/ 1747190 w 6450723"/>
              <a:gd name="connsiteY19" fmla="*/ 2956343 h 6450723"/>
              <a:gd name="connsiteX20" fmla="*/ 2956343 w 6450723"/>
              <a:gd name="connsiteY20" fmla="*/ 2956343 h 6450723"/>
              <a:gd name="connsiteX21" fmla="*/ 4703533 w 6450723"/>
              <a:gd name="connsiteY21" fmla="*/ 2933911 h 6450723"/>
              <a:gd name="connsiteX22" fmla="*/ 5542671 w 6450723"/>
              <a:gd name="connsiteY22" fmla="*/ 2586328 h 6450723"/>
              <a:gd name="connsiteX23" fmla="*/ 5890254 w 6450723"/>
              <a:gd name="connsiteY23" fmla="*/ 1747190 h 6450723"/>
              <a:gd name="connsiteX24" fmla="*/ 4703533 w 6450723"/>
              <a:gd name="connsiteY24" fmla="*/ 560469 h 6450723"/>
              <a:gd name="connsiteX25" fmla="*/ 3516812 w 6450723"/>
              <a:gd name="connsiteY25" fmla="*/ 1747190 h 6450723"/>
              <a:gd name="connsiteX26" fmla="*/ 3516812 w 6450723"/>
              <a:gd name="connsiteY26" fmla="*/ 2756823 h 6450723"/>
              <a:gd name="connsiteX27" fmla="*/ 2956343 w 6450723"/>
              <a:gd name="connsiteY27" fmla="*/ 2770245 h 6450723"/>
              <a:gd name="connsiteX28" fmla="*/ 2956343 w 6450723"/>
              <a:gd name="connsiteY28" fmla="*/ 1747190 h 6450723"/>
              <a:gd name="connsiteX29" fmla="*/ 4703533 w 6450723"/>
              <a:gd name="connsiteY29" fmla="*/ 0 h 6450723"/>
              <a:gd name="connsiteX30" fmla="*/ 6450723 w 6450723"/>
              <a:gd name="connsiteY30" fmla="*/ 1747190 h 6450723"/>
              <a:gd name="connsiteX31" fmla="*/ 5938983 w 6450723"/>
              <a:gd name="connsiteY31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494380 w 6450723"/>
              <a:gd name="connsiteY2" fmla="*/ 3494380 h 6450723"/>
              <a:gd name="connsiteX3" fmla="*/ 3494380 w 6450723"/>
              <a:gd name="connsiteY3" fmla="*/ 3495140 h 6450723"/>
              <a:gd name="connsiteX4" fmla="*/ 2843985 w 6450723"/>
              <a:gd name="connsiteY4" fmla="*/ 3510715 h 6450723"/>
              <a:gd name="connsiteX5" fmla="*/ 2844131 w 6450723"/>
              <a:gd name="connsiteY5" fmla="*/ 3516812 h 6450723"/>
              <a:gd name="connsiteX6" fmla="*/ 1747190 w 6450723"/>
              <a:gd name="connsiteY6" fmla="*/ 3516812 h 6450723"/>
              <a:gd name="connsiteX7" fmla="*/ 908052 w 6450723"/>
              <a:gd name="connsiteY7" fmla="*/ 3864395 h 6450723"/>
              <a:gd name="connsiteX8" fmla="*/ 560469 w 6450723"/>
              <a:gd name="connsiteY8" fmla="*/ 4703533 h 6450723"/>
              <a:gd name="connsiteX9" fmla="*/ 1747190 w 6450723"/>
              <a:gd name="connsiteY9" fmla="*/ 5890254 h 6450723"/>
              <a:gd name="connsiteX10" fmla="*/ 2586328 w 6450723"/>
              <a:gd name="connsiteY10" fmla="*/ 5542671 h 6450723"/>
              <a:gd name="connsiteX11" fmla="*/ 2933911 w 6450723"/>
              <a:gd name="connsiteY11" fmla="*/ 4703533 h 6450723"/>
              <a:gd name="connsiteX12" fmla="*/ 2933911 w 6450723"/>
              <a:gd name="connsiteY12" fmla="*/ 3688613 h 6450723"/>
              <a:gd name="connsiteX13" fmla="*/ 3494380 w 6450723"/>
              <a:gd name="connsiteY13" fmla="*/ 3675191 h 6450723"/>
              <a:gd name="connsiteX14" fmla="*/ 3494380 w 6450723"/>
              <a:gd name="connsiteY14" fmla="*/ 4703533 h 6450723"/>
              <a:gd name="connsiteX15" fmla="*/ 1747190 w 6450723"/>
              <a:gd name="connsiteY15" fmla="*/ 6450723 h 6450723"/>
              <a:gd name="connsiteX16" fmla="*/ 0 w 6450723"/>
              <a:gd name="connsiteY16" fmla="*/ 4703533 h 6450723"/>
              <a:gd name="connsiteX17" fmla="*/ 511740 w 6450723"/>
              <a:gd name="connsiteY17" fmla="*/ 3468083 h 6450723"/>
              <a:gd name="connsiteX18" fmla="*/ 1747190 w 6450723"/>
              <a:gd name="connsiteY18" fmla="*/ 2956343 h 6450723"/>
              <a:gd name="connsiteX19" fmla="*/ 2956343 w 6450723"/>
              <a:gd name="connsiteY19" fmla="*/ 2956343 h 6450723"/>
              <a:gd name="connsiteX20" fmla="*/ 4703533 w 6450723"/>
              <a:gd name="connsiteY20" fmla="*/ 2933911 h 6450723"/>
              <a:gd name="connsiteX21" fmla="*/ 5542671 w 6450723"/>
              <a:gd name="connsiteY21" fmla="*/ 2586328 h 6450723"/>
              <a:gd name="connsiteX22" fmla="*/ 5890254 w 6450723"/>
              <a:gd name="connsiteY22" fmla="*/ 1747190 h 6450723"/>
              <a:gd name="connsiteX23" fmla="*/ 4703533 w 6450723"/>
              <a:gd name="connsiteY23" fmla="*/ 560469 h 6450723"/>
              <a:gd name="connsiteX24" fmla="*/ 3516812 w 6450723"/>
              <a:gd name="connsiteY24" fmla="*/ 1747190 h 6450723"/>
              <a:gd name="connsiteX25" fmla="*/ 3516812 w 6450723"/>
              <a:gd name="connsiteY25" fmla="*/ 2756823 h 6450723"/>
              <a:gd name="connsiteX26" fmla="*/ 2956343 w 6450723"/>
              <a:gd name="connsiteY26" fmla="*/ 2770245 h 6450723"/>
              <a:gd name="connsiteX27" fmla="*/ 2956343 w 6450723"/>
              <a:gd name="connsiteY27" fmla="*/ 1747190 h 6450723"/>
              <a:gd name="connsiteX28" fmla="*/ 4703533 w 6450723"/>
              <a:gd name="connsiteY28" fmla="*/ 0 h 6450723"/>
              <a:gd name="connsiteX29" fmla="*/ 6450723 w 6450723"/>
              <a:gd name="connsiteY29" fmla="*/ 1747190 h 6450723"/>
              <a:gd name="connsiteX30" fmla="*/ 5938983 w 6450723"/>
              <a:gd name="connsiteY30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494380 w 6450723"/>
              <a:gd name="connsiteY2" fmla="*/ 3494380 h 6450723"/>
              <a:gd name="connsiteX3" fmla="*/ 2843985 w 6450723"/>
              <a:gd name="connsiteY3" fmla="*/ 3510715 h 6450723"/>
              <a:gd name="connsiteX4" fmla="*/ 2844131 w 6450723"/>
              <a:gd name="connsiteY4" fmla="*/ 3516812 h 6450723"/>
              <a:gd name="connsiteX5" fmla="*/ 1747190 w 6450723"/>
              <a:gd name="connsiteY5" fmla="*/ 3516812 h 6450723"/>
              <a:gd name="connsiteX6" fmla="*/ 908052 w 6450723"/>
              <a:gd name="connsiteY6" fmla="*/ 3864395 h 6450723"/>
              <a:gd name="connsiteX7" fmla="*/ 560469 w 6450723"/>
              <a:gd name="connsiteY7" fmla="*/ 4703533 h 6450723"/>
              <a:gd name="connsiteX8" fmla="*/ 1747190 w 6450723"/>
              <a:gd name="connsiteY8" fmla="*/ 5890254 h 6450723"/>
              <a:gd name="connsiteX9" fmla="*/ 2586328 w 6450723"/>
              <a:gd name="connsiteY9" fmla="*/ 5542671 h 6450723"/>
              <a:gd name="connsiteX10" fmla="*/ 2933911 w 6450723"/>
              <a:gd name="connsiteY10" fmla="*/ 4703533 h 6450723"/>
              <a:gd name="connsiteX11" fmla="*/ 2933911 w 6450723"/>
              <a:gd name="connsiteY11" fmla="*/ 3688613 h 6450723"/>
              <a:gd name="connsiteX12" fmla="*/ 3494380 w 6450723"/>
              <a:gd name="connsiteY12" fmla="*/ 3675191 h 6450723"/>
              <a:gd name="connsiteX13" fmla="*/ 3494380 w 6450723"/>
              <a:gd name="connsiteY13" fmla="*/ 4703533 h 6450723"/>
              <a:gd name="connsiteX14" fmla="*/ 1747190 w 6450723"/>
              <a:gd name="connsiteY14" fmla="*/ 6450723 h 6450723"/>
              <a:gd name="connsiteX15" fmla="*/ 0 w 6450723"/>
              <a:gd name="connsiteY15" fmla="*/ 4703533 h 6450723"/>
              <a:gd name="connsiteX16" fmla="*/ 511740 w 6450723"/>
              <a:gd name="connsiteY16" fmla="*/ 3468083 h 6450723"/>
              <a:gd name="connsiteX17" fmla="*/ 1747190 w 6450723"/>
              <a:gd name="connsiteY17" fmla="*/ 2956343 h 6450723"/>
              <a:gd name="connsiteX18" fmla="*/ 2956343 w 6450723"/>
              <a:gd name="connsiteY18" fmla="*/ 2956343 h 6450723"/>
              <a:gd name="connsiteX19" fmla="*/ 4703533 w 6450723"/>
              <a:gd name="connsiteY19" fmla="*/ 2933911 h 6450723"/>
              <a:gd name="connsiteX20" fmla="*/ 5542671 w 6450723"/>
              <a:gd name="connsiteY20" fmla="*/ 2586328 h 6450723"/>
              <a:gd name="connsiteX21" fmla="*/ 5890254 w 6450723"/>
              <a:gd name="connsiteY21" fmla="*/ 1747190 h 6450723"/>
              <a:gd name="connsiteX22" fmla="*/ 4703533 w 6450723"/>
              <a:gd name="connsiteY22" fmla="*/ 560469 h 6450723"/>
              <a:gd name="connsiteX23" fmla="*/ 3516812 w 6450723"/>
              <a:gd name="connsiteY23" fmla="*/ 1747190 h 6450723"/>
              <a:gd name="connsiteX24" fmla="*/ 3516812 w 6450723"/>
              <a:gd name="connsiteY24" fmla="*/ 2756823 h 6450723"/>
              <a:gd name="connsiteX25" fmla="*/ 2956343 w 6450723"/>
              <a:gd name="connsiteY25" fmla="*/ 2770245 h 6450723"/>
              <a:gd name="connsiteX26" fmla="*/ 2956343 w 6450723"/>
              <a:gd name="connsiteY26" fmla="*/ 1747190 h 6450723"/>
              <a:gd name="connsiteX27" fmla="*/ 4703533 w 6450723"/>
              <a:gd name="connsiteY27" fmla="*/ 0 h 6450723"/>
              <a:gd name="connsiteX28" fmla="*/ 6450723 w 6450723"/>
              <a:gd name="connsiteY28" fmla="*/ 1747190 h 6450723"/>
              <a:gd name="connsiteX29" fmla="*/ 5938983 w 6450723"/>
              <a:gd name="connsiteY29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494380 w 6450723"/>
              <a:gd name="connsiteY2" fmla="*/ 3494380 h 6450723"/>
              <a:gd name="connsiteX3" fmla="*/ 2843985 w 6450723"/>
              <a:gd name="connsiteY3" fmla="*/ 3510715 h 6450723"/>
              <a:gd name="connsiteX4" fmla="*/ 1747190 w 6450723"/>
              <a:gd name="connsiteY4" fmla="*/ 3516812 h 6450723"/>
              <a:gd name="connsiteX5" fmla="*/ 908052 w 6450723"/>
              <a:gd name="connsiteY5" fmla="*/ 3864395 h 6450723"/>
              <a:gd name="connsiteX6" fmla="*/ 560469 w 6450723"/>
              <a:gd name="connsiteY6" fmla="*/ 4703533 h 6450723"/>
              <a:gd name="connsiteX7" fmla="*/ 1747190 w 6450723"/>
              <a:gd name="connsiteY7" fmla="*/ 5890254 h 6450723"/>
              <a:gd name="connsiteX8" fmla="*/ 2586328 w 6450723"/>
              <a:gd name="connsiteY8" fmla="*/ 5542671 h 6450723"/>
              <a:gd name="connsiteX9" fmla="*/ 2933911 w 6450723"/>
              <a:gd name="connsiteY9" fmla="*/ 4703533 h 6450723"/>
              <a:gd name="connsiteX10" fmla="*/ 2933911 w 6450723"/>
              <a:gd name="connsiteY10" fmla="*/ 3688613 h 6450723"/>
              <a:gd name="connsiteX11" fmla="*/ 3494380 w 6450723"/>
              <a:gd name="connsiteY11" fmla="*/ 3675191 h 6450723"/>
              <a:gd name="connsiteX12" fmla="*/ 3494380 w 6450723"/>
              <a:gd name="connsiteY12" fmla="*/ 4703533 h 6450723"/>
              <a:gd name="connsiteX13" fmla="*/ 1747190 w 6450723"/>
              <a:gd name="connsiteY13" fmla="*/ 6450723 h 6450723"/>
              <a:gd name="connsiteX14" fmla="*/ 0 w 6450723"/>
              <a:gd name="connsiteY14" fmla="*/ 4703533 h 6450723"/>
              <a:gd name="connsiteX15" fmla="*/ 511740 w 6450723"/>
              <a:gd name="connsiteY15" fmla="*/ 3468083 h 6450723"/>
              <a:gd name="connsiteX16" fmla="*/ 1747190 w 6450723"/>
              <a:gd name="connsiteY16" fmla="*/ 2956343 h 6450723"/>
              <a:gd name="connsiteX17" fmla="*/ 2956343 w 6450723"/>
              <a:gd name="connsiteY17" fmla="*/ 2956343 h 6450723"/>
              <a:gd name="connsiteX18" fmla="*/ 4703533 w 6450723"/>
              <a:gd name="connsiteY18" fmla="*/ 2933911 h 6450723"/>
              <a:gd name="connsiteX19" fmla="*/ 5542671 w 6450723"/>
              <a:gd name="connsiteY19" fmla="*/ 2586328 h 6450723"/>
              <a:gd name="connsiteX20" fmla="*/ 5890254 w 6450723"/>
              <a:gd name="connsiteY20" fmla="*/ 1747190 h 6450723"/>
              <a:gd name="connsiteX21" fmla="*/ 4703533 w 6450723"/>
              <a:gd name="connsiteY21" fmla="*/ 560469 h 6450723"/>
              <a:gd name="connsiteX22" fmla="*/ 3516812 w 6450723"/>
              <a:gd name="connsiteY22" fmla="*/ 1747190 h 6450723"/>
              <a:gd name="connsiteX23" fmla="*/ 3516812 w 6450723"/>
              <a:gd name="connsiteY23" fmla="*/ 2756823 h 6450723"/>
              <a:gd name="connsiteX24" fmla="*/ 2956343 w 6450723"/>
              <a:gd name="connsiteY24" fmla="*/ 2770245 h 6450723"/>
              <a:gd name="connsiteX25" fmla="*/ 2956343 w 6450723"/>
              <a:gd name="connsiteY25" fmla="*/ 1747190 h 6450723"/>
              <a:gd name="connsiteX26" fmla="*/ 4703533 w 6450723"/>
              <a:gd name="connsiteY26" fmla="*/ 0 h 6450723"/>
              <a:gd name="connsiteX27" fmla="*/ 6450723 w 6450723"/>
              <a:gd name="connsiteY27" fmla="*/ 1747190 h 6450723"/>
              <a:gd name="connsiteX28" fmla="*/ 5938983 w 6450723"/>
              <a:gd name="connsiteY28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494380 w 6450723"/>
              <a:gd name="connsiteY2" fmla="*/ 3494380 h 6450723"/>
              <a:gd name="connsiteX3" fmla="*/ 1747190 w 6450723"/>
              <a:gd name="connsiteY3" fmla="*/ 3516812 h 6450723"/>
              <a:gd name="connsiteX4" fmla="*/ 908052 w 6450723"/>
              <a:gd name="connsiteY4" fmla="*/ 3864395 h 6450723"/>
              <a:gd name="connsiteX5" fmla="*/ 560469 w 6450723"/>
              <a:gd name="connsiteY5" fmla="*/ 4703533 h 6450723"/>
              <a:gd name="connsiteX6" fmla="*/ 1747190 w 6450723"/>
              <a:gd name="connsiteY6" fmla="*/ 5890254 h 6450723"/>
              <a:gd name="connsiteX7" fmla="*/ 2586328 w 6450723"/>
              <a:gd name="connsiteY7" fmla="*/ 5542671 h 6450723"/>
              <a:gd name="connsiteX8" fmla="*/ 2933911 w 6450723"/>
              <a:gd name="connsiteY8" fmla="*/ 4703533 h 6450723"/>
              <a:gd name="connsiteX9" fmla="*/ 2933911 w 6450723"/>
              <a:gd name="connsiteY9" fmla="*/ 3688613 h 6450723"/>
              <a:gd name="connsiteX10" fmla="*/ 3494380 w 6450723"/>
              <a:gd name="connsiteY10" fmla="*/ 3675191 h 6450723"/>
              <a:gd name="connsiteX11" fmla="*/ 3494380 w 6450723"/>
              <a:gd name="connsiteY11" fmla="*/ 4703533 h 6450723"/>
              <a:gd name="connsiteX12" fmla="*/ 1747190 w 6450723"/>
              <a:gd name="connsiteY12" fmla="*/ 6450723 h 6450723"/>
              <a:gd name="connsiteX13" fmla="*/ 0 w 6450723"/>
              <a:gd name="connsiteY13" fmla="*/ 4703533 h 6450723"/>
              <a:gd name="connsiteX14" fmla="*/ 511740 w 6450723"/>
              <a:gd name="connsiteY14" fmla="*/ 3468083 h 6450723"/>
              <a:gd name="connsiteX15" fmla="*/ 1747190 w 6450723"/>
              <a:gd name="connsiteY15" fmla="*/ 2956343 h 6450723"/>
              <a:gd name="connsiteX16" fmla="*/ 2956343 w 6450723"/>
              <a:gd name="connsiteY16" fmla="*/ 2956343 h 6450723"/>
              <a:gd name="connsiteX17" fmla="*/ 4703533 w 6450723"/>
              <a:gd name="connsiteY17" fmla="*/ 2933911 h 6450723"/>
              <a:gd name="connsiteX18" fmla="*/ 5542671 w 6450723"/>
              <a:gd name="connsiteY18" fmla="*/ 2586328 h 6450723"/>
              <a:gd name="connsiteX19" fmla="*/ 5890254 w 6450723"/>
              <a:gd name="connsiteY19" fmla="*/ 1747190 h 6450723"/>
              <a:gd name="connsiteX20" fmla="*/ 4703533 w 6450723"/>
              <a:gd name="connsiteY20" fmla="*/ 560469 h 6450723"/>
              <a:gd name="connsiteX21" fmla="*/ 3516812 w 6450723"/>
              <a:gd name="connsiteY21" fmla="*/ 1747190 h 6450723"/>
              <a:gd name="connsiteX22" fmla="*/ 3516812 w 6450723"/>
              <a:gd name="connsiteY22" fmla="*/ 2756823 h 6450723"/>
              <a:gd name="connsiteX23" fmla="*/ 2956343 w 6450723"/>
              <a:gd name="connsiteY23" fmla="*/ 2770245 h 6450723"/>
              <a:gd name="connsiteX24" fmla="*/ 2956343 w 6450723"/>
              <a:gd name="connsiteY24" fmla="*/ 1747190 h 6450723"/>
              <a:gd name="connsiteX25" fmla="*/ 4703533 w 6450723"/>
              <a:gd name="connsiteY25" fmla="*/ 0 h 6450723"/>
              <a:gd name="connsiteX26" fmla="*/ 6450723 w 6450723"/>
              <a:gd name="connsiteY26" fmla="*/ 1747190 h 6450723"/>
              <a:gd name="connsiteX27" fmla="*/ 5938983 w 6450723"/>
              <a:gd name="connsiteY27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3494380 w 6450723"/>
              <a:gd name="connsiteY2" fmla="*/ 3494380 h 6450723"/>
              <a:gd name="connsiteX3" fmla="*/ 1747190 w 6450723"/>
              <a:gd name="connsiteY3" fmla="*/ 3516812 h 6450723"/>
              <a:gd name="connsiteX4" fmla="*/ 908052 w 6450723"/>
              <a:gd name="connsiteY4" fmla="*/ 3864395 h 6450723"/>
              <a:gd name="connsiteX5" fmla="*/ 560469 w 6450723"/>
              <a:gd name="connsiteY5" fmla="*/ 4703533 h 6450723"/>
              <a:gd name="connsiteX6" fmla="*/ 1747190 w 6450723"/>
              <a:gd name="connsiteY6" fmla="*/ 5890254 h 6450723"/>
              <a:gd name="connsiteX7" fmla="*/ 2586328 w 6450723"/>
              <a:gd name="connsiteY7" fmla="*/ 5542671 h 6450723"/>
              <a:gd name="connsiteX8" fmla="*/ 2933911 w 6450723"/>
              <a:gd name="connsiteY8" fmla="*/ 4703533 h 6450723"/>
              <a:gd name="connsiteX9" fmla="*/ 2933911 w 6450723"/>
              <a:gd name="connsiteY9" fmla="*/ 3688613 h 6450723"/>
              <a:gd name="connsiteX10" fmla="*/ 3494380 w 6450723"/>
              <a:gd name="connsiteY10" fmla="*/ 3675191 h 6450723"/>
              <a:gd name="connsiteX11" fmla="*/ 3494380 w 6450723"/>
              <a:gd name="connsiteY11" fmla="*/ 4703533 h 6450723"/>
              <a:gd name="connsiteX12" fmla="*/ 1747190 w 6450723"/>
              <a:gd name="connsiteY12" fmla="*/ 6450723 h 6450723"/>
              <a:gd name="connsiteX13" fmla="*/ 0 w 6450723"/>
              <a:gd name="connsiteY13" fmla="*/ 4703533 h 6450723"/>
              <a:gd name="connsiteX14" fmla="*/ 511740 w 6450723"/>
              <a:gd name="connsiteY14" fmla="*/ 3468083 h 6450723"/>
              <a:gd name="connsiteX15" fmla="*/ 1747190 w 6450723"/>
              <a:gd name="connsiteY15" fmla="*/ 2956343 h 6450723"/>
              <a:gd name="connsiteX16" fmla="*/ 4703533 w 6450723"/>
              <a:gd name="connsiteY16" fmla="*/ 2933911 h 6450723"/>
              <a:gd name="connsiteX17" fmla="*/ 5542671 w 6450723"/>
              <a:gd name="connsiteY17" fmla="*/ 2586328 h 6450723"/>
              <a:gd name="connsiteX18" fmla="*/ 5890254 w 6450723"/>
              <a:gd name="connsiteY18" fmla="*/ 1747190 h 6450723"/>
              <a:gd name="connsiteX19" fmla="*/ 4703533 w 6450723"/>
              <a:gd name="connsiteY19" fmla="*/ 560469 h 6450723"/>
              <a:gd name="connsiteX20" fmla="*/ 3516812 w 6450723"/>
              <a:gd name="connsiteY20" fmla="*/ 1747190 h 6450723"/>
              <a:gd name="connsiteX21" fmla="*/ 3516812 w 6450723"/>
              <a:gd name="connsiteY21" fmla="*/ 2756823 h 6450723"/>
              <a:gd name="connsiteX22" fmla="*/ 2956343 w 6450723"/>
              <a:gd name="connsiteY22" fmla="*/ 2770245 h 6450723"/>
              <a:gd name="connsiteX23" fmla="*/ 2956343 w 6450723"/>
              <a:gd name="connsiteY23" fmla="*/ 1747190 h 6450723"/>
              <a:gd name="connsiteX24" fmla="*/ 4703533 w 6450723"/>
              <a:gd name="connsiteY24" fmla="*/ 0 h 6450723"/>
              <a:gd name="connsiteX25" fmla="*/ 6450723 w 6450723"/>
              <a:gd name="connsiteY25" fmla="*/ 1747190 h 6450723"/>
              <a:gd name="connsiteX26" fmla="*/ 5938983 w 6450723"/>
              <a:gd name="connsiteY26" fmla="*/ 2982640 h 6450723"/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1747190 w 6450723"/>
              <a:gd name="connsiteY2" fmla="*/ 3516812 h 6450723"/>
              <a:gd name="connsiteX3" fmla="*/ 908052 w 6450723"/>
              <a:gd name="connsiteY3" fmla="*/ 3864395 h 6450723"/>
              <a:gd name="connsiteX4" fmla="*/ 560469 w 6450723"/>
              <a:gd name="connsiteY4" fmla="*/ 4703533 h 6450723"/>
              <a:gd name="connsiteX5" fmla="*/ 1747190 w 6450723"/>
              <a:gd name="connsiteY5" fmla="*/ 5890254 h 6450723"/>
              <a:gd name="connsiteX6" fmla="*/ 2586328 w 6450723"/>
              <a:gd name="connsiteY6" fmla="*/ 5542671 h 6450723"/>
              <a:gd name="connsiteX7" fmla="*/ 2933911 w 6450723"/>
              <a:gd name="connsiteY7" fmla="*/ 4703533 h 6450723"/>
              <a:gd name="connsiteX8" fmla="*/ 2933911 w 6450723"/>
              <a:gd name="connsiteY8" fmla="*/ 3688613 h 6450723"/>
              <a:gd name="connsiteX9" fmla="*/ 3494380 w 6450723"/>
              <a:gd name="connsiteY9" fmla="*/ 3675191 h 6450723"/>
              <a:gd name="connsiteX10" fmla="*/ 3494380 w 6450723"/>
              <a:gd name="connsiteY10" fmla="*/ 4703533 h 6450723"/>
              <a:gd name="connsiteX11" fmla="*/ 1747190 w 6450723"/>
              <a:gd name="connsiteY11" fmla="*/ 6450723 h 6450723"/>
              <a:gd name="connsiteX12" fmla="*/ 0 w 6450723"/>
              <a:gd name="connsiteY12" fmla="*/ 4703533 h 6450723"/>
              <a:gd name="connsiteX13" fmla="*/ 511740 w 6450723"/>
              <a:gd name="connsiteY13" fmla="*/ 3468083 h 6450723"/>
              <a:gd name="connsiteX14" fmla="*/ 1747190 w 6450723"/>
              <a:gd name="connsiteY14" fmla="*/ 2956343 h 6450723"/>
              <a:gd name="connsiteX15" fmla="*/ 4703533 w 6450723"/>
              <a:gd name="connsiteY15" fmla="*/ 2933911 h 6450723"/>
              <a:gd name="connsiteX16" fmla="*/ 5542671 w 6450723"/>
              <a:gd name="connsiteY16" fmla="*/ 2586328 h 6450723"/>
              <a:gd name="connsiteX17" fmla="*/ 5890254 w 6450723"/>
              <a:gd name="connsiteY17" fmla="*/ 1747190 h 6450723"/>
              <a:gd name="connsiteX18" fmla="*/ 4703533 w 6450723"/>
              <a:gd name="connsiteY18" fmla="*/ 560469 h 6450723"/>
              <a:gd name="connsiteX19" fmla="*/ 3516812 w 6450723"/>
              <a:gd name="connsiteY19" fmla="*/ 1747190 h 6450723"/>
              <a:gd name="connsiteX20" fmla="*/ 3516812 w 6450723"/>
              <a:gd name="connsiteY20" fmla="*/ 2756823 h 6450723"/>
              <a:gd name="connsiteX21" fmla="*/ 2956343 w 6450723"/>
              <a:gd name="connsiteY21" fmla="*/ 2770245 h 6450723"/>
              <a:gd name="connsiteX22" fmla="*/ 2956343 w 6450723"/>
              <a:gd name="connsiteY22" fmla="*/ 1747190 h 6450723"/>
              <a:gd name="connsiteX23" fmla="*/ 4703533 w 6450723"/>
              <a:gd name="connsiteY23" fmla="*/ 0 h 6450723"/>
              <a:gd name="connsiteX24" fmla="*/ 6450723 w 6450723"/>
              <a:gd name="connsiteY24" fmla="*/ 1747190 h 6450723"/>
              <a:gd name="connsiteX25" fmla="*/ 5938983 w 6450723"/>
              <a:gd name="connsiteY25" fmla="*/ 2982640 h 64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50723" h="6450723">
                <a:moveTo>
                  <a:pt x="5938983" y="2982640"/>
                </a:moveTo>
                <a:cubicBezTo>
                  <a:pt x="5622803" y="3298819"/>
                  <a:pt x="5186006" y="3494380"/>
                  <a:pt x="4703533" y="3494380"/>
                </a:cubicBezTo>
                <a:lnTo>
                  <a:pt x="1747190" y="3516812"/>
                </a:lnTo>
                <a:cubicBezTo>
                  <a:pt x="1424535" y="3575759"/>
                  <a:pt x="1122806" y="3649640"/>
                  <a:pt x="908052" y="3864395"/>
                </a:cubicBezTo>
                <a:cubicBezTo>
                  <a:pt x="693297" y="4079149"/>
                  <a:pt x="560469" y="4375829"/>
                  <a:pt x="560469" y="4703533"/>
                </a:cubicBezTo>
                <a:cubicBezTo>
                  <a:pt x="560469" y="5358941"/>
                  <a:pt x="1091782" y="5890254"/>
                  <a:pt x="1747190" y="5890254"/>
                </a:cubicBezTo>
                <a:cubicBezTo>
                  <a:pt x="2074895" y="5890254"/>
                  <a:pt x="2371574" y="5757425"/>
                  <a:pt x="2586328" y="5542671"/>
                </a:cubicBezTo>
                <a:cubicBezTo>
                  <a:pt x="2801083" y="5327917"/>
                  <a:pt x="2933911" y="5031237"/>
                  <a:pt x="2933911" y="4703533"/>
                </a:cubicBezTo>
                <a:lnTo>
                  <a:pt x="2933911" y="3688613"/>
                </a:lnTo>
                <a:lnTo>
                  <a:pt x="3494380" y="3675191"/>
                </a:lnTo>
                <a:lnTo>
                  <a:pt x="3494380" y="4703533"/>
                </a:lnTo>
                <a:cubicBezTo>
                  <a:pt x="3494380" y="5668479"/>
                  <a:pt x="2712136" y="6450723"/>
                  <a:pt x="1747190" y="6450723"/>
                </a:cubicBezTo>
                <a:cubicBezTo>
                  <a:pt x="782244" y="6450723"/>
                  <a:pt x="0" y="5668479"/>
                  <a:pt x="0" y="4703533"/>
                </a:cubicBezTo>
                <a:cubicBezTo>
                  <a:pt x="0" y="4221060"/>
                  <a:pt x="195561" y="3784263"/>
                  <a:pt x="511740" y="3468083"/>
                </a:cubicBezTo>
                <a:cubicBezTo>
                  <a:pt x="827920" y="3151904"/>
                  <a:pt x="1264717" y="2956343"/>
                  <a:pt x="1747190" y="2956343"/>
                </a:cubicBezTo>
                <a:lnTo>
                  <a:pt x="4703533" y="2933911"/>
                </a:lnTo>
                <a:cubicBezTo>
                  <a:pt x="5031237" y="2933911"/>
                  <a:pt x="5327917" y="2801083"/>
                  <a:pt x="5542671" y="2586328"/>
                </a:cubicBezTo>
                <a:cubicBezTo>
                  <a:pt x="5757426" y="2371574"/>
                  <a:pt x="5890254" y="2074894"/>
                  <a:pt x="5890254" y="1747190"/>
                </a:cubicBezTo>
                <a:cubicBezTo>
                  <a:pt x="5890254" y="1091782"/>
                  <a:pt x="5358941" y="560469"/>
                  <a:pt x="4703533" y="560469"/>
                </a:cubicBezTo>
                <a:cubicBezTo>
                  <a:pt x="4048125" y="560469"/>
                  <a:pt x="3516812" y="1091782"/>
                  <a:pt x="3516812" y="1747190"/>
                </a:cubicBezTo>
                <a:lnTo>
                  <a:pt x="3516812" y="2756823"/>
                </a:lnTo>
                <a:lnTo>
                  <a:pt x="2956343" y="2770245"/>
                </a:lnTo>
                <a:lnTo>
                  <a:pt x="2956343" y="1747190"/>
                </a:lnTo>
                <a:cubicBezTo>
                  <a:pt x="2956343" y="782244"/>
                  <a:pt x="3738587" y="0"/>
                  <a:pt x="4703533" y="0"/>
                </a:cubicBezTo>
                <a:cubicBezTo>
                  <a:pt x="5668479" y="0"/>
                  <a:pt x="6450723" y="782244"/>
                  <a:pt x="6450723" y="1747190"/>
                </a:cubicBezTo>
                <a:cubicBezTo>
                  <a:pt x="6450723" y="2229663"/>
                  <a:pt x="6255162" y="2666460"/>
                  <a:pt x="5938983" y="298264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1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87155D10-7A41-F740-3ED3-0EC8308684F7}"/>
              </a:ext>
            </a:extLst>
          </p:cNvPr>
          <p:cNvSpPr/>
          <p:nvPr/>
        </p:nvSpPr>
        <p:spPr>
          <a:xfrm rot="13500000">
            <a:off x="2870639" y="203640"/>
            <a:ext cx="6450723" cy="6450723"/>
          </a:xfrm>
          <a:custGeom>
            <a:avLst/>
            <a:gdLst>
              <a:gd name="connsiteX0" fmla="*/ 5938983 w 6450723"/>
              <a:gd name="connsiteY0" fmla="*/ 2982640 h 6450723"/>
              <a:gd name="connsiteX1" fmla="*/ 4703533 w 6450723"/>
              <a:gd name="connsiteY1" fmla="*/ 3494380 h 6450723"/>
              <a:gd name="connsiteX2" fmla="*/ 1747190 w 6450723"/>
              <a:gd name="connsiteY2" fmla="*/ 3516812 h 6450723"/>
              <a:gd name="connsiteX3" fmla="*/ 908052 w 6450723"/>
              <a:gd name="connsiteY3" fmla="*/ 3864395 h 6450723"/>
              <a:gd name="connsiteX4" fmla="*/ 560469 w 6450723"/>
              <a:gd name="connsiteY4" fmla="*/ 4703533 h 6450723"/>
              <a:gd name="connsiteX5" fmla="*/ 1747190 w 6450723"/>
              <a:gd name="connsiteY5" fmla="*/ 5890254 h 6450723"/>
              <a:gd name="connsiteX6" fmla="*/ 2586328 w 6450723"/>
              <a:gd name="connsiteY6" fmla="*/ 5542671 h 6450723"/>
              <a:gd name="connsiteX7" fmla="*/ 2933911 w 6450723"/>
              <a:gd name="connsiteY7" fmla="*/ 4703533 h 6450723"/>
              <a:gd name="connsiteX8" fmla="*/ 2933911 w 6450723"/>
              <a:gd name="connsiteY8" fmla="*/ 4669230 h 6450723"/>
              <a:gd name="connsiteX9" fmla="*/ 2702327 w 6450723"/>
              <a:gd name="connsiteY9" fmla="*/ 4674372 h 6450723"/>
              <a:gd name="connsiteX10" fmla="*/ 3222217 w 6450723"/>
              <a:gd name="connsiteY10" fmla="*/ 3762607 h 6450723"/>
              <a:gd name="connsiteX11" fmla="*/ 3782061 w 6450723"/>
              <a:gd name="connsiteY11" fmla="*/ 4650400 h 6450723"/>
              <a:gd name="connsiteX12" fmla="*/ 3494380 w 6450723"/>
              <a:gd name="connsiteY12" fmla="*/ 4656787 h 6450723"/>
              <a:gd name="connsiteX13" fmla="*/ 3494380 w 6450723"/>
              <a:gd name="connsiteY13" fmla="*/ 4703533 h 6450723"/>
              <a:gd name="connsiteX14" fmla="*/ 1747190 w 6450723"/>
              <a:gd name="connsiteY14" fmla="*/ 6450723 h 6450723"/>
              <a:gd name="connsiteX15" fmla="*/ 0 w 6450723"/>
              <a:gd name="connsiteY15" fmla="*/ 4703533 h 6450723"/>
              <a:gd name="connsiteX16" fmla="*/ 511740 w 6450723"/>
              <a:gd name="connsiteY16" fmla="*/ 3468083 h 6450723"/>
              <a:gd name="connsiteX17" fmla="*/ 1747190 w 6450723"/>
              <a:gd name="connsiteY17" fmla="*/ 2956343 h 6450723"/>
              <a:gd name="connsiteX18" fmla="*/ 4703533 w 6450723"/>
              <a:gd name="connsiteY18" fmla="*/ 2933911 h 6450723"/>
              <a:gd name="connsiteX19" fmla="*/ 5542671 w 6450723"/>
              <a:gd name="connsiteY19" fmla="*/ 2586328 h 6450723"/>
              <a:gd name="connsiteX20" fmla="*/ 5890254 w 6450723"/>
              <a:gd name="connsiteY20" fmla="*/ 1747190 h 6450723"/>
              <a:gd name="connsiteX21" fmla="*/ 4703533 w 6450723"/>
              <a:gd name="connsiteY21" fmla="*/ 560469 h 6450723"/>
              <a:gd name="connsiteX22" fmla="*/ 3516812 w 6450723"/>
              <a:gd name="connsiteY22" fmla="*/ 1747190 h 6450723"/>
              <a:gd name="connsiteX23" fmla="*/ 3516812 w 6450723"/>
              <a:gd name="connsiteY23" fmla="*/ 2756823 h 6450723"/>
              <a:gd name="connsiteX24" fmla="*/ 2956343 w 6450723"/>
              <a:gd name="connsiteY24" fmla="*/ 2770245 h 6450723"/>
              <a:gd name="connsiteX25" fmla="*/ 2956343 w 6450723"/>
              <a:gd name="connsiteY25" fmla="*/ 1747190 h 6450723"/>
              <a:gd name="connsiteX26" fmla="*/ 4703533 w 6450723"/>
              <a:gd name="connsiteY26" fmla="*/ 0 h 6450723"/>
              <a:gd name="connsiteX27" fmla="*/ 6450723 w 6450723"/>
              <a:gd name="connsiteY27" fmla="*/ 1747190 h 6450723"/>
              <a:gd name="connsiteX28" fmla="*/ 5938983 w 6450723"/>
              <a:gd name="connsiteY28" fmla="*/ 2982640 h 64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50723" h="6450723">
                <a:moveTo>
                  <a:pt x="5938983" y="2982640"/>
                </a:moveTo>
                <a:cubicBezTo>
                  <a:pt x="5622803" y="3298819"/>
                  <a:pt x="5186006" y="3494380"/>
                  <a:pt x="4703533" y="3494380"/>
                </a:cubicBezTo>
                <a:lnTo>
                  <a:pt x="1747190" y="3516812"/>
                </a:lnTo>
                <a:cubicBezTo>
                  <a:pt x="1424535" y="3575759"/>
                  <a:pt x="1122806" y="3649640"/>
                  <a:pt x="908052" y="3864395"/>
                </a:cubicBezTo>
                <a:cubicBezTo>
                  <a:pt x="693297" y="4079149"/>
                  <a:pt x="560469" y="4375829"/>
                  <a:pt x="560469" y="4703533"/>
                </a:cubicBezTo>
                <a:cubicBezTo>
                  <a:pt x="560469" y="5358941"/>
                  <a:pt x="1091782" y="5890254"/>
                  <a:pt x="1747190" y="5890254"/>
                </a:cubicBezTo>
                <a:cubicBezTo>
                  <a:pt x="2074895" y="5890254"/>
                  <a:pt x="2371574" y="5757425"/>
                  <a:pt x="2586328" y="5542671"/>
                </a:cubicBezTo>
                <a:cubicBezTo>
                  <a:pt x="2801083" y="5327917"/>
                  <a:pt x="2933911" y="5031237"/>
                  <a:pt x="2933911" y="4703533"/>
                </a:cubicBezTo>
                <a:lnTo>
                  <a:pt x="2933911" y="4669230"/>
                </a:lnTo>
                <a:lnTo>
                  <a:pt x="2702327" y="4674372"/>
                </a:lnTo>
                <a:lnTo>
                  <a:pt x="3222217" y="3762607"/>
                </a:lnTo>
                <a:lnTo>
                  <a:pt x="3782061" y="4650400"/>
                </a:lnTo>
                <a:lnTo>
                  <a:pt x="3494380" y="4656787"/>
                </a:lnTo>
                <a:lnTo>
                  <a:pt x="3494380" y="4703533"/>
                </a:lnTo>
                <a:cubicBezTo>
                  <a:pt x="3494380" y="5668479"/>
                  <a:pt x="2712136" y="6450723"/>
                  <a:pt x="1747190" y="6450723"/>
                </a:cubicBezTo>
                <a:cubicBezTo>
                  <a:pt x="782244" y="6450723"/>
                  <a:pt x="0" y="5668479"/>
                  <a:pt x="0" y="4703533"/>
                </a:cubicBezTo>
                <a:cubicBezTo>
                  <a:pt x="0" y="4221060"/>
                  <a:pt x="195561" y="3784263"/>
                  <a:pt x="511740" y="3468083"/>
                </a:cubicBezTo>
                <a:cubicBezTo>
                  <a:pt x="827920" y="3151904"/>
                  <a:pt x="1264717" y="2956343"/>
                  <a:pt x="1747190" y="2956343"/>
                </a:cubicBezTo>
                <a:lnTo>
                  <a:pt x="4703533" y="2933911"/>
                </a:lnTo>
                <a:cubicBezTo>
                  <a:pt x="5031237" y="2933911"/>
                  <a:pt x="5327917" y="2801083"/>
                  <a:pt x="5542671" y="2586328"/>
                </a:cubicBezTo>
                <a:cubicBezTo>
                  <a:pt x="5757426" y="2371574"/>
                  <a:pt x="5890254" y="2074894"/>
                  <a:pt x="5890254" y="1747190"/>
                </a:cubicBezTo>
                <a:cubicBezTo>
                  <a:pt x="5890254" y="1091782"/>
                  <a:pt x="5358941" y="560469"/>
                  <a:pt x="4703533" y="560469"/>
                </a:cubicBezTo>
                <a:cubicBezTo>
                  <a:pt x="4048125" y="560469"/>
                  <a:pt x="3516812" y="1091782"/>
                  <a:pt x="3516812" y="1747190"/>
                </a:cubicBezTo>
                <a:lnTo>
                  <a:pt x="3516812" y="2756823"/>
                </a:lnTo>
                <a:lnTo>
                  <a:pt x="2956343" y="2770245"/>
                </a:lnTo>
                <a:lnTo>
                  <a:pt x="2956343" y="1747190"/>
                </a:lnTo>
                <a:cubicBezTo>
                  <a:pt x="2956343" y="782244"/>
                  <a:pt x="3738587" y="0"/>
                  <a:pt x="4703533" y="0"/>
                </a:cubicBezTo>
                <a:cubicBezTo>
                  <a:pt x="5668479" y="0"/>
                  <a:pt x="6450723" y="782244"/>
                  <a:pt x="6450723" y="1747190"/>
                </a:cubicBezTo>
                <a:cubicBezTo>
                  <a:pt x="6450723" y="2229663"/>
                  <a:pt x="6255162" y="2666460"/>
                  <a:pt x="5938983" y="298264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80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C6E707AD-F845-833E-5027-B1E33BE2A706}"/>
              </a:ext>
            </a:extLst>
          </p:cNvPr>
          <p:cNvSpPr/>
          <p:nvPr/>
        </p:nvSpPr>
        <p:spPr>
          <a:xfrm rot="13500000">
            <a:off x="2455201" y="2487478"/>
            <a:ext cx="2963823" cy="2770246"/>
          </a:xfrm>
          <a:custGeom>
            <a:avLst/>
            <a:gdLst>
              <a:gd name="connsiteX0" fmla="*/ 2963823 w 2963823"/>
              <a:gd name="connsiteY0" fmla="*/ 494638 h 2770246"/>
              <a:gd name="connsiteX1" fmla="*/ 2567511 w 2963823"/>
              <a:gd name="connsiteY1" fmla="*/ 890949 h 2770246"/>
              <a:gd name="connsiteX2" fmla="*/ 2502055 w 2963823"/>
              <a:gd name="connsiteY2" fmla="*/ 831459 h 2770246"/>
              <a:gd name="connsiteX3" fmla="*/ 1747191 w 2963823"/>
              <a:gd name="connsiteY3" fmla="*/ 560469 h 2770246"/>
              <a:gd name="connsiteX4" fmla="*/ 560470 w 2963823"/>
              <a:gd name="connsiteY4" fmla="*/ 1747190 h 2770246"/>
              <a:gd name="connsiteX5" fmla="*/ 560470 w 2963823"/>
              <a:gd name="connsiteY5" fmla="*/ 2756823 h 2770246"/>
              <a:gd name="connsiteX6" fmla="*/ 1 w 2963823"/>
              <a:gd name="connsiteY6" fmla="*/ 2770246 h 2770246"/>
              <a:gd name="connsiteX7" fmla="*/ 1 w 2963823"/>
              <a:gd name="connsiteY7" fmla="*/ 1747189 h 2770246"/>
              <a:gd name="connsiteX8" fmla="*/ 1747190 w 2963823"/>
              <a:gd name="connsiteY8" fmla="*/ 0 h 2770246"/>
              <a:gd name="connsiteX9" fmla="*/ 2858565 w 2963823"/>
              <a:gd name="connsiteY9" fmla="*/ 398974 h 2770246"/>
              <a:gd name="connsiteX10" fmla="*/ 2963823 w 2963823"/>
              <a:gd name="connsiteY10" fmla="*/ 494638 h 27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3823" h="2770246">
                <a:moveTo>
                  <a:pt x="2963823" y="494638"/>
                </a:moveTo>
                <a:lnTo>
                  <a:pt x="2567511" y="890949"/>
                </a:lnTo>
                <a:lnTo>
                  <a:pt x="2502055" y="831459"/>
                </a:lnTo>
                <a:cubicBezTo>
                  <a:pt x="2296920" y="662166"/>
                  <a:pt x="2033932" y="560469"/>
                  <a:pt x="1747191" y="560469"/>
                </a:cubicBezTo>
                <a:cubicBezTo>
                  <a:pt x="1091783" y="560468"/>
                  <a:pt x="560469" y="1091782"/>
                  <a:pt x="560470" y="1747190"/>
                </a:cubicBezTo>
                <a:lnTo>
                  <a:pt x="560470" y="2756823"/>
                </a:lnTo>
                <a:lnTo>
                  <a:pt x="1" y="2770246"/>
                </a:lnTo>
                <a:lnTo>
                  <a:pt x="1" y="1747189"/>
                </a:lnTo>
                <a:cubicBezTo>
                  <a:pt x="0" y="782244"/>
                  <a:pt x="782245" y="-1"/>
                  <a:pt x="1747190" y="0"/>
                </a:cubicBezTo>
                <a:cubicBezTo>
                  <a:pt x="2169354" y="0"/>
                  <a:pt x="2556548" y="149726"/>
                  <a:pt x="2858565" y="398974"/>
                </a:cubicBezTo>
                <a:lnTo>
                  <a:pt x="2963823" y="494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9A85A093-17B0-8429-661A-8DE292588545}"/>
              </a:ext>
            </a:extLst>
          </p:cNvPr>
          <p:cNvSpPr/>
          <p:nvPr/>
        </p:nvSpPr>
        <p:spPr>
          <a:xfrm rot="13500000">
            <a:off x="6767103" y="1609178"/>
            <a:ext cx="2991191" cy="2775532"/>
          </a:xfrm>
          <a:custGeom>
            <a:avLst/>
            <a:gdLst>
              <a:gd name="connsiteX0" fmla="*/ 2479451 w 2991191"/>
              <a:gd name="connsiteY0" fmla="*/ 2263792 h 2775532"/>
              <a:gd name="connsiteX1" fmla="*/ 1243999 w 2991191"/>
              <a:gd name="connsiteY1" fmla="*/ 2775532 h 2775532"/>
              <a:gd name="connsiteX2" fmla="*/ 8550 w 2991191"/>
              <a:gd name="connsiteY2" fmla="*/ 2263791 h 2775532"/>
              <a:gd name="connsiteX3" fmla="*/ 0 w 2991191"/>
              <a:gd name="connsiteY3" fmla="*/ 2254384 h 2775532"/>
              <a:gd name="connsiteX4" fmla="*/ 396311 w 2991191"/>
              <a:gd name="connsiteY4" fmla="*/ 1858073 h 2775532"/>
              <a:gd name="connsiteX5" fmla="*/ 404861 w 2991191"/>
              <a:gd name="connsiteY5" fmla="*/ 1867480 h 2775532"/>
              <a:gd name="connsiteX6" fmla="*/ 1244001 w 2991191"/>
              <a:gd name="connsiteY6" fmla="*/ 2215064 h 2775532"/>
              <a:gd name="connsiteX7" fmla="*/ 2083139 w 2991191"/>
              <a:gd name="connsiteY7" fmla="*/ 1867480 h 2775532"/>
              <a:gd name="connsiteX8" fmla="*/ 2430722 w 2991191"/>
              <a:gd name="connsiteY8" fmla="*/ 1028342 h 2775532"/>
              <a:gd name="connsiteX9" fmla="*/ 2430720 w 2991191"/>
              <a:gd name="connsiteY9" fmla="*/ 13422 h 2775532"/>
              <a:gd name="connsiteX10" fmla="*/ 2991190 w 2991191"/>
              <a:gd name="connsiteY10" fmla="*/ 0 h 2775532"/>
              <a:gd name="connsiteX11" fmla="*/ 2991191 w 2991191"/>
              <a:gd name="connsiteY11" fmla="*/ 1028342 h 2775532"/>
              <a:gd name="connsiteX12" fmla="*/ 2479451 w 2991191"/>
              <a:gd name="connsiteY12" fmla="*/ 2263792 h 277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191" h="2775532">
                <a:moveTo>
                  <a:pt x="2479451" y="2263792"/>
                </a:moveTo>
                <a:cubicBezTo>
                  <a:pt x="2163271" y="2579971"/>
                  <a:pt x="1726473" y="2775532"/>
                  <a:pt x="1243999" y="2775532"/>
                </a:cubicBezTo>
                <a:cubicBezTo>
                  <a:pt x="761527" y="2775531"/>
                  <a:pt x="324730" y="2579970"/>
                  <a:pt x="8550" y="2263791"/>
                </a:cubicBezTo>
                <a:lnTo>
                  <a:pt x="0" y="2254384"/>
                </a:lnTo>
                <a:lnTo>
                  <a:pt x="396311" y="1858073"/>
                </a:lnTo>
                <a:lnTo>
                  <a:pt x="404861" y="1867480"/>
                </a:lnTo>
                <a:cubicBezTo>
                  <a:pt x="619615" y="2082235"/>
                  <a:pt x="916296" y="2215063"/>
                  <a:pt x="1244001" y="2215064"/>
                </a:cubicBezTo>
                <a:cubicBezTo>
                  <a:pt x="1571706" y="2215063"/>
                  <a:pt x="1868385" y="2082234"/>
                  <a:pt x="2083139" y="1867480"/>
                </a:cubicBezTo>
                <a:cubicBezTo>
                  <a:pt x="2297893" y="1652726"/>
                  <a:pt x="2430721" y="1356046"/>
                  <a:pt x="2430722" y="1028342"/>
                </a:cubicBezTo>
                <a:lnTo>
                  <a:pt x="2430720" y="13422"/>
                </a:lnTo>
                <a:lnTo>
                  <a:pt x="2991190" y="0"/>
                </a:lnTo>
                <a:lnTo>
                  <a:pt x="2991191" y="1028342"/>
                </a:lnTo>
                <a:cubicBezTo>
                  <a:pt x="2991191" y="1510815"/>
                  <a:pt x="2795630" y="1947612"/>
                  <a:pt x="2479451" y="22637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BCA4C999-50AC-8A9D-B8DB-697B6883C4D0}"/>
              </a:ext>
            </a:extLst>
          </p:cNvPr>
          <p:cNvSpPr/>
          <p:nvPr/>
        </p:nvSpPr>
        <p:spPr>
          <a:xfrm rot="13500000">
            <a:off x="2861268" y="720907"/>
            <a:ext cx="6450723" cy="5434937"/>
          </a:xfrm>
          <a:custGeom>
            <a:avLst/>
            <a:gdLst>
              <a:gd name="connsiteX0" fmla="*/ 5938984 w 6450723"/>
              <a:gd name="connsiteY0" fmla="*/ 2488002 h 5434937"/>
              <a:gd name="connsiteX1" fmla="*/ 4703535 w 6450723"/>
              <a:gd name="connsiteY1" fmla="*/ 2999742 h 5434937"/>
              <a:gd name="connsiteX2" fmla="*/ 1747192 w 6450723"/>
              <a:gd name="connsiteY2" fmla="*/ 3022174 h 5434937"/>
              <a:gd name="connsiteX3" fmla="*/ 908054 w 6450723"/>
              <a:gd name="connsiteY3" fmla="*/ 3369757 h 5434937"/>
              <a:gd name="connsiteX4" fmla="*/ 560471 w 6450723"/>
              <a:gd name="connsiteY4" fmla="*/ 4208895 h 5434937"/>
              <a:gd name="connsiteX5" fmla="*/ 831459 w 6450723"/>
              <a:gd name="connsiteY5" fmla="*/ 4963760 h 5434937"/>
              <a:gd name="connsiteX6" fmla="*/ 899502 w 6450723"/>
              <a:gd name="connsiteY6" fmla="*/ 5038626 h 5434937"/>
              <a:gd name="connsiteX7" fmla="*/ 503191 w 6450723"/>
              <a:gd name="connsiteY7" fmla="*/ 5434937 h 5434937"/>
              <a:gd name="connsiteX8" fmla="*/ 398975 w 6450723"/>
              <a:gd name="connsiteY8" fmla="*/ 5320269 h 5434937"/>
              <a:gd name="connsiteX9" fmla="*/ 0 w 6450723"/>
              <a:gd name="connsiteY9" fmla="*/ 4208895 h 5434937"/>
              <a:gd name="connsiteX10" fmla="*/ 511742 w 6450723"/>
              <a:gd name="connsiteY10" fmla="*/ 2973445 h 5434937"/>
              <a:gd name="connsiteX11" fmla="*/ 1747190 w 6450723"/>
              <a:gd name="connsiteY11" fmla="*/ 2461705 h 5434937"/>
              <a:gd name="connsiteX12" fmla="*/ 4703535 w 6450723"/>
              <a:gd name="connsiteY12" fmla="*/ 2439273 h 5434937"/>
              <a:gd name="connsiteX13" fmla="*/ 5542672 w 6450723"/>
              <a:gd name="connsiteY13" fmla="*/ 2091690 h 5434937"/>
              <a:gd name="connsiteX14" fmla="*/ 5890256 w 6450723"/>
              <a:gd name="connsiteY14" fmla="*/ 1252552 h 5434937"/>
              <a:gd name="connsiteX15" fmla="*/ 5542673 w 6450723"/>
              <a:gd name="connsiteY15" fmla="*/ 413414 h 5434937"/>
              <a:gd name="connsiteX16" fmla="*/ 5523855 w 6450723"/>
              <a:gd name="connsiteY16" fmla="*/ 396311 h 5434937"/>
              <a:gd name="connsiteX17" fmla="*/ 5920167 w 6450723"/>
              <a:gd name="connsiteY17" fmla="*/ 0 h 5434937"/>
              <a:gd name="connsiteX18" fmla="*/ 5938984 w 6450723"/>
              <a:gd name="connsiteY18" fmla="*/ 17101 h 5434937"/>
              <a:gd name="connsiteX19" fmla="*/ 6450723 w 6450723"/>
              <a:gd name="connsiteY19" fmla="*/ 1252552 h 5434937"/>
              <a:gd name="connsiteX20" fmla="*/ 5938984 w 6450723"/>
              <a:gd name="connsiteY20" fmla="*/ 2488002 h 54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50723" h="5434937">
                <a:moveTo>
                  <a:pt x="5938984" y="2488002"/>
                </a:moveTo>
                <a:cubicBezTo>
                  <a:pt x="5622805" y="2804181"/>
                  <a:pt x="5186006" y="2999742"/>
                  <a:pt x="4703535" y="2999742"/>
                </a:cubicBezTo>
                <a:lnTo>
                  <a:pt x="1747192" y="3022174"/>
                </a:lnTo>
                <a:cubicBezTo>
                  <a:pt x="1424535" y="3081121"/>
                  <a:pt x="1122807" y="3155002"/>
                  <a:pt x="908054" y="3369757"/>
                </a:cubicBezTo>
                <a:cubicBezTo>
                  <a:pt x="693299" y="3584510"/>
                  <a:pt x="560471" y="3881190"/>
                  <a:pt x="560471" y="4208895"/>
                </a:cubicBezTo>
                <a:cubicBezTo>
                  <a:pt x="560470" y="4495636"/>
                  <a:pt x="662167" y="4758624"/>
                  <a:pt x="831459" y="4963760"/>
                </a:cubicBezTo>
                <a:lnTo>
                  <a:pt x="899502" y="5038626"/>
                </a:lnTo>
                <a:lnTo>
                  <a:pt x="503191" y="5434937"/>
                </a:lnTo>
                <a:lnTo>
                  <a:pt x="398975" y="5320269"/>
                </a:lnTo>
                <a:cubicBezTo>
                  <a:pt x="149728" y="5018251"/>
                  <a:pt x="1" y="4631058"/>
                  <a:pt x="0" y="4208895"/>
                </a:cubicBezTo>
                <a:cubicBezTo>
                  <a:pt x="0" y="3726422"/>
                  <a:pt x="195563" y="3289625"/>
                  <a:pt x="511742" y="2973445"/>
                </a:cubicBezTo>
                <a:cubicBezTo>
                  <a:pt x="827920" y="2657266"/>
                  <a:pt x="1264717" y="2461705"/>
                  <a:pt x="1747190" y="2461705"/>
                </a:cubicBezTo>
                <a:lnTo>
                  <a:pt x="4703535" y="2439273"/>
                </a:lnTo>
                <a:cubicBezTo>
                  <a:pt x="5031238" y="2439273"/>
                  <a:pt x="5327918" y="2306445"/>
                  <a:pt x="5542672" y="2091690"/>
                </a:cubicBezTo>
                <a:cubicBezTo>
                  <a:pt x="5757426" y="1876936"/>
                  <a:pt x="5890256" y="1580257"/>
                  <a:pt x="5890256" y="1252552"/>
                </a:cubicBezTo>
                <a:cubicBezTo>
                  <a:pt x="5890256" y="924848"/>
                  <a:pt x="5757427" y="628168"/>
                  <a:pt x="5542673" y="413414"/>
                </a:cubicBezTo>
                <a:lnTo>
                  <a:pt x="5523855" y="396311"/>
                </a:lnTo>
                <a:lnTo>
                  <a:pt x="5920167" y="0"/>
                </a:lnTo>
                <a:lnTo>
                  <a:pt x="5938984" y="17101"/>
                </a:lnTo>
                <a:cubicBezTo>
                  <a:pt x="6255163" y="333281"/>
                  <a:pt x="6450723" y="770079"/>
                  <a:pt x="6450723" y="1252552"/>
                </a:cubicBezTo>
                <a:cubicBezTo>
                  <a:pt x="6450725" y="1735025"/>
                  <a:pt x="6255164" y="2171822"/>
                  <a:pt x="5938984" y="24880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手繪多邊形: 圖案 44">
            <a:extLst>
              <a:ext uri="{FF2B5EF4-FFF2-40B4-BE49-F238E27FC236}">
                <a16:creationId xmlns:a16="http://schemas.microsoft.com/office/drawing/2014/main" id="{9EFF4046-59B5-0268-EFBD-1778EA14AAE2}"/>
              </a:ext>
            </a:extLst>
          </p:cNvPr>
          <p:cNvSpPr/>
          <p:nvPr/>
        </p:nvSpPr>
        <p:spPr>
          <a:xfrm rot="15065367">
            <a:off x="3445191" y="-335305"/>
            <a:ext cx="5301617" cy="7528608"/>
          </a:xfrm>
          <a:custGeom>
            <a:avLst/>
            <a:gdLst>
              <a:gd name="connsiteX0" fmla="*/ 4513711 w 5301617"/>
              <a:gd name="connsiteY0" fmla="*/ 5407812 h 7528608"/>
              <a:gd name="connsiteX1" fmla="*/ 4138961 w 5301617"/>
              <a:gd name="connsiteY1" fmla="*/ 5407812 h 7528608"/>
              <a:gd name="connsiteX2" fmla="*/ 4138847 w 5301617"/>
              <a:gd name="connsiteY2" fmla="*/ 5554620 h 7528608"/>
              <a:gd name="connsiteX3" fmla="*/ 4028836 w 5301617"/>
              <a:gd name="connsiteY3" fmla="*/ 6128914 h 7528608"/>
              <a:gd name="connsiteX4" fmla="*/ 1399693 w 5301617"/>
              <a:gd name="connsiteY4" fmla="*/ 7416318 h 7528608"/>
              <a:gd name="connsiteX5" fmla="*/ 112290 w 5301617"/>
              <a:gd name="connsiteY5" fmla="*/ 4787175 h 7528608"/>
              <a:gd name="connsiteX6" fmla="*/ 1531970 w 5301617"/>
              <a:gd name="connsiteY6" fmla="*/ 3459125 h 7528608"/>
              <a:gd name="connsiteX7" fmla="*/ 1670993 w 5301617"/>
              <a:gd name="connsiteY7" fmla="*/ 3428638 h 7528608"/>
              <a:gd name="connsiteX8" fmla="*/ 1670993 w 5301617"/>
              <a:gd name="connsiteY8" fmla="*/ 3428637 h 7528608"/>
              <a:gd name="connsiteX9" fmla="*/ 1727032 w 5301617"/>
              <a:gd name="connsiteY9" fmla="*/ 3416348 h 7528608"/>
              <a:gd name="connsiteX10" fmla="*/ 2537746 w 5301617"/>
              <a:gd name="connsiteY10" fmla="*/ 3441289 h 7528608"/>
              <a:gd name="connsiteX11" fmla="*/ 2626137 w 5301617"/>
              <a:gd name="connsiteY11" fmla="*/ 3466669 h 7528608"/>
              <a:gd name="connsiteX12" fmla="*/ 2790765 w 5301617"/>
              <a:gd name="connsiteY12" fmla="*/ 3519505 h 7528608"/>
              <a:gd name="connsiteX13" fmla="*/ 2888879 w 5301617"/>
              <a:gd name="connsiteY13" fmla="*/ 3547675 h 7528608"/>
              <a:gd name="connsiteX14" fmla="*/ 4665332 w 5301617"/>
              <a:gd name="connsiteY14" fmla="*/ 2561921 h 7528608"/>
              <a:gd name="connsiteX15" fmla="*/ 3722412 w 5301617"/>
              <a:gd name="connsiteY15" fmla="*/ 636285 h 7528608"/>
              <a:gd name="connsiteX16" fmla="*/ 1796776 w 5301617"/>
              <a:gd name="connsiteY16" fmla="*/ 1579205 h 7528608"/>
              <a:gd name="connsiteX17" fmla="*/ 2140492 w 5301617"/>
              <a:gd name="connsiteY17" fmla="*/ 3124241 h 7528608"/>
              <a:gd name="connsiteX18" fmla="*/ 2151425 w 5301617"/>
              <a:gd name="connsiteY18" fmla="*/ 3134582 h 7528608"/>
              <a:gd name="connsiteX19" fmla="*/ 1482752 w 5301617"/>
              <a:gd name="connsiteY19" fmla="*/ 3173221 h 7528608"/>
              <a:gd name="connsiteX20" fmla="*/ 1442233 w 5301617"/>
              <a:gd name="connsiteY20" fmla="*/ 3112272 h 7528608"/>
              <a:gd name="connsiteX21" fmla="*/ 1272781 w 5301617"/>
              <a:gd name="connsiteY21" fmla="*/ 1399694 h 7528608"/>
              <a:gd name="connsiteX22" fmla="*/ 3901923 w 5301617"/>
              <a:gd name="connsiteY22" fmla="*/ 112290 h 7528608"/>
              <a:gd name="connsiteX23" fmla="*/ 5189327 w 5301617"/>
              <a:gd name="connsiteY23" fmla="*/ 2741433 h 7528608"/>
              <a:gd name="connsiteX24" fmla="*/ 3769647 w 5301617"/>
              <a:gd name="connsiteY24" fmla="*/ 4069483 h 7528608"/>
              <a:gd name="connsiteX25" fmla="*/ 3630621 w 5301617"/>
              <a:gd name="connsiteY25" fmla="*/ 4099971 h 7528608"/>
              <a:gd name="connsiteX26" fmla="*/ 3630620 w 5301617"/>
              <a:gd name="connsiteY26" fmla="*/ 4099970 h 7528608"/>
              <a:gd name="connsiteX27" fmla="*/ 3574583 w 5301617"/>
              <a:gd name="connsiteY27" fmla="*/ 4112259 h 7528608"/>
              <a:gd name="connsiteX28" fmla="*/ 2763868 w 5301617"/>
              <a:gd name="connsiteY28" fmla="*/ 4087318 h 7528608"/>
              <a:gd name="connsiteX29" fmla="*/ 2611253 w 5301617"/>
              <a:gd name="connsiteY29" fmla="*/ 4043500 h 7528608"/>
              <a:gd name="connsiteX30" fmla="*/ 2510851 w 5301617"/>
              <a:gd name="connsiteY30" fmla="*/ 4009104 h 7528608"/>
              <a:gd name="connsiteX31" fmla="*/ 2412738 w 5301617"/>
              <a:gd name="connsiteY31" fmla="*/ 3980933 h 7528608"/>
              <a:gd name="connsiteX32" fmla="*/ 636285 w 5301617"/>
              <a:gd name="connsiteY32" fmla="*/ 4966687 h 7528608"/>
              <a:gd name="connsiteX33" fmla="*/ 1579205 w 5301617"/>
              <a:gd name="connsiteY33" fmla="*/ 6892323 h 7528608"/>
              <a:gd name="connsiteX34" fmla="*/ 3504841 w 5301617"/>
              <a:gd name="connsiteY34" fmla="*/ 5949403 h 7528608"/>
              <a:gd name="connsiteX35" fmla="*/ 3585415 w 5301617"/>
              <a:gd name="connsiteY35" fmla="*/ 5528778 h 7528608"/>
              <a:gd name="connsiteX36" fmla="*/ 3585508 w 5301617"/>
              <a:gd name="connsiteY36" fmla="*/ 5407812 h 7528608"/>
              <a:gd name="connsiteX37" fmla="*/ 3203838 w 5301617"/>
              <a:gd name="connsiteY37" fmla="*/ 5407812 h 7528608"/>
              <a:gd name="connsiteX38" fmla="*/ 3858775 w 5301617"/>
              <a:gd name="connsiteY38" fmla="*/ 4507812 h 7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01617" h="7528608">
                <a:moveTo>
                  <a:pt x="4513711" y="5407812"/>
                </a:moveTo>
                <a:lnTo>
                  <a:pt x="4138961" y="5407812"/>
                </a:lnTo>
                <a:lnTo>
                  <a:pt x="4138847" y="5554620"/>
                </a:lnTo>
                <a:cubicBezTo>
                  <a:pt x="4129835" y="5745738"/>
                  <a:pt x="4093965" y="5938803"/>
                  <a:pt x="4028836" y="6128914"/>
                </a:cubicBezTo>
                <a:cubicBezTo>
                  <a:pt x="3658325" y="7210438"/>
                  <a:pt x="2481217" y="7786829"/>
                  <a:pt x="1399693" y="7416318"/>
                </a:cubicBezTo>
                <a:cubicBezTo>
                  <a:pt x="318169" y="7045807"/>
                  <a:pt x="-258221" y="5868699"/>
                  <a:pt x="112290" y="4787175"/>
                </a:cubicBezTo>
                <a:cubicBezTo>
                  <a:pt x="343859" y="4111223"/>
                  <a:pt x="890505" y="3632588"/>
                  <a:pt x="1531970" y="3459125"/>
                </a:cubicBezTo>
                <a:lnTo>
                  <a:pt x="1670993" y="3428638"/>
                </a:lnTo>
                <a:lnTo>
                  <a:pt x="1670993" y="3428637"/>
                </a:lnTo>
                <a:lnTo>
                  <a:pt x="1727032" y="3416348"/>
                </a:lnTo>
                <a:cubicBezTo>
                  <a:pt x="1990322" y="3371808"/>
                  <a:pt x="2265259" y="3377820"/>
                  <a:pt x="2537746" y="3441289"/>
                </a:cubicBezTo>
                <a:lnTo>
                  <a:pt x="2626137" y="3466669"/>
                </a:lnTo>
                <a:cubicBezTo>
                  <a:pt x="2681013" y="3484281"/>
                  <a:pt x="2735889" y="3501892"/>
                  <a:pt x="2790765" y="3519505"/>
                </a:cubicBezTo>
                <a:lnTo>
                  <a:pt x="2888879" y="3547675"/>
                </a:lnTo>
                <a:cubicBezTo>
                  <a:pt x="3637285" y="3721995"/>
                  <a:pt x="4410923" y="3304543"/>
                  <a:pt x="4665332" y="2561921"/>
                </a:cubicBezTo>
                <a:cubicBezTo>
                  <a:pt x="4936702" y="1769792"/>
                  <a:pt x="4514542" y="907655"/>
                  <a:pt x="3722412" y="636285"/>
                </a:cubicBezTo>
                <a:cubicBezTo>
                  <a:pt x="2930282" y="364915"/>
                  <a:pt x="2068145" y="787075"/>
                  <a:pt x="1796776" y="1579205"/>
                </a:cubicBezTo>
                <a:cubicBezTo>
                  <a:pt x="1605969" y="2136172"/>
                  <a:pt x="1758033" y="2727747"/>
                  <a:pt x="2140492" y="3124241"/>
                </a:cubicBezTo>
                <a:lnTo>
                  <a:pt x="2151425" y="3134582"/>
                </a:lnTo>
                <a:lnTo>
                  <a:pt x="1482752" y="3173221"/>
                </a:lnTo>
                <a:lnTo>
                  <a:pt x="1442233" y="3112272"/>
                </a:lnTo>
                <a:cubicBezTo>
                  <a:pt x="1150726" y="2611197"/>
                  <a:pt x="1070157" y="1991153"/>
                  <a:pt x="1272781" y="1399694"/>
                </a:cubicBezTo>
                <a:cubicBezTo>
                  <a:pt x="1643292" y="318170"/>
                  <a:pt x="2820399" y="-258221"/>
                  <a:pt x="3901923" y="112290"/>
                </a:cubicBezTo>
                <a:cubicBezTo>
                  <a:pt x="4983447" y="482801"/>
                  <a:pt x="5559838" y="1659909"/>
                  <a:pt x="5189327" y="2741433"/>
                </a:cubicBezTo>
                <a:cubicBezTo>
                  <a:pt x="4957758" y="3417385"/>
                  <a:pt x="4411111" y="3896020"/>
                  <a:pt x="3769647" y="4069483"/>
                </a:cubicBezTo>
                <a:lnTo>
                  <a:pt x="3630621" y="4099971"/>
                </a:lnTo>
                <a:lnTo>
                  <a:pt x="3630620" y="4099970"/>
                </a:lnTo>
                <a:lnTo>
                  <a:pt x="3574583" y="4112259"/>
                </a:lnTo>
                <a:cubicBezTo>
                  <a:pt x="3311293" y="4156800"/>
                  <a:pt x="3036356" y="4150787"/>
                  <a:pt x="2763868" y="4087318"/>
                </a:cubicBezTo>
                <a:lnTo>
                  <a:pt x="2611253" y="4043500"/>
                </a:lnTo>
                <a:lnTo>
                  <a:pt x="2510851" y="4009104"/>
                </a:lnTo>
                <a:lnTo>
                  <a:pt x="2412738" y="3980933"/>
                </a:lnTo>
                <a:cubicBezTo>
                  <a:pt x="1664331" y="3806613"/>
                  <a:pt x="890694" y="4224065"/>
                  <a:pt x="636285" y="4966687"/>
                </a:cubicBezTo>
                <a:cubicBezTo>
                  <a:pt x="364915" y="5758817"/>
                  <a:pt x="787075" y="6620953"/>
                  <a:pt x="1579205" y="6892323"/>
                </a:cubicBezTo>
                <a:cubicBezTo>
                  <a:pt x="2371335" y="7163693"/>
                  <a:pt x="3233471" y="6741533"/>
                  <a:pt x="3504841" y="5949403"/>
                </a:cubicBezTo>
                <a:cubicBezTo>
                  <a:pt x="3552542" y="5810162"/>
                  <a:pt x="3578814" y="5668758"/>
                  <a:pt x="3585415" y="5528778"/>
                </a:cubicBezTo>
                <a:lnTo>
                  <a:pt x="3585508" y="5407812"/>
                </a:lnTo>
                <a:lnTo>
                  <a:pt x="3203838" y="5407812"/>
                </a:lnTo>
                <a:lnTo>
                  <a:pt x="3858775" y="4507812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6" name="頁尾版面配置區 45">
            <a:extLst>
              <a:ext uri="{FF2B5EF4-FFF2-40B4-BE49-F238E27FC236}">
                <a16:creationId xmlns:a16="http://schemas.microsoft.com/office/drawing/2014/main" id="{61523814-FCA8-2AE8-FABF-E97C9CB925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319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C6E707AD-F845-833E-5027-B1E33BE2A706}"/>
              </a:ext>
            </a:extLst>
          </p:cNvPr>
          <p:cNvSpPr/>
          <p:nvPr/>
        </p:nvSpPr>
        <p:spPr>
          <a:xfrm rot="13500000">
            <a:off x="2455201" y="2487478"/>
            <a:ext cx="2963823" cy="2770246"/>
          </a:xfrm>
          <a:custGeom>
            <a:avLst/>
            <a:gdLst>
              <a:gd name="connsiteX0" fmla="*/ 2963823 w 2963823"/>
              <a:gd name="connsiteY0" fmla="*/ 494638 h 2770246"/>
              <a:gd name="connsiteX1" fmla="*/ 2567511 w 2963823"/>
              <a:gd name="connsiteY1" fmla="*/ 890949 h 2770246"/>
              <a:gd name="connsiteX2" fmla="*/ 2502055 w 2963823"/>
              <a:gd name="connsiteY2" fmla="*/ 831459 h 2770246"/>
              <a:gd name="connsiteX3" fmla="*/ 1747191 w 2963823"/>
              <a:gd name="connsiteY3" fmla="*/ 560469 h 2770246"/>
              <a:gd name="connsiteX4" fmla="*/ 560470 w 2963823"/>
              <a:gd name="connsiteY4" fmla="*/ 1747190 h 2770246"/>
              <a:gd name="connsiteX5" fmla="*/ 560470 w 2963823"/>
              <a:gd name="connsiteY5" fmla="*/ 2756823 h 2770246"/>
              <a:gd name="connsiteX6" fmla="*/ 1 w 2963823"/>
              <a:gd name="connsiteY6" fmla="*/ 2770246 h 2770246"/>
              <a:gd name="connsiteX7" fmla="*/ 1 w 2963823"/>
              <a:gd name="connsiteY7" fmla="*/ 1747189 h 2770246"/>
              <a:gd name="connsiteX8" fmla="*/ 1747190 w 2963823"/>
              <a:gd name="connsiteY8" fmla="*/ 0 h 2770246"/>
              <a:gd name="connsiteX9" fmla="*/ 2858565 w 2963823"/>
              <a:gd name="connsiteY9" fmla="*/ 398974 h 2770246"/>
              <a:gd name="connsiteX10" fmla="*/ 2963823 w 2963823"/>
              <a:gd name="connsiteY10" fmla="*/ 494638 h 27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3823" h="2770246">
                <a:moveTo>
                  <a:pt x="2963823" y="494638"/>
                </a:moveTo>
                <a:lnTo>
                  <a:pt x="2567511" y="890949"/>
                </a:lnTo>
                <a:lnTo>
                  <a:pt x="2502055" y="831459"/>
                </a:lnTo>
                <a:cubicBezTo>
                  <a:pt x="2296920" y="662166"/>
                  <a:pt x="2033932" y="560469"/>
                  <a:pt x="1747191" y="560469"/>
                </a:cubicBezTo>
                <a:cubicBezTo>
                  <a:pt x="1091783" y="560468"/>
                  <a:pt x="560469" y="1091782"/>
                  <a:pt x="560470" y="1747190"/>
                </a:cubicBezTo>
                <a:lnTo>
                  <a:pt x="560470" y="2756823"/>
                </a:lnTo>
                <a:lnTo>
                  <a:pt x="1" y="2770246"/>
                </a:lnTo>
                <a:lnTo>
                  <a:pt x="1" y="1747189"/>
                </a:lnTo>
                <a:cubicBezTo>
                  <a:pt x="0" y="782244"/>
                  <a:pt x="782245" y="-1"/>
                  <a:pt x="1747190" y="0"/>
                </a:cubicBezTo>
                <a:cubicBezTo>
                  <a:pt x="2169354" y="0"/>
                  <a:pt x="2556548" y="149726"/>
                  <a:pt x="2858565" y="398974"/>
                </a:cubicBezTo>
                <a:lnTo>
                  <a:pt x="2963823" y="494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9A85A093-17B0-8429-661A-8DE292588545}"/>
              </a:ext>
            </a:extLst>
          </p:cNvPr>
          <p:cNvSpPr/>
          <p:nvPr/>
        </p:nvSpPr>
        <p:spPr>
          <a:xfrm rot="13500000">
            <a:off x="6767103" y="1609178"/>
            <a:ext cx="2991191" cy="2775532"/>
          </a:xfrm>
          <a:custGeom>
            <a:avLst/>
            <a:gdLst>
              <a:gd name="connsiteX0" fmla="*/ 2479451 w 2991191"/>
              <a:gd name="connsiteY0" fmla="*/ 2263792 h 2775532"/>
              <a:gd name="connsiteX1" fmla="*/ 1243999 w 2991191"/>
              <a:gd name="connsiteY1" fmla="*/ 2775532 h 2775532"/>
              <a:gd name="connsiteX2" fmla="*/ 8550 w 2991191"/>
              <a:gd name="connsiteY2" fmla="*/ 2263791 h 2775532"/>
              <a:gd name="connsiteX3" fmla="*/ 0 w 2991191"/>
              <a:gd name="connsiteY3" fmla="*/ 2254384 h 2775532"/>
              <a:gd name="connsiteX4" fmla="*/ 396311 w 2991191"/>
              <a:gd name="connsiteY4" fmla="*/ 1858073 h 2775532"/>
              <a:gd name="connsiteX5" fmla="*/ 404861 w 2991191"/>
              <a:gd name="connsiteY5" fmla="*/ 1867480 h 2775532"/>
              <a:gd name="connsiteX6" fmla="*/ 1244001 w 2991191"/>
              <a:gd name="connsiteY6" fmla="*/ 2215064 h 2775532"/>
              <a:gd name="connsiteX7" fmla="*/ 2083139 w 2991191"/>
              <a:gd name="connsiteY7" fmla="*/ 1867480 h 2775532"/>
              <a:gd name="connsiteX8" fmla="*/ 2430722 w 2991191"/>
              <a:gd name="connsiteY8" fmla="*/ 1028342 h 2775532"/>
              <a:gd name="connsiteX9" fmla="*/ 2430720 w 2991191"/>
              <a:gd name="connsiteY9" fmla="*/ 13422 h 2775532"/>
              <a:gd name="connsiteX10" fmla="*/ 2991190 w 2991191"/>
              <a:gd name="connsiteY10" fmla="*/ 0 h 2775532"/>
              <a:gd name="connsiteX11" fmla="*/ 2991191 w 2991191"/>
              <a:gd name="connsiteY11" fmla="*/ 1028342 h 2775532"/>
              <a:gd name="connsiteX12" fmla="*/ 2479451 w 2991191"/>
              <a:gd name="connsiteY12" fmla="*/ 2263792 h 277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191" h="2775532">
                <a:moveTo>
                  <a:pt x="2479451" y="2263792"/>
                </a:moveTo>
                <a:cubicBezTo>
                  <a:pt x="2163271" y="2579971"/>
                  <a:pt x="1726473" y="2775532"/>
                  <a:pt x="1243999" y="2775532"/>
                </a:cubicBezTo>
                <a:cubicBezTo>
                  <a:pt x="761527" y="2775531"/>
                  <a:pt x="324730" y="2579970"/>
                  <a:pt x="8550" y="2263791"/>
                </a:cubicBezTo>
                <a:lnTo>
                  <a:pt x="0" y="2254384"/>
                </a:lnTo>
                <a:lnTo>
                  <a:pt x="396311" y="1858073"/>
                </a:lnTo>
                <a:lnTo>
                  <a:pt x="404861" y="1867480"/>
                </a:lnTo>
                <a:cubicBezTo>
                  <a:pt x="619615" y="2082235"/>
                  <a:pt x="916296" y="2215063"/>
                  <a:pt x="1244001" y="2215064"/>
                </a:cubicBezTo>
                <a:cubicBezTo>
                  <a:pt x="1571706" y="2215063"/>
                  <a:pt x="1868385" y="2082234"/>
                  <a:pt x="2083139" y="1867480"/>
                </a:cubicBezTo>
                <a:cubicBezTo>
                  <a:pt x="2297893" y="1652726"/>
                  <a:pt x="2430721" y="1356046"/>
                  <a:pt x="2430722" y="1028342"/>
                </a:cubicBezTo>
                <a:lnTo>
                  <a:pt x="2430720" y="13422"/>
                </a:lnTo>
                <a:lnTo>
                  <a:pt x="2991190" y="0"/>
                </a:lnTo>
                <a:lnTo>
                  <a:pt x="2991191" y="1028342"/>
                </a:lnTo>
                <a:cubicBezTo>
                  <a:pt x="2991191" y="1510815"/>
                  <a:pt x="2795630" y="1947612"/>
                  <a:pt x="2479451" y="22637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D8E4A7E7-4E51-B32E-FD92-6404DCEB066D}"/>
              </a:ext>
            </a:extLst>
          </p:cNvPr>
          <p:cNvSpPr/>
          <p:nvPr/>
        </p:nvSpPr>
        <p:spPr>
          <a:xfrm rot="13500000">
            <a:off x="6238880" y="2119960"/>
            <a:ext cx="3507742" cy="2986591"/>
          </a:xfrm>
          <a:custGeom>
            <a:avLst/>
            <a:gdLst>
              <a:gd name="connsiteX0" fmla="*/ 3507742 w 3507742"/>
              <a:gd name="connsiteY0" fmla="*/ 0 h 2986591"/>
              <a:gd name="connsiteX1" fmla="*/ 2942988 w 3507742"/>
              <a:gd name="connsiteY1" fmla="*/ 564755 h 2986591"/>
              <a:gd name="connsiteX2" fmla="*/ 1747192 w 3507742"/>
              <a:gd name="connsiteY2" fmla="*/ 573828 h 2986591"/>
              <a:gd name="connsiteX3" fmla="*/ 908054 w 3507742"/>
              <a:gd name="connsiteY3" fmla="*/ 921411 h 2986591"/>
              <a:gd name="connsiteX4" fmla="*/ 560471 w 3507742"/>
              <a:gd name="connsiteY4" fmla="*/ 1760549 h 2986591"/>
              <a:gd name="connsiteX5" fmla="*/ 831459 w 3507742"/>
              <a:gd name="connsiteY5" fmla="*/ 2515414 h 2986591"/>
              <a:gd name="connsiteX6" fmla="*/ 899502 w 3507742"/>
              <a:gd name="connsiteY6" fmla="*/ 2590280 h 2986591"/>
              <a:gd name="connsiteX7" fmla="*/ 503191 w 3507742"/>
              <a:gd name="connsiteY7" fmla="*/ 2986591 h 2986591"/>
              <a:gd name="connsiteX8" fmla="*/ 398975 w 3507742"/>
              <a:gd name="connsiteY8" fmla="*/ 2871922 h 2986591"/>
              <a:gd name="connsiteX9" fmla="*/ 0 w 3507742"/>
              <a:gd name="connsiteY9" fmla="*/ 1760549 h 2986591"/>
              <a:gd name="connsiteX10" fmla="*/ 511742 w 3507742"/>
              <a:gd name="connsiteY10" fmla="*/ 525099 h 2986591"/>
              <a:gd name="connsiteX11" fmla="*/ 1747189 w 3507742"/>
              <a:gd name="connsiteY11" fmla="*/ 13359 h 2986591"/>
              <a:gd name="connsiteX12" fmla="*/ 3507742 w 3507742"/>
              <a:gd name="connsiteY12" fmla="*/ 0 h 298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7742" h="2986591">
                <a:moveTo>
                  <a:pt x="3507742" y="0"/>
                </a:moveTo>
                <a:lnTo>
                  <a:pt x="2942988" y="564755"/>
                </a:lnTo>
                <a:lnTo>
                  <a:pt x="1747192" y="573828"/>
                </a:lnTo>
                <a:cubicBezTo>
                  <a:pt x="1424534" y="632775"/>
                  <a:pt x="1122807" y="706656"/>
                  <a:pt x="908054" y="921411"/>
                </a:cubicBezTo>
                <a:cubicBezTo>
                  <a:pt x="693299" y="1136164"/>
                  <a:pt x="560470" y="1432843"/>
                  <a:pt x="560471" y="1760549"/>
                </a:cubicBezTo>
                <a:cubicBezTo>
                  <a:pt x="560470" y="2047290"/>
                  <a:pt x="662167" y="2310278"/>
                  <a:pt x="831459" y="2515414"/>
                </a:cubicBezTo>
                <a:lnTo>
                  <a:pt x="899502" y="2590280"/>
                </a:lnTo>
                <a:lnTo>
                  <a:pt x="503191" y="2986591"/>
                </a:lnTo>
                <a:lnTo>
                  <a:pt x="398975" y="2871922"/>
                </a:lnTo>
                <a:cubicBezTo>
                  <a:pt x="149728" y="2569905"/>
                  <a:pt x="1" y="2182712"/>
                  <a:pt x="0" y="1760549"/>
                </a:cubicBezTo>
                <a:cubicBezTo>
                  <a:pt x="0" y="1278075"/>
                  <a:pt x="195563" y="841279"/>
                  <a:pt x="511742" y="525099"/>
                </a:cubicBezTo>
                <a:cubicBezTo>
                  <a:pt x="827920" y="208920"/>
                  <a:pt x="1264716" y="13359"/>
                  <a:pt x="1747189" y="13359"/>
                </a:cubicBezTo>
                <a:lnTo>
                  <a:pt x="350774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96393DBD-E6AA-755B-69BB-A1E15AE1ECC3}"/>
              </a:ext>
            </a:extLst>
          </p:cNvPr>
          <p:cNvSpPr/>
          <p:nvPr/>
        </p:nvSpPr>
        <p:spPr>
          <a:xfrm rot="13500000">
            <a:off x="2436010" y="1747570"/>
            <a:ext cx="3507735" cy="3013101"/>
          </a:xfrm>
          <a:custGeom>
            <a:avLst/>
            <a:gdLst>
              <a:gd name="connsiteX0" fmla="*/ 2995996 w 3507735"/>
              <a:gd name="connsiteY0" fmla="*/ 2488002 h 3013101"/>
              <a:gd name="connsiteX1" fmla="*/ 1760546 w 3507735"/>
              <a:gd name="connsiteY1" fmla="*/ 2999742 h 3013101"/>
              <a:gd name="connsiteX2" fmla="*/ 0 w 3507735"/>
              <a:gd name="connsiteY2" fmla="*/ 3013101 h 3013101"/>
              <a:gd name="connsiteX3" fmla="*/ 564754 w 3507735"/>
              <a:gd name="connsiteY3" fmla="*/ 2448346 h 3013101"/>
              <a:gd name="connsiteX4" fmla="*/ 1760547 w 3507735"/>
              <a:gd name="connsiteY4" fmla="*/ 2439273 h 3013101"/>
              <a:gd name="connsiteX5" fmla="*/ 2599684 w 3507735"/>
              <a:gd name="connsiteY5" fmla="*/ 2091690 h 3013101"/>
              <a:gd name="connsiteX6" fmla="*/ 2947268 w 3507735"/>
              <a:gd name="connsiteY6" fmla="*/ 1252552 h 3013101"/>
              <a:gd name="connsiteX7" fmla="*/ 2599685 w 3507735"/>
              <a:gd name="connsiteY7" fmla="*/ 413413 h 3013101"/>
              <a:gd name="connsiteX8" fmla="*/ 2580867 w 3507735"/>
              <a:gd name="connsiteY8" fmla="*/ 396311 h 3013101"/>
              <a:gd name="connsiteX9" fmla="*/ 2977179 w 3507735"/>
              <a:gd name="connsiteY9" fmla="*/ 0 h 3013101"/>
              <a:gd name="connsiteX10" fmla="*/ 2995995 w 3507735"/>
              <a:gd name="connsiteY10" fmla="*/ 17101 h 3013101"/>
              <a:gd name="connsiteX11" fmla="*/ 3507735 w 3507735"/>
              <a:gd name="connsiteY11" fmla="*/ 1252552 h 3013101"/>
              <a:gd name="connsiteX12" fmla="*/ 2995996 w 3507735"/>
              <a:gd name="connsiteY12" fmla="*/ 2488002 h 301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7735" h="3013101">
                <a:moveTo>
                  <a:pt x="2995996" y="2488002"/>
                </a:moveTo>
                <a:cubicBezTo>
                  <a:pt x="2679817" y="2804181"/>
                  <a:pt x="2243018" y="2999742"/>
                  <a:pt x="1760546" y="2999742"/>
                </a:cubicBezTo>
                <a:lnTo>
                  <a:pt x="0" y="3013101"/>
                </a:lnTo>
                <a:lnTo>
                  <a:pt x="564754" y="2448346"/>
                </a:lnTo>
                <a:lnTo>
                  <a:pt x="1760547" y="2439273"/>
                </a:lnTo>
                <a:cubicBezTo>
                  <a:pt x="2088250" y="2439273"/>
                  <a:pt x="2384930" y="2306445"/>
                  <a:pt x="2599684" y="2091690"/>
                </a:cubicBezTo>
                <a:cubicBezTo>
                  <a:pt x="2814438" y="1876936"/>
                  <a:pt x="2947267" y="1580257"/>
                  <a:pt x="2947268" y="1252552"/>
                </a:cubicBezTo>
                <a:cubicBezTo>
                  <a:pt x="2947267" y="924848"/>
                  <a:pt x="2814439" y="628168"/>
                  <a:pt x="2599685" y="413413"/>
                </a:cubicBezTo>
                <a:lnTo>
                  <a:pt x="2580867" y="396311"/>
                </a:lnTo>
                <a:lnTo>
                  <a:pt x="2977179" y="0"/>
                </a:lnTo>
                <a:lnTo>
                  <a:pt x="2995995" y="17101"/>
                </a:lnTo>
                <a:cubicBezTo>
                  <a:pt x="3312175" y="333281"/>
                  <a:pt x="3507735" y="770079"/>
                  <a:pt x="3507735" y="1252552"/>
                </a:cubicBezTo>
                <a:cubicBezTo>
                  <a:pt x="3507736" y="1735025"/>
                  <a:pt x="3312176" y="2171822"/>
                  <a:pt x="2995996" y="24880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4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C6E707AD-F845-833E-5027-B1E33BE2A706}"/>
              </a:ext>
            </a:extLst>
          </p:cNvPr>
          <p:cNvSpPr/>
          <p:nvPr/>
        </p:nvSpPr>
        <p:spPr>
          <a:xfrm rot="13500000">
            <a:off x="2449974" y="2487478"/>
            <a:ext cx="2963823" cy="2770246"/>
          </a:xfrm>
          <a:custGeom>
            <a:avLst/>
            <a:gdLst>
              <a:gd name="connsiteX0" fmla="*/ 2963823 w 2963823"/>
              <a:gd name="connsiteY0" fmla="*/ 494638 h 2770246"/>
              <a:gd name="connsiteX1" fmla="*/ 2567511 w 2963823"/>
              <a:gd name="connsiteY1" fmla="*/ 890949 h 2770246"/>
              <a:gd name="connsiteX2" fmla="*/ 2502055 w 2963823"/>
              <a:gd name="connsiteY2" fmla="*/ 831459 h 2770246"/>
              <a:gd name="connsiteX3" fmla="*/ 1747191 w 2963823"/>
              <a:gd name="connsiteY3" fmla="*/ 560469 h 2770246"/>
              <a:gd name="connsiteX4" fmla="*/ 560470 w 2963823"/>
              <a:gd name="connsiteY4" fmla="*/ 1747190 h 2770246"/>
              <a:gd name="connsiteX5" fmla="*/ 560470 w 2963823"/>
              <a:gd name="connsiteY5" fmla="*/ 2756823 h 2770246"/>
              <a:gd name="connsiteX6" fmla="*/ 1 w 2963823"/>
              <a:gd name="connsiteY6" fmla="*/ 2770246 h 2770246"/>
              <a:gd name="connsiteX7" fmla="*/ 1 w 2963823"/>
              <a:gd name="connsiteY7" fmla="*/ 1747189 h 2770246"/>
              <a:gd name="connsiteX8" fmla="*/ 1747190 w 2963823"/>
              <a:gd name="connsiteY8" fmla="*/ 0 h 2770246"/>
              <a:gd name="connsiteX9" fmla="*/ 2858565 w 2963823"/>
              <a:gd name="connsiteY9" fmla="*/ 398974 h 2770246"/>
              <a:gd name="connsiteX10" fmla="*/ 2963823 w 2963823"/>
              <a:gd name="connsiteY10" fmla="*/ 494638 h 27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3823" h="2770246">
                <a:moveTo>
                  <a:pt x="2963823" y="494638"/>
                </a:moveTo>
                <a:lnTo>
                  <a:pt x="2567511" y="890949"/>
                </a:lnTo>
                <a:lnTo>
                  <a:pt x="2502055" y="831459"/>
                </a:lnTo>
                <a:cubicBezTo>
                  <a:pt x="2296920" y="662166"/>
                  <a:pt x="2033932" y="560469"/>
                  <a:pt x="1747191" y="560469"/>
                </a:cubicBezTo>
                <a:cubicBezTo>
                  <a:pt x="1091783" y="560468"/>
                  <a:pt x="560469" y="1091782"/>
                  <a:pt x="560470" y="1747190"/>
                </a:cubicBezTo>
                <a:lnTo>
                  <a:pt x="560470" y="2756823"/>
                </a:lnTo>
                <a:lnTo>
                  <a:pt x="1" y="2770246"/>
                </a:lnTo>
                <a:lnTo>
                  <a:pt x="1" y="1747189"/>
                </a:lnTo>
                <a:cubicBezTo>
                  <a:pt x="0" y="782244"/>
                  <a:pt x="782245" y="-1"/>
                  <a:pt x="1747190" y="0"/>
                </a:cubicBezTo>
                <a:cubicBezTo>
                  <a:pt x="2169354" y="0"/>
                  <a:pt x="2556548" y="149726"/>
                  <a:pt x="2858565" y="398974"/>
                </a:cubicBezTo>
                <a:lnTo>
                  <a:pt x="2963823" y="494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9A85A093-17B0-8429-661A-8DE292588545}"/>
              </a:ext>
            </a:extLst>
          </p:cNvPr>
          <p:cNvSpPr/>
          <p:nvPr/>
        </p:nvSpPr>
        <p:spPr>
          <a:xfrm rot="13500000">
            <a:off x="6761876" y="1609178"/>
            <a:ext cx="2991191" cy="2775532"/>
          </a:xfrm>
          <a:custGeom>
            <a:avLst/>
            <a:gdLst>
              <a:gd name="connsiteX0" fmla="*/ 2479451 w 2991191"/>
              <a:gd name="connsiteY0" fmla="*/ 2263792 h 2775532"/>
              <a:gd name="connsiteX1" fmla="*/ 1243999 w 2991191"/>
              <a:gd name="connsiteY1" fmla="*/ 2775532 h 2775532"/>
              <a:gd name="connsiteX2" fmla="*/ 8550 w 2991191"/>
              <a:gd name="connsiteY2" fmla="*/ 2263791 h 2775532"/>
              <a:gd name="connsiteX3" fmla="*/ 0 w 2991191"/>
              <a:gd name="connsiteY3" fmla="*/ 2254384 h 2775532"/>
              <a:gd name="connsiteX4" fmla="*/ 396311 w 2991191"/>
              <a:gd name="connsiteY4" fmla="*/ 1858073 h 2775532"/>
              <a:gd name="connsiteX5" fmla="*/ 404861 w 2991191"/>
              <a:gd name="connsiteY5" fmla="*/ 1867480 h 2775532"/>
              <a:gd name="connsiteX6" fmla="*/ 1244001 w 2991191"/>
              <a:gd name="connsiteY6" fmla="*/ 2215064 h 2775532"/>
              <a:gd name="connsiteX7" fmla="*/ 2083139 w 2991191"/>
              <a:gd name="connsiteY7" fmla="*/ 1867480 h 2775532"/>
              <a:gd name="connsiteX8" fmla="*/ 2430722 w 2991191"/>
              <a:gd name="connsiteY8" fmla="*/ 1028342 h 2775532"/>
              <a:gd name="connsiteX9" fmla="*/ 2430720 w 2991191"/>
              <a:gd name="connsiteY9" fmla="*/ 13422 h 2775532"/>
              <a:gd name="connsiteX10" fmla="*/ 2991190 w 2991191"/>
              <a:gd name="connsiteY10" fmla="*/ 0 h 2775532"/>
              <a:gd name="connsiteX11" fmla="*/ 2991191 w 2991191"/>
              <a:gd name="connsiteY11" fmla="*/ 1028342 h 2775532"/>
              <a:gd name="connsiteX12" fmla="*/ 2479451 w 2991191"/>
              <a:gd name="connsiteY12" fmla="*/ 2263792 h 277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191" h="2775532">
                <a:moveTo>
                  <a:pt x="2479451" y="2263792"/>
                </a:moveTo>
                <a:cubicBezTo>
                  <a:pt x="2163271" y="2579971"/>
                  <a:pt x="1726473" y="2775532"/>
                  <a:pt x="1243999" y="2775532"/>
                </a:cubicBezTo>
                <a:cubicBezTo>
                  <a:pt x="761527" y="2775531"/>
                  <a:pt x="324730" y="2579970"/>
                  <a:pt x="8550" y="2263791"/>
                </a:cubicBezTo>
                <a:lnTo>
                  <a:pt x="0" y="2254384"/>
                </a:lnTo>
                <a:lnTo>
                  <a:pt x="396311" y="1858073"/>
                </a:lnTo>
                <a:lnTo>
                  <a:pt x="404861" y="1867480"/>
                </a:lnTo>
                <a:cubicBezTo>
                  <a:pt x="619615" y="2082235"/>
                  <a:pt x="916296" y="2215063"/>
                  <a:pt x="1244001" y="2215064"/>
                </a:cubicBezTo>
                <a:cubicBezTo>
                  <a:pt x="1571706" y="2215063"/>
                  <a:pt x="1868385" y="2082234"/>
                  <a:pt x="2083139" y="1867480"/>
                </a:cubicBezTo>
                <a:cubicBezTo>
                  <a:pt x="2297893" y="1652726"/>
                  <a:pt x="2430721" y="1356046"/>
                  <a:pt x="2430722" y="1028342"/>
                </a:cubicBezTo>
                <a:lnTo>
                  <a:pt x="2430720" y="13422"/>
                </a:lnTo>
                <a:lnTo>
                  <a:pt x="2991190" y="0"/>
                </a:lnTo>
                <a:lnTo>
                  <a:pt x="2991191" y="1028342"/>
                </a:lnTo>
                <a:cubicBezTo>
                  <a:pt x="2991191" y="1510815"/>
                  <a:pt x="2795630" y="1947612"/>
                  <a:pt x="2479451" y="22637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0AFEACB1-FE11-5FAB-E62B-1F775BB591F9}"/>
              </a:ext>
            </a:extLst>
          </p:cNvPr>
          <p:cNvSpPr/>
          <p:nvPr/>
        </p:nvSpPr>
        <p:spPr>
          <a:xfrm rot="13500000">
            <a:off x="7502588" y="2645570"/>
            <a:ext cx="2025750" cy="2975345"/>
          </a:xfrm>
          <a:custGeom>
            <a:avLst/>
            <a:gdLst>
              <a:gd name="connsiteX0" fmla="*/ 899502 w 2025750"/>
              <a:gd name="connsiteY0" fmla="*/ 2579034 h 2975345"/>
              <a:gd name="connsiteX1" fmla="*/ 503191 w 2025750"/>
              <a:gd name="connsiteY1" fmla="*/ 2975345 h 2975345"/>
              <a:gd name="connsiteX2" fmla="*/ 398975 w 2025750"/>
              <a:gd name="connsiteY2" fmla="*/ 2860676 h 2975345"/>
              <a:gd name="connsiteX3" fmla="*/ 0 w 2025750"/>
              <a:gd name="connsiteY3" fmla="*/ 1749303 h 2975345"/>
              <a:gd name="connsiteX4" fmla="*/ 511742 w 2025750"/>
              <a:gd name="connsiteY4" fmla="*/ 513853 h 2975345"/>
              <a:gd name="connsiteX5" fmla="*/ 1747189 w 2025750"/>
              <a:gd name="connsiteY5" fmla="*/ 2113 h 2975345"/>
              <a:gd name="connsiteX6" fmla="*/ 2025750 w 2025750"/>
              <a:gd name="connsiteY6" fmla="*/ 0 h 2975345"/>
              <a:gd name="connsiteX7" fmla="*/ 2015966 w 2025750"/>
              <a:gd name="connsiteY7" fmla="*/ 560543 h 2975345"/>
              <a:gd name="connsiteX8" fmla="*/ 1747192 w 2025750"/>
              <a:gd name="connsiteY8" fmla="*/ 562582 h 2975345"/>
              <a:gd name="connsiteX9" fmla="*/ 908054 w 2025750"/>
              <a:gd name="connsiteY9" fmla="*/ 910165 h 2975345"/>
              <a:gd name="connsiteX10" fmla="*/ 560471 w 2025750"/>
              <a:gd name="connsiteY10" fmla="*/ 1749303 h 2975345"/>
              <a:gd name="connsiteX11" fmla="*/ 831459 w 2025750"/>
              <a:gd name="connsiteY11" fmla="*/ 2504168 h 2975345"/>
              <a:gd name="connsiteX12" fmla="*/ 899502 w 2025750"/>
              <a:gd name="connsiteY12" fmla="*/ 2579034 h 297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5750" h="2975345">
                <a:moveTo>
                  <a:pt x="899502" y="2579034"/>
                </a:moveTo>
                <a:lnTo>
                  <a:pt x="503191" y="2975345"/>
                </a:lnTo>
                <a:lnTo>
                  <a:pt x="398975" y="2860676"/>
                </a:lnTo>
                <a:cubicBezTo>
                  <a:pt x="149728" y="2558659"/>
                  <a:pt x="1" y="2171466"/>
                  <a:pt x="0" y="1749303"/>
                </a:cubicBezTo>
                <a:cubicBezTo>
                  <a:pt x="0" y="1266829"/>
                  <a:pt x="195563" y="830033"/>
                  <a:pt x="511742" y="513853"/>
                </a:cubicBezTo>
                <a:cubicBezTo>
                  <a:pt x="827920" y="197674"/>
                  <a:pt x="1264716" y="2113"/>
                  <a:pt x="1747189" y="2113"/>
                </a:cubicBezTo>
                <a:lnTo>
                  <a:pt x="2025750" y="0"/>
                </a:lnTo>
                <a:lnTo>
                  <a:pt x="2015966" y="560543"/>
                </a:lnTo>
                <a:lnTo>
                  <a:pt x="1747192" y="562582"/>
                </a:lnTo>
                <a:cubicBezTo>
                  <a:pt x="1424534" y="621529"/>
                  <a:pt x="1122807" y="695410"/>
                  <a:pt x="908054" y="910165"/>
                </a:cubicBezTo>
                <a:cubicBezTo>
                  <a:pt x="693299" y="1124918"/>
                  <a:pt x="560470" y="1421597"/>
                  <a:pt x="560471" y="1749303"/>
                </a:cubicBezTo>
                <a:cubicBezTo>
                  <a:pt x="560470" y="2036044"/>
                  <a:pt x="662167" y="2299032"/>
                  <a:pt x="831459" y="2504168"/>
                </a:cubicBezTo>
                <a:lnTo>
                  <a:pt x="899502" y="25790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0F7AF7D2-FE2A-0513-AC6D-74A11C9B41C0}"/>
              </a:ext>
            </a:extLst>
          </p:cNvPr>
          <p:cNvSpPr/>
          <p:nvPr/>
        </p:nvSpPr>
        <p:spPr>
          <a:xfrm rot="13500000">
            <a:off x="2658078" y="1198833"/>
            <a:ext cx="1926711" cy="3001104"/>
          </a:xfrm>
          <a:custGeom>
            <a:avLst/>
            <a:gdLst>
              <a:gd name="connsiteX0" fmla="*/ 1414972 w 1926711"/>
              <a:gd name="connsiteY0" fmla="*/ 2488002 h 3001104"/>
              <a:gd name="connsiteX1" fmla="*/ 179521 w 1926711"/>
              <a:gd name="connsiteY1" fmla="*/ 2999742 h 3001104"/>
              <a:gd name="connsiteX2" fmla="*/ 0 w 1926711"/>
              <a:gd name="connsiteY2" fmla="*/ 3001104 h 3001104"/>
              <a:gd name="connsiteX3" fmla="*/ 9785 w 1926711"/>
              <a:gd name="connsiteY3" fmla="*/ 2440561 h 3001104"/>
              <a:gd name="connsiteX4" fmla="*/ 179523 w 1926711"/>
              <a:gd name="connsiteY4" fmla="*/ 2439273 h 3001104"/>
              <a:gd name="connsiteX5" fmla="*/ 1018660 w 1926711"/>
              <a:gd name="connsiteY5" fmla="*/ 2091690 h 3001104"/>
              <a:gd name="connsiteX6" fmla="*/ 1366244 w 1926711"/>
              <a:gd name="connsiteY6" fmla="*/ 1252552 h 3001104"/>
              <a:gd name="connsiteX7" fmla="*/ 1018661 w 1926711"/>
              <a:gd name="connsiteY7" fmla="*/ 413413 h 3001104"/>
              <a:gd name="connsiteX8" fmla="*/ 999843 w 1926711"/>
              <a:gd name="connsiteY8" fmla="*/ 396311 h 3001104"/>
              <a:gd name="connsiteX9" fmla="*/ 1396155 w 1926711"/>
              <a:gd name="connsiteY9" fmla="*/ 0 h 3001104"/>
              <a:gd name="connsiteX10" fmla="*/ 1414971 w 1926711"/>
              <a:gd name="connsiteY10" fmla="*/ 17101 h 3001104"/>
              <a:gd name="connsiteX11" fmla="*/ 1926711 w 1926711"/>
              <a:gd name="connsiteY11" fmla="*/ 1252552 h 3001104"/>
              <a:gd name="connsiteX12" fmla="*/ 1414972 w 1926711"/>
              <a:gd name="connsiteY12" fmla="*/ 2488002 h 300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6711" h="3001104">
                <a:moveTo>
                  <a:pt x="1414972" y="2488002"/>
                </a:moveTo>
                <a:cubicBezTo>
                  <a:pt x="1098793" y="2804181"/>
                  <a:pt x="661994" y="2999742"/>
                  <a:pt x="179521" y="2999742"/>
                </a:cubicBezTo>
                <a:lnTo>
                  <a:pt x="0" y="3001104"/>
                </a:lnTo>
                <a:lnTo>
                  <a:pt x="9785" y="2440561"/>
                </a:lnTo>
                <a:lnTo>
                  <a:pt x="179523" y="2439273"/>
                </a:lnTo>
                <a:cubicBezTo>
                  <a:pt x="507226" y="2439273"/>
                  <a:pt x="803906" y="2306445"/>
                  <a:pt x="1018660" y="2091690"/>
                </a:cubicBezTo>
                <a:cubicBezTo>
                  <a:pt x="1233414" y="1876936"/>
                  <a:pt x="1366243" y="1580256"/>
                  <a:pt x="1366244" y="1252552"/>
                </a:cubicBezTo>
                <a:cubicBezTo>
                  <a:pt x="1366243" y="924848"/>
                  <a:pt x="1233415" y="628167"/>
                  <a:pt x="1018661" y="413413"/>
                </a:cubicBezTo>
                <a:lnTo>
                  <a:pt x="999843" y="396311"/>
                </a:lnTo>
                <a:lnTo>
                  <a:pt x="1396155" y="0"/>
                </a:lnTo>
                <a:lnTo>
                  <a:pt x="1414971" y="17101"/>
                </a:lnTo>
                <a:cubicBezTo>
                  <a:pt x="1731151" y="333281"/>
                  <a:pt x="1926711" y="770079"/>
                  <a:pt x="1926711" y="1252552"/>
                </a:cubicBezTo>
                <a:cubicBezTo>
                  <a:pt x="1926711" y="1735025"/>
                  <a:pt x="1731152" y="2171822"/>
                  <a:pt x="1414972" y="24880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7" name="手繪多邊形: 圖案 16">
            <a:extLst>
              <a:ext uri="{FF2B5EF4-FFF2-40B4-BE49-F238E27FC236}">
                <a16:creationId xmlns:a16="http://schemas.microsoft.com/office/drawing/2014/main" id="{F2A18A21-0E29-373E-6876-94560CC2EE8D}"/>
              </a:ext>
            </a:extLst>
          </p:cNvPr>
          <p:cNvSpPr/>
          <p:nvPr/>
        </p:nvSpPr>
        <p:spPr>
          <a:xfrm rot="13500000">
            <a:off x="4796578" y="3104465"/>
            <a:ext cx="2517831" cy="579574"/>
          </a:xfrm>
          <a:custGeom>
            <a:avLst/>
            <a:gdLst>
              <a:gd name="connsiteX0" fmla="*/ 2508046 w 2517831"/>
              <a:gd name="connsiteY0" fmla="*/ 560543 h 579574"/>
              <a:gd name="connsiteX1" fmla="*/ 0 w 2517831"/>
              <a:gd name="connsiteY1" fmla="*/ 579574 h 579574"/>
              <a:gd name="connsiteX2" fmla="*/ 9783 w 2517831"/>
              <a:gd name="connsiteY2" fmla="*/ 19031 h 579574"/>
              <a:gd name="connsiteX3" fmla="*/ 2517831 w 2517831"/>
              <a:gd name="connsiteY3" fmla="*/ 0 h 579574"/>
              <a:gd name="connsiteX4" fmla="*/ 2508046 w 2517831"/>
              <a:gd name="connsiteY4" fmla="*/ 560543 h 57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831" h="579574">
                <a:moveTo>
                  <a:pt x="2508046" y="560543"/>
                </a:moveTo>
                <a:lnTo>
                  <a:pt x="0" y="579574"/>
                </a:lnTo>
                <a:lnTo>
                  <a:pt x="9783" y="19031"/>
                </a:lnTo>
                <a:lnTo>
                  <a:pt x="2517831" y="0"/>
                </a:lnTo>
                <a:lnTo>
                  <a:pt x="2508046" y="5605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61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80" name="手繪多邊形: 圖案 79">
            <a:extLst>
              <a:ext uri="{FF2B5EF4-FFF2-40B4-BE49-F238E27FC236}">
                <a16:creationId xmlns:a16="http://schemas.microsoft.com/office/drawing/2014/main" id="{687C2B41-8CB0-E03C-980A-0AF0CA53E707}"/>
              </a:ext>
            </a:extLst>
          </p:cNvPr>
          <p:cNvSpPr/>
          <p:nvPr/>
        </p:nvSpPr>
        <p:spPr>
          <a:xfrm rot="13500000">
            <a:off x="3295320" y="2701942"/>
            <a:ext cx="5604749" cy="1454117"/>
          </a:xfrm>
          <a:custGeom>
            <a:avLst/>
            <a:gdLst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3165532 w 5604749"/>
              <a:gd name="connsiteY6" fmla="*/ 1025386 h 1454117"/>
              <a:gd name="connsiteX7" fmla="*/ 2439971 w 5604749"/>
              <a:gd name="connsiteY7" fmla="*/ 1008647 h 1454117"/>
              <a:gd name="connsiteX8" fmla="*/ 2439923 w 5604749"/>
              <a:gd name="connsiteY8" fmla="*/ 1012262 h 1454117"/>
              <a:gd name="connsiteX9" fmla="*/ 1343687 w 5604749"/>
              <a:gd name="connsiteY9" fmla="*/ 997739 h 1454117"/>
              <a:gd name="connsiteX10" fmla="*/ 500017 w 5604749"/>
              <a:gd name="connsiteY10" fmla="*/ 1334176 h 1454117"/>
              <a:gd name="connsiteX11" fmla="*/ 422314 w 5604749"/>
              <a:gd name="connsiteY11" fmla="*/ 1417428 h 1454117"/>
              <a:gd name="connsiteX12" fmla="*/ 394113 w 5604749"/>
              <a:gd name="connsiteY12" fmla="*/ 1454117 h 1454117"/>
              <a:gd name="connsiteX13" fmla="*/ 0 w 5604749"/>
              <a:gd name="connsiteY13" fmla="*/ 1049422 h 1454117"/>
              <a:gd name="connsiteX14" fmla="*/ 108989 w 5604749"/>
              <a:gd name="connsiteY14" fmla="*/ 932649 h 1454117"/>
              <a:gd name="connsiteX15" fmla="*/ 1351109 w 5604749"/>
              <a:gd name="connsiteY15" fmla="*/ 437319 h 1454117"/>
              <a:gd name="connsiteX16" fmla="*/ 2356739 w 5604749"/>
              <a:gd name="connsiteY16" fmla="*/ 450640 h 1454117"/>
              <a:gd name="connsiteX17" fmla="*/ 2356901 w 5604749"/>
              <a:gd name="connsiteY17" fmla="*/ 443636 h 1454117"/>
              <a:gd name="connsiteX18" fmla="*/ 3397704 w 5604749"/>
              <a:gd name="connsiteY18" fmla="*/ 467647 h 1454117"/>
              <a:gd name="connsiteX19" fmla="*/ 3397675 w 5604749"/>
              <a:gd name="connsiteY19" fmla="*/ 468915 h 1454117"/>
              <a:gd name="connsiteX20" fmla="*/ 4261864 w 5604749"/>
              <a:gd name="connsiteY20" fmla="*/ 468916 h 1454117"/>
              <a:gd name="connsiteX21" fmla="*/ 5101004 w 5604749"/>
              <a:gd name="connsiteY21" fmla="*/ 121333 h 1454117"/>
              <a:gd name="connsiteX22" fmla="*/ 5177597 w 5604749"/>
              <a:gd name="connsiteY22" fmla="*/ 37059 h 1454117"/>
              <a:gd name="connsiteX23" fmla="*/ 5205310 w 5604749"/>
              <a:gd name="connsiteY23" fmla="*/ 0 h 1454117"/>
              <a:gd name="connsiteX24" fmla="*/ 5604749 w 5604749"/>
              <a:gd name="connsiteY24" fmla="*/ 399439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3165532 w 5604749"/>
              <a:gd name="connsiteY6" fmla="*/ 1025386 h 1454117"/>
              <a:gd name="connsiteX7" fmla="*/ 2439971 w 5604749"/>
              <a:gd name="connsiteY7" fmla="*/ 1008647 h 1454117"/>
              <a:gd name="connsiteX8" fmla="*/ 1343687 w 5604749"/>
              <a:gd name="connsiteY8" fmla="*/ 997739 h 1454117"/>
              <a:gd name="connsiteX9" fmla="*/ 500017 w 5604749"/>
              <a:gd name="connsiteY9" fmla="*/ 1334176 h 1454117"/>
              <a:gd name="connsiteX10" fmla="*/ 422314 w 5604749"/>
              <a:gd name="connsiteY10" fmla="*/ 1417428 h 1454117"/>
              <a:gd name="connsiteX11" fmla="*/ 394113 w 5604749"/>
              <a:gd name="connsiteY11" fmla="*/ 1454117 h 1454117"/>
              <a:gd name="connsiteX12" fmla="*/ 0 w 5604749"/>
              <a:gd name="connsiteY12" fmla="*/ 1049422 h 1454117"/>
              <a:gd name="connsiteX13" fmla="*/ 108989 w 5604749"/>
              <a:gd name="connsiteY13" fmla="*/ 932649 h 1454117"/>
              <a:gd name="connsiteX14" fmla="*/ 1351109 w 5604749"/>
              <a:gd name="connsiteY14" fmla="*/ 437319 h 1454117"/>
              <a:gd name="connsiteX15" fmla="*/ 2356739 w 5604749"/>
              <a:gd name="connsiteY15" fmla="*/ 450640 h 1454117"/>
              <a:gd name="connsiteX16" fmla="*/ 2356901 w 5604749"/>
              <a:gd name="connsiteY16" fmla="*/ 443636 h 1454117"/>
              <a:gd name="connsiteX17" fmla="*/ 3397704 w 5604749"/>
              <a:gd name="connsiteY17" fmla="*/ 467647 h 1454117"/>
              <a:gd name="connsiteX18" fmla="*/ 3397675 w 5604749"/>
              <a:gd name="connsiteY18" fmla="*/ 468915 h 1454117"/>
              <a:gd name="connsiteX19" fmla="*/ 4261864 w 5604749"/>
              <a:gd name="connsiteY19" fmla="*/ 468916 h 1454117"/>
              <a:gd name="connsiteX20" fmla="*/ 5101004 w 5604749"/>
              <a:gd name="connsiteY20" fmla="*/ 121333 h 1454117"/>
              <a:gd name="connsiteX21" fmla="*/ 5177597 w 5604749"/>
              <a:gd name="connsiteY21" fmla="*/ 37059 h 1454117"/>
              <a:gd name="connsiteX22" fmla="*/ 5205310 w 5604749"/>
              <a:gd name="connsiteY22" fmla="*/ 0 h 1454117"/>
              <a:gd name="connsiteX23" fmla="*/ 5604749 w 5604749"/>
              <a:gd name="connsiteY23" fmla="*/ 399439 h 1454117"/>
              <a:gd name="connsiteX24" fmla="*/ 5497316 w 5604749"/>
              <a:gd name="connsiteY24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2439971 w 5604749"/>
              <a:gd name="connsiteY6" fmla="*/ 1008647 h 1454117"/>
              <a:gd name="connsiteX7" fmla="*/ 1343687 w 5604749"/>
              <a:gd name="connsiteY7" fmla="*/ 997739 h 1454117"/>
              <a:gd name="connsiteX8" fmla="*/ 500017 w 5604749"/>
              <a:gd name="connsiteY8" fmla="*/ 1334176 h 1454117"/>
              <a:gd name="connsiteX9" fmla="*/ 422314 w 5604749"/>
              <a:gd name="connsiteY9" fmla="*/ 1417428 h 1454117"/>
              <a:gd name="connsiteX10" fmla="*/ 394113 w 5604749"/>
              <a:gd name="connsiteY10" fmla="*/ 1454117 h 1454117"/>
              <a:gd name="connsiteX11" fmla="*/ 0 w 5604749"/>
              <a:gd name="connsiteY11" fmla="*/ 1049422 h 1454117"/>
              <a:gd name="connsiteX12" fmla="*/ 108989 w 5604749"/>
              <a:gd name="connsiteY12" fmla="*/ 932649 h 1454117"/>
              <a:gd name="connsiteX13" fmla="*/ 1351109 w 5604749"/>
              <a:gd name="connsiteY13" fmla="*/ 437319 h 1454117"/>
              <a:gd name="connsiteX14" fmla="*/ 2356739 w 5604749"/>
              <a:gd name="connsiteY14" fmla="*/ 450640 h 1454117"/>
              <a:gd name="connsiteX15" fmla="*/ 2356901 w 5604749"/>
              <a:gd name="connsiteY15" fmla="*/ 443636 h 1454117"/>
              <a:gd name="connsiteX16" fmla="*/ 3397704 w 5604749"/>
              <a:gd name="connsiteY16" fmla="*/ 467647 h 1454117"/>
              <a:gd name="connsiteX17" fmla="*/ 3397675 w 5604749"/>
              <a:gd name="connsiteY17" fmla="*/ 468915 h 1454117"/>
              <a:gd name="connsiteX18" fmla="*/ 4261864 w 5604749"/>
              <a:gd name="connsiteY18" fmla="*/ 468916 h 1454117"/>
              <a:gd name="connsiteX19" fmla="*/ 5101004 w 5604749"/>
              <a:gd name="connsiteY19" fmla="*/ 121333 h 1454117"/>
              <a:gd name="connsiteX20" fmla="*/ 5177597 w 5604749"/>
              <a:gd name="connsiteY20" fmla="*/ 37059 h 1454117"/>
              <a:gd name="connsiteX21" fmla="*/ 5205310 w 5604749"/>
              <a:gd name="connsiteY21" fmla="*/ 0 h 1454117"/>
              <a:gd name="connsiteX22" fmla="*/ 5604749 w 5604749"/>
              <a:gd name="connsiteY22" fmla="*/ 399439 h 1454117"/>
              <a:gd name="connsiteX23" fmla="*/ 5497316 w 5604749"/>
              <a:gd name="connsiteY23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2439971 w 5604749"/>
              <a:gd name="connsiteY6" fmla="*/ 1008647 h 1454117"/>
              <a:gd name="connsiteX7" fmla="*/ 1343687 w 5604749"/>
              <a:gd name="connsiteY7" fmla="*/ 997739 h 1454117"/>
              <a:gd name="connsiteX8" fmla="*/ 500017 w 5604749"/>
              <a:gd name="connsiteY8" fmla="*/ 1334176 h 1454117"/>
              <a:gd name="connsiteX9" fmla="*/ 422314 w 5604749"/>
              <a:gd name="connsiteY9" fmla="*/ 1417428 h 1454117"/>
              <a:gd name="connsiteX10" fmla="*/ 394113 w 5604749"/>
              <a:gd name="connsiteY10" fmla="*/ 1454117 h 1454117"/>
              <a:gd name="connsiteX11" fmla="*/ 0 w 5604749"/>
              <a:gd name="connsiteY11" fmla="*/ 1049422 h 1454117"/>
              <a:gd name="connsiteX12" fmla="*/ 108989 w 5604749"/>
              <a:gd name="connsiteY12" fmla="*/ 932649 h 1454117"/>
              <a:gd name="connsiteX13" fmla="*/ 1351109 w 5604749"/>
              <a:gd name="connsiteY13" fmla="*/ 437319 h 1454117"/>
              <a:gd name="connsiteX14" fmla="*/ 2356739 w 5604749"/>
              <a:gd name="connsiteY14" fmla="*/ 450640 h 1454117"/>
              <a:gd name="connsiteX15" fmla="*/ 3397704 w 5604749"/>
              <a:gd name="connsiteY15" fmla="*/ 467647 h 1454117"/>
              <a:gd name="connsiteX16" fmla="*/ 3397675 w 5604749"/>
              <a:gd name="connsiteY16" fmla="*/ 468915 h 1454117"/>
              <a:gd name="connsiteX17" fmla="*/ 4261864 w 5604749"/>
              <a:gd name="connsiteY17" fmla="*/ 468916 h 1454117"/>
              <a:gd name="connsiteX18" fmla="*/ 5101004 w 5604749"/>
              <a:gd name="connsiteY18" fmla="*/ 121333 h 1454117"/>
              <a:gd name="connsiteX19" fmla="*/ 5177597 w 5604749"/>
              <a:gd name="connsiteY19" fmla="*/ 37059 h 1454117"/>
              <a:gd name="connsiteX20" fmla="*/ 5205310 w 5604749"/>
              <a:gd name="connsiteY20" fmla="*/ 0 h 1454117"/>
              <a:gd name="connsiteX21" fmla="*/ 5604749 w 5604749"/>
              <a:gd name="connsiteY21" fmla="*/ 399439 h 1454117"/>
              <a:gd name="connsiteX22" fmla="*/ 5497316 w 5604749"/>
              <a:gd name="connsiteY22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1343687 w 5604749"/>
              <a:gd name="connsiteY6" fmla="*/ 997739 h 1454117"/>
              <a:gd name="connsiteX7" fmla="*/ 500017 w 5604749"/>
              <a:gd name="connsiteY7" fmla="*/ 1334176 h 1454117"/>
              <a:gd name="connsiteX8" fmla="*/ 422314 w 5604749"/>
              <a:gd name="connsiteY8" fmla="*/ 1417428 h 1454117"/>
              <a:gd name="connsiteX9" fmla="*/ 394113 w 5604749"/>
              <a:gd name="connsiteY9" fmla="*/ 1454117 h 1454117"/>
              <a:gd name="connsiteX10" fmla="*/ 0 w 5604749"/>
              <a:gd name="connsiteY10" fmla="*/ 1049422 h 1454117"/>
              <a:gd name="connsiteX11" fmla="*/ 108989 w 5604749"/>
              <a:gd name="connsiteY11" fmla="*/ 932649 h 1454117"/>
              <a:gd name="connsiteX12" fmla="*/ 1351109 w 5604749"/>
              <a:gd name="connsiteY12" fmla="*/ 437319 h 1454117"/>
              <a:gd name="connsiteX13" fmla="*/ 2356739 w 5604749"/>
              <a:gd name="connsiteY13" fmla="*/ 450640 h 1454117"/>
              <a:gd name="connsiteX14" fmla="*/ 3397704 w 5604749"/>
              <a:gd name="connsiteY14" fmla="*/ 467647 h 1454117"/>
              <a:gd name="connsiteX15" fmla="*/ 3397675 w 5604749"/>
              <a:gd name="connsiteY15" fmla="*/ 468915 h 1454117"/>
              <a:gd name="connsiteX16" fmla="*/ 4261864 w 5604749"/>
              <a:gd name="connsiteY16" fmla="*/ 468916 h 1454117"/>
              <a:gd name="connsiteX17" fmla="*/ 5101004 w 5604749"/>
              <a:gd name="connsiteY17" fmla="*/ 121333 h 1454117"/>
              <a:gd name="connsiteX18" fmla="*/ 5177597 w 5604749"/>
              <a:gd name="connsiteY18" fmla="*/ 37059 h 1454117"/>
              <a:gd name="connsiteX19" fmla="*/ 5205310 w 5604749"/>
              <a:gd name="connsiteY19" fmla="*/ 0 h 1454117"/>
              <a:gd name="connsiteX20" fmla="*/ 5604749 w 5604749"/>
              <a:gd name="connsiteY20" fmla="*/ 399439 h 1454117"/>
              <a:gd name="connsiteX21" fmla="*/ 5497316 w 5604749"/>
              <a:gd name="connsiteY21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1343687 w 5604749"/>
              <a:gd name="connsiteY6" fmla="*/ 997739 h 1454117"/>
              <a:gd name="connsiteX7" fmla="*/ 500017 w 5604749"/>
              <a:gd name="connsiteY7" fmla="*/ 1334176 h 1454117"/>
              <a:gd name="connsiteX8" fmla="*/ 422314 w 5604749"/>
              <a:gd name="connsiteY8" fmla="*/ 1417428 h 1454117"/>
              <a:gd name="connsiteX9" fmla="*/ 394113 w 5604749"/>
              <a:gd name="connsiteY9" fmla="*/ 1454117 h 1454117"/>
              <a:gd name="connsiteX10" fmla="*/ 0 w 5604749"/>
              <a:gd name="connsiteY10" fmla="*/ 1049422 h 1454117"/>
              <a:gd name="connsiteX11" fmla="*/ 108989 w 5604749"/>
              <a:gd name="connsiteY11" fmla="*/ 932649 h 1454117"/>
              <a:gd name="connsiteX12" fmla="*/ 1351109 w 5604749"/>
              <a:gd name="connsiteY12" fmla="*/ 437319 h 1454117"/>
              <a:gd name="connsiteX13" fmla="*/ 3397704 w 5604749"/>
              <a:gd name="connsiteY13" fmla="*/ 467647 h 1454117"/>
              <a:gd name="connsiteX14" fmla="*/ 3397675 w 5604749"/>
              <a:gd name="connsiteY14" fmla="*/ 468915 h 1454117"/>
              <a:gd name="connsiteX15" fmla="*/ 4261864 w 5604749"/>
              <a:gd name="connsiteY15" fmla="*/ 468916 h 1454117"/>
              <a:gd name="connsiteX16" fmla="*/ 5101004 w 5604749"/>
              <a:gd name="connsiteY16" fmla="*/ 121333 h 1454117"/>
              <a:gd name="connsiteX17" fmla="*/ 5177597 w 5604749"/>
              <a:gd name="connsiteY17" fmla="*/ 37059 h 1454117"/>
              <a:gd name="connsiteX18" fmla="*/ 5205310 w 5604749"/>
              <a:gd name="connsiteY18" fmla="*/ 0 h 1454117"/>
              <a:gd name="connsiteX19" fmla="*/ 5604749 w 5604749"/>
              <a:gd name="connsiteY19" fmla="*/ 399439 h 1454117"/>
              <a:gd name="connsiteX20" fmla="*/ 5497316 w 5604749"/>
              <a:gd name="connsiteY20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1343687 w 5604749"/>
              <a:gd name="connsiteY5" fmla="*/ 997739 h 1454117"/>
              <a:gd name="connsiteX6" fmla="*/ 500017 w 5604749"/>
              <a:gd name="connsiteY6" fmla="*/ 1334176 h 1454117"/>
              <a:gd name="connsiteX7" fmla="*/ 422314 w 5604749"/>
              <a:gd name="connsiteY7" fmla="*/ 1417428 h 1454117"/>
              <a:gd name="connsiteX8" fmla="*/ 394113 w 5604749"/>
              <a:gd name="connsiteY8" fmla="*/ 1454117 h 1454117"/>
              <a:gd name="connsiteX9" fmla="*/ 0 w 5604749"/>
              <a:gd name="connsiteY9" fmla="*/ 1049422 h 1454117"/>
              <a:gd name="connsiteX10" fmla="*/ 108989 w 5604749"/>
              <a:gd name="connsiteY10" fmla="*/ 932649 h 1454117"/>
              <a:gd name="connsiteX11" fmla="*/ 1351109 w 5604749"/>
              <a:gd name="connsiteY11" fmla="*/ 437319 h 1454117"/>
              <a:gd name="connsiteX12" fmla="*/ 3397704 w 5604749"/>
              <a:gd name="connsiteY12" fmla="*/ 467647 h 1454117"/>
              <a:gd name="connsiteX13" fmla="*/ 3397675 w 5604749"/>
              <a:gd name="connsiteY13" fmla="*/ 468915 h 1454117"/>
              <a:gd name="connsiteX14" fmla="*/ 4261864 w 5604749"/>
              <a:gd name="connsiteY14" fmla="*/ 468916 h 1454117"/>
              <a:gd name="connsiteX15" fmla="*/ 5101004 w 5604749"/>
              <a:gd name="connsiteY15" fmla="*/ 121333 h 1454117"/>
              <a:gd name="connsiteX16" fmla="*/ 5177597 w 5604749"/>
              <a:gd name="connsiteY16" fmla="*/ 37059 h 1454117"/>
              <a:gd name="connsiteX17" fmla="*/ 5205310 w 5604749"/>
              <a:gd name="connsiteY17" fmla="*/ 0 h 1454117"/>
              <a:gd name="connsiteX18" fmla="*/ 5604749 w 5604749"/>
              <a:gd name="connsiteY18" fmla="*/ 399439 h 1454117"/>
              <a:gd name="connsiteX19" fmla="*/ 5497316 w 5604749"/>
              <a:gd name="connsiteY19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1343687 w 5604749"/>
              <a:gd name="connsiteY4" fmla="*/ 997739 h 1454117"/>
              <a:gd name="connsiteX5" fmla="*/ 500017 w 5604749"/>
              <a:gd name="connsiteY5" fmla="*/ 1334176 h 1454117"/>
              <a:gd name="connsiteX6" fmla="*/ 422314 w 5604749"/>
              <a:gd name="connsiteY6" fmla="*/ 1417428 h 1454117"/>
              <a:gd name="connsiteX7" fmla="*/ 394113 w 5604749"/>
              <a:gd name="connsiteY7" fmla="*/ 1454117 h 1454117"/>
              <a:gd name="connsiteX8" fmla="*/ 0 w 5604749"/>
              <a:gd name="connsiteY8" fmla="*/ 1049422 h 1454117"/>
              <a:gd name="connsiteX9" fmla="*/ 108989 w 5604749"/>
              <a:gd name="connsiteY9" fmla="*/ 932649 h 1454117"/>
              <a:gd name="connsiteX10" fmla="*/ 1351109 w 5604749"/>
              <a:gd name="connsiteY10" fmla="*/ 437319 h 1454117"/>
              <a:gd name="connsiteX11" fmla="*/ 3397704 w 5604749"/>
              <a:gd name="connsiteY11" fmla="*/ 467647 h 1454117"/>
              <a:gd name="connsiteX12" fmla="*/ 3397675 w 5604749"/>
              <a:gd name="connsiteY12" fmla="*/ 468915 h 1454117"/>
              <a:gd name="connsiteX13" fmla="*/ 4261864 w 5604749"/>
              <a:gd name="connsiteY13" fmla="*/ 468916 h 1454117"/>
              <a:gd name="connsiteX14" fmla="*/ 5101004 w 5604749"/>
              <a:gd name="connsiteY14" fmla="*/ 121333 h 1454117"/>
              <a:gd name="connsiteX15" fmla="*/ 5177597 w 5604749"/>
              <a:gd name="connsiteY15" fmla="*/ 37059 h 1454117"/>
              <a:gd name="connsiteX16" fmla="*/ 5205310 w 5604749"/>
              <a:gd name="connsiteY16" fmla="*/ 0 h 1454117"/>
              <a:gd name="connsiteX17" fmla="*/ 5604749 w 5604749"/>
              <a:gd name="connsiteY17" fmla="*/ 399439 h 1454117"/>
              <a:gd name="connsiteX18" fmla="*/ 5497316 w 5604749"/>
              <a:gd name="connsiteY18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1343687 w 5604749"/>
              <a:gd name="connsiteY3" fmla="*/ 997739 h 1454117"/>
              <a:gd name="connsiteX4" fmla="*/ 500017 w 5604749"/>
              <a:gd name="connsiteY4" fmla="*/ 1334176 h 1454117"/>
              <a:gd name="connsiteX5" fmla="*/ 422314 w 5604749"/>
              <a:gd name="connsiteY5" fmla="*/ 1417428 h 1454117"/>
              <a:gd name="connsiteX6" fmla="*/ 394113 w 5604749"/>
              <a:gd name="connsiteY6" fmla="*/ 1454117 h 1454117"/>
              <a:gd name="connsiteX7" fmla="*/ 0 w 5604749"/>
              <a:gd name="connsiteY7" fmla="*/ 1049422 h 1454117"/>
              <a:gd name="connsiteX8" fmla="*/ 108989 w 5604749"/>
              <a:gd name="connsiteY8" fmla="*/ 932649 h 1454117"/>
              <a:gd name="connsiteX9" fmla="*/ 1351109 w 5604749"/>
              <a:gd name="connsiteY9" fmla="*/ 437319 h 1454117"/>
              <a:gd name="connsiteX10" fmla="*/ 3397704 w 5604749"/>
              <a:gd name="connsiteY10" fmla="*/ 467647 h 1454117"/>
              <a:gd name="connsiteX11" fmla="*/ 3397675 w 5604749"/>
              <a:gd name="connsiteY11" fmla="*/ 468915 h 1454117"/>
              <a:gd name="connsiteX12" fmla="*/ 4261864 w 5604749"/>
              <a:gd name="connsiteY12" fmla="*/ 468916 h 1454117"/>
              <a:gd name="connsiteX13" fmla="*/ 5101004 w 5604749"/>
              <a:gd name="connsiteY13" fmla="*/ 121333 h 1454117"/>
              <a:gd name="connsiteX14" fmla="*/ 5177597 w 5604749"/>
              <a:gd name="connsiteY14" fmla="*/ 37059 h 1454117"/>
              <a:gd name="connsiteX15" fmla="*/ 5205310 w 5604749"/>
              <a:gd name="connsiteY15" fmla="*/ 0 h 1454117"/>
              <a:gd name="connsiteX16" fmla="*/ 5604749 w 5604749"/>
              <a:gd name="connsiteY16" fmla="*/ 399439 h 1454117"/>
              <a:gd name="connsiteX17" fmla="*/ 5497316 w 5604749"/>
              <a:gd name="connsiteY17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3397704 w 5604749"/>
              <a:gd name="connsiteY9" fmla="*/ 467647 h 1454117"/>
              <a:gd name="connsiteX10" fmla="*/ 3397675 w 5604749"/>
              <a:gd name="connsiteY10" fmla="*/ 468915 h 1454117"/>
              <a:gd name="connsiteX11" fmla="*/ 4261864 w 5604749"/>
              <a:gd name="connsiteY11" fmla="*/ 468916 h 1454117"/>
              <a:gd name="connsiteX12" fmla="*/ 5101004 w 5604749"/>
              <a:gd name="connsiteY12" fmla="*/ 121333 h 1454117"/>
              <a:gd name="connsiteX13" fmla="*/ 5177597 w 5604749"/>
              <a:gd name="connsiteY13" fmla="*/ 37059 h 1454117"/>
              <a:gd name="connsiteX14" fmla="*/ 5205310 w 5604749"/>
              <a:gd name="connsiteY14" fmla="*/ 0 h 1454117"/>
              <a:gd name="connsiteX15" fmla="*/ 5604749 w 5604749"/>
              <a:gd name="connsiteY15" fmla="*/ 399439 h 1454117"/>
              <a:gd name="connsiteX16" fmla="*/ 5497316 w 5604749"/>
              <a:gd name="connsiteY16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3397704 w 5604749"/>
              <a:gd name="connsiteY9" fmla="*/ 467647 h 1454117"/>
              <a:gd name="connsiteX10" fmla="*/ 4261864 w 5604749"/>
              <a:gd name="connsiteY10" fmla="*/ 468916 h 1454117"/>
              <a:gd name="connsiteX11" fmla="*/ 5101004 w 5604749"/>
              <a:gd name="connsiteY11" fmla="*/ 121333 h 1454117"/>
              <a:gd name="connsiteX12" fmla="*/ 5177597 w 5604749"/>
              <a:gd name="connsiteY12" fmla="*/ 37059 h 1454117"/>
              <a:gd name="connsiteX13" fmla="*/ 5205310 w 5604749"/>
              <a:gd name="connsiteY13" fmla="*/ 0 h 1454117"/>
              <a:gd name="connsiteX14" fmla="*/ 5604749 w 5604749"/>
              <a:gd name="connsiteY14" fmla="*/ 399439 h 1454117"/>
              <a:gd name="connsiteX15" fmla="*/ 5497316 w 5604749"/>
              <a:gd name="connsiteY15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4261864 w 5604749"/>
              <a:gd name="connsiteY9" fmla="*/ 468916 h 1454117"/>
              <a:gd name="connsiteX10" fmla="*/ 5101004 w 5604749"/>
              <a:gd name="connsiteY10" fmla="*/ 121333 h 1454117"/>
              <a:gd name="connsiteX11" fmla="*/ 5177597 w 5604749"/>
              <a:gd name="connsiteY11" fmla="*/ 37059 h 1454117"/>
              <a:gd name="connsiteX12" fmla="*/ 5205310 w 5604749"/>
              <a:gd name="connsiteY12" fmla="*/ 0 h 1454117"/>
              <a:gd name="connsiteX13" fmla="*/ 5604749 w 5604749"/>
              <a:gd name="connsiteY13" fmla="*/ 399439 h 1454117"/>
              <a:gd name="connsiteX14" fmla="*/ 5497316 w 5604749"/>
              <a:gd name="connsiteY14" fmla="*/ 517645 h 145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04749" h="1454117">
                <a:moveTo>
                  <a:pt x="5497316" y="517645"/>
                </a:moveTo>
                <a:cubicBezTo>
                  <a:pt x="5181134" y="833824"/>
                  <a:pt x="4744339" y="1029385"/>
                  <a:pt x="4261866" y="1029385"/>
                </a:cubicBezTo>
                <a:lnTo>
                  <a:pt x="1343687" y="997739"/>
                </a:lnTo>
                <a:cubicBezTo>
                  <a:pt x="1016010" y="993398"/>
                  <a:pt x="717596" y="1122284"/>
                  <a:pt x="500017" y="1334176"/>
                </a:cubicBezTo>
                <a:cubicBezTo>
                  <a:pt x="472821" y="1360663"/>
                  <a:pt x="446884" y="1388445"/>
                  <a:pt x="422314" y="1417428"/>
                </a:cubicBezTo>
                <a:lnTo>
                  <a:pt x="394113" y="1454117"/>
                </a:lnTo>
                <a:lnTo>
                  <a:pt x="0" y="1049422"/>
                </a:lnTo>
                <a:lnTo>
                  <a:pt x="108989" y="932649"/>
                </a:lnTo>
                <a:cubicBezTo>
                  <a:pt x="429332" y="620686"/>
                  <a:pt x="868679" y="430928"/>
                  <a:pt x="1351109" y="437319"/>
                </a:cubicBezTo>
                <a:lnTo>
                  <a:pt x="4261864" y="468916"/>
                </a:lnTo>
                <a:cubicBezTo>
                  <a:pt x="4589570" y="468916"/>
                  <a:pt x="4886250" y="336088"/>
                  <a:pt x="5101004" y="121333"/>
                </a:cubicBezTo>
                <a:cubicBezTo>
                  <a:pt x="5127847" y="94488"/>
                  <a:pt x="5153413" y="66365"/>
                  <a:pt x="5177597" y="37059"/>
                </a:cubicBezTo>
                <a:lnTo>
                  <a:pt x="5205310" y="0"/>
                </a:lnTo>
                <a:lnTo>
                  <a:pt x="5604749" y="399439"/>
                </a:lnTo>
                <a:lnTo>
                  <a:pt x="5497316" y="5176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8" name="手繪多邊形: 圖案 77">
            <a:extLst>
              <a:ext uri="{FF2B5EF4-FFF2-40B4-BE49-F238E27FC236}">
                <a16:creationId xmlns:a16="http://schemas.microsoft.com/office/drawing/2014/main" id="{FAAC6031-9D93-0E39-7935-92E9C924BA0C}"/>
              </a:ext>
            </a:extLst>
          </p:cNvPr>
          <p:cNvSpPr/>
          <p:nvPr/>
        </p:nvSpPr>
        <p:spPr>
          <a:xfrm rot="8100000" flipV="1">
            <a:off x="3608735" y="3862641"/>
            <a:ext cx="2439217" cy="1029385"/>
          </a:xfrm>
          <a:custGeom>
            <a:avLst/>
            <a:gdLst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439217 w 2439217"/>
              <a:gd name="connsiteY8" fmla="*/ 399439 h 1029385"/>
              <a:gd name="connsiteX9" fmla="*/ 2331784 w 2439217"/>
              <a:gd name="connsiteY9" fmla="*/ 517645 h 10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217" h="1029385">
                <a:moveTo>
                  <a:pt x="2331784" y="517645"/>
                </a:moveTo>
                <a:cubicBezTo>
                  <a:pt x="2015602" y="833824"/>
                  <a:pt x="1578807" y="1029385"/>
                  <a:pt x="1096334" y="1029385"/>
                </a:cubicBezTo>
                <a:lnTo>
                  <a:pt x="0" y="1029385"/>
                </a:lnTo>
                <a:lnTo>
                  <a:pt x="0" y="468915"/>
                </a:lnTo>
                <a:lnTo>
                  <a:pt x="1096332" y="468916"/>
                </a:lnTo>
                <a:cubicBezTo>
                  <a:pt x="1424038" y="468916"/>
                  <a:pt x="1720718" y="336088"/>
                  <a:pt x="1935472" y="121333"/>
                </a:cubicBezTo>
                <a:cubicBezTo>
                  <a:pt x="1962315" y="94488"/>
                  <a:pt x="1987881" y="66365"/>
                  <a:pt x="2012065" y="37059"/>
                </a:cubicBezTo>
                <a:lnTo>
                  <a:pt x="2039778" y="0"/>
                </a:lnTo>
                <a:lnTo>
                  <a:pt x="2439217" y="399439"/>
                </a:lnTo>
                <a:lnTo>
                  <a:pt x="2331784" y="5176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1" name="手繪多邊形: 圖案 80">
            <a:extLst>
              <a:ext uri="{FF2B5EF4-FFF2-40B4-BE49-F238E27FC236}">
                <a16:creationId xmlns:a16="http://schemas.microsoft.com/office/drawing/2014/main" id="{4269A875-9AA8-4A59-0F50-746AAC3A7B44}"/>
              </a:ext>
            </a:extLst>
          </p:cNvPr>
          <p:cNvSpPr/>
          <p:nvPr/>
        </p:nvSpPr>
        <p:spPr>
          <a:xfrm rot="8035462" flipH="1">
            <a:off x="6167922" y="1983678"/>
            <a:ext cx="2439217" cy="1029385"/>
          </a:xfrm>
          <a:custGeom>
            <a:avLst/>
            <a:gdLst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439217 w 2439217"/>
              <a:gd name="connsiteY8" fmla="*/ 399439 h 1029385"/>
              <a:gd name="connsiteX9" fmla="*/ 2331784 w 2439217"/>
              <a:gd name="connsiteY9" fmla="*/ 517645 h 10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217" h="1029385">
                <a:moveTo>
                  <a:pt x="2331784" y="517645"/>
                </a:moveTo>
                <a:cubicBezTo>
                  <a:pt x="2015602" y="833824"/>
                  <a:pt x="1578807" y="1029385"/>
                  <a:pt x="1096334" y="1029385"/>
                </a:cubicBezTo>
                <a:lnTo>
                  <a:pt x="0" y="1029385"/>
                </a:lnTo>
                <a:lnTo>
                  <a:pt x="0" y="468915"/>
                </a:lnTo>
                <a:lnTo>
                  <a:pt x="1096332" y="468916"/>
                </a:lnTo>
                <a:cubicBezTo>
                  <a:pt x="1424038" y="468916"/>
                  <a:pt x="1720718" y="336088"/>
                  <a:pt x="1935472" y="121333"/>
                </a:cubicBezTo>
                <a:cubicBezTo>
                  <a:pt x="1962315" y="94488"/>
                  <a:pt x="1987881" y="66365"/>
                  <a:pt x="2012065" y="37059"/>
                </a:cubicBezTo>
                <a:lnTo>
                  <a:pt x="2039778" y="0"/>
                </a:lnTo>
                <a:lnTo>
                  <a:pt x="2439217" y="399439"/>
                </a:lnTo>
                <a:lnTo>
                  <a:pt x="2331784" y="5176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7801D357-A597-1B61-2EDC-A863ACB0C156}"/>
              </a:ext>
            </a:extLst>
          </p:cNvPr>
          <p:cNvSpPr/>
          <p:nvPr/>
        </p:nvSpPr>
        <p:spPr>
          <a:xfrm>
            <a:off x="2300752" y="3429000"/>
            <a:ext cx="1587145" cy="1729230"/>
          </a:xfrm>
          <a:custGeom>
            <a:avLst/>
            <a:gdLst>
              <a:gd name="connsiteX0" fmla="*/ 0 w 1587145"/>
              <a:gd name="connsiteY0" fmla="*/ 0 h 1729230"/>
              <a:gd name="connsiteX1" fmla="*/ 560469 w 1587145"/>
              <a:gd name="connsiteY1" fmla="*/ 0 h 1729230"/>
              <a:gd name="connsiteX2" fmla="*/ 565406 w 1587145"/>
              <a:gd name="connsiteY2" fmla="*/ 103407 h 1729230"/>
              <a:gd name="connsiteX3" fmla="*/ 907558 w 1587145"/>
              <a:gd name="connsiteY3" fmla="*/ 828796 h 1729230"/>
              <a:gd name="connsiteX4" fmla="*/ 1520040 w 1587145"/>
              <a:gd name="connsiteY4" fmla="*/ 1154654 h 1729230"/>
              <a:gd name="connsiteX5" fmla="*/ 1587145 w 1587145"/>
              <a:gd name="connsiteY5" fmla="*/ 1164338 h 1729230"/>
              <a:gd name="connsiteX6" fmla="*/ 1587145 w 1587145"/>
              <a:gd name="connsiteY6" fmla="*/ 1729230 h 1729230"/>
              <a:gd name="connsiteX7" fmla="*/ 1579224 w 1587145"/>
              <a:gd name="connsiteY7" fmla="*/ 1728851 h 1729230"/>
              <a:gd name="connsiteX8" fmla="*/ 511246 w 1587145"/>
              <a:gd name="connsiteY8" fmla="*/ 1225107 h 1729230"/>
              <a:gd name="connsiteX9" fmla="*/ 7502 w 1587145"/>
              <a:gd name="connsiteY9" fmla="*/ 157129 h 1729230"/>
              <a:gd name="connsiteX10" fmla="*/ 0 w 1587145"/>
              <a:gd name="connsiteY10" fmla="*/ 0 h 172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145" h="1729230">
                <a:moveTo>
                  <a:pt x="0" y="0"/>
                </a:moveTo>
                <a:lnTo>
                  <a:pt x="560469" y="0"/>
                </a:lnTo>
                <a:lnTo>
                  <a:pt x="565406" y="103407"/>
                </a:lnTo>
                <a:cubicBezTo>
                  <a:pt x="590751" y="368168"/>
                  <a:pt x="704801" y="626039"/>
                  <a:pt x="907558" y="828796"/>
                </a:cubicBezTo>
                <a:cubicBezTo>
                  <a:pt x="1081349" y="1002587"/>
                  <a:pt x="1295633" y="1111206"/>
                  <a:pt x="1520040" y="1154654"/>
                </a:cubicBezTo>
                <a:lnTo>
                  <a:pt x="1587145" y="1164338"/>
                </a:lnTo>
                <a:lnTo>
                  <a:pt x="1587145" y="1729230"/>
                </a:lnTo>
                <a:lnTo>
                  <a:pt x="1579224" y="1728851"/>
                </a:lnTo>
                <a:cubicBezTo>
                  <a:pt x="1189420" y="1691537"/>
                  <a:pt x="809761" y="1523622"/>
                  <a:pt x="511246" y="1225107"/>
                </a:cubicBezTo>
                <a:cubicBezTo>
                  <a:pt x="212731" y="926592"/>
                  <a:pt x="44816" y="546932"/>
                  <a:pt x="7502" y="15712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6E259AAA-B16E-481B-A351-CD7D8C1261BC}"/>
              </a:ext>
            </a:extLst>
          </p:cNvPr>
          <p:cNvSpPr/>
          <p:nvPr/>
        </p:nvSpPr>
        <p:spPr>
          <a:xfrm>
            <a:off x="8304103" y="3429000"/>
            <a:ext cx="1587640" cy="1749562"/>
          </a:xfrm>
          <a:custGeom>
            <a:avLst/>
            <a:gdLst>
              <a:gd name="connsiteX0" fmla="*/ 1026694 w 1587640"/>
              <a:gd name="connsiteY0" fmla="*/ 0 h 1749562"/>
              <a:gd name="connsiteX1" fmla="*/ 1587163 w 1587640"/>
              <a:gd name="connsiteY1" fmla="*/ 0 h 1749562"/>
              <a:gd name="connsiteX2" fmla="*/ 1587640 w 1587640"/>
              <a:gd name="connsiteY2" fmla="*/ 9990 h 1749562"/>
              <a:gd name="connsiteX3" fmla="*/ 1075900 w 1587640"/>
              <a:gd name="connsiteY3" fmla="*/ 1245440 h 1749562"/>
              <a:gd name="connsiteX4" fmla="*/ 7922 w 1587640"/>
              <a:gd name="connsiteY4" fmla="*/ 1749184 h 1749562"/>
              <a:gd name="connsiteX5" fmla="*/ 0 w 1587640"/>
              <a:gd name="connsiteY5" fmla="*/ 1749562 h 1749562"/>
              <a:gd name="connsiteX6" fmla="*/ 0 w 1587640"/>
              <a:gd name="connsiteY6" fmla="*/ 1184671 h 1749562"/>
              <a:gd name="connsiteX7" fmla="*/ 67107 w 1587640"/>
              <a:gd name="connsiteY7" fmla="*/ 1174988 h 1749562"/>
              <a:gd name="connsiteX8" fmla="*/ 679588 w 1587640"/>
              <a:gd name="connsiteY8" fmla="*/ 849129 h 1749562"/>
              <a:gd name="connsiteX9" fmla="*/ 1027171 w 1587640"/>
              <a:gd name="connsiteY9" fmla="*/ 9990 h 1749562"/>
              <a:gd name="connsiteX10" fmla="*/ 1026694 w 1587640"/>
              <a:gd name="connsiteY10" fmla="*/ 0 h 174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640" h="1749562">
                <a:moveTo>
                  <a:pt x="1026694" y="0"/>
                </a:moveTo>
                <a:lnTo>
                  <a:pt x="1587163" y="0"/>
                </a:lnTo>
                <a:lnTo>
                  <a:pt x="1587640" y="9990"/>
                </a:lnTo>
                <a:cubicBezTo>
                  <a:pt x="1587640" y="457135"/>
                  <a:pt x="1417060" y="904280"/>
                  <a:pt x="1075900" y="1245440"/>
                </a:cubicBezTo>
                <a:cubicBezTo>
                  <a:pt x="777385" y="1543955"/>
                  <a:pt x="397724" y="1711870"/>
                  <a:pt x="7922" y="1749184"/>
                </a:cubicBezTo>
                <a:lnTo>
                  <a:pt x="0" y="1749562"/>
                </a:lnTo>
                <a:lnTo>
                  <a:pt x="0" y="1184671"/>
                </a:lnTo>
                <a:lnTo>
                  <a:pt x="67107" y="1174988"/>
                </a:lnTo>
                <a:cubicBezTo>
                  <a:pt x="291514" y="1131539"/>
                  <a:pt x="505797" y="1022920"/>
                  <a:pt x="679588" y="849129"/>
                </a:cubicBezTo>
                <a:cubicBezTo>
                  <a:pt x="911310" y="617407"/>
                  <a:pt x="1027171" y="313699"/>
                  <a:pt x="1027171" y="9990"/>
                </a:cubicBezTo>
                <a:lnTo>
                  <a:pt x="10266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C8414F49-F574-6C04-020C-58ED4E43F810}"/>
              </a:ext>
            </a:extLst>
          </p:cNvPr>
          <p:cNvSpPr/>
          <p:nvPr/>
        </p:nvSpPr>
        <p:spPr>
          <a:xfrm>
            <a:off x="2300258" y="1679086"/>
            <a:ext cx="1587639" cy="1749915"/>
          </a:xfrm>
          <a:custGeom>
            <a:avLst/>
            <a:gdLst>
              <a:gd name="connsiteX0" fmla="*/ 1587639 w 1587639"/>
              <a:gd name="connsiteY0" fmla="*/ 0 h 1749915"/>
              <a:gd name="connsiteX1" fmla="*/ 1587639 w 1587639"/>
              <a:gd name="connsiteY1" fmla="*/ 564892 h 1749915"/>
              <a:gd name="connsiteX2" fmla="*/ 1520533 w 1587639"/>
              <a:gd name="connsiteY2" fmla="*/ 574575 h 1749915"/>
              <a:gd name="connsiteX3" fmla="*/ 908052 w 1587639"/>
              <a:gd name="connsiteY3" fmla="*/ 900434 h 1749915"/>
              <a:gd name="connsiteX4" fmla="*/ 560469 w 1587639"/>
              <a:gd name="connsiteY4" fmla="*/ 1739572 h 1749915"/>
              <a:gd name="connsiteX5" fmla="*/ 560963 w 1587639"/>
              <a:gd name="connsiteY5" fmla="*/ 1749915 h 1749915"/>
              <a:gd name="connsiteX6" fmla="*/ 494 w 1587639"/>
              <a:gd name="connsiteY6" fmla="*/ 1749915 h 1749915"/>
              <a:gd name="connsiteX7" fmla="*/ 0 w 1587639"/>
              <a:gd name="connsiteY7" fmla="*/ 1739572 h 1749915"/>
              <a:gd name="connsiteX8" fmla="*/ 511740 w 1587639"/>
              <a:gd name="connsiteY8" fmla="*/ 504122 h 1749915"/>
              <a:gd name="connsiteX9" fmla="*/ 1579718 w 1587639"/>
              <a:gd name="connsiteY9" fmla="*/ 379 h 1749915"/>
              <a:gd name="connsiteX10" fmla="*/ 1587639 w 1587639"/>
              <a:gd name="connsiteY10" fmla="*/ 0 h 174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639" h="1749915">
                <a:moveTo>
                  <a:pt x="1587639" y="0"/>
                </a:moveTo>
                <a:lnTo>
                  <a:pt x="1587639" y="564892"/>
                </a:lnTo>
                <a:lnTo>
                  <a:pt x="1520533" y="574575"/>
                </a:lnTo>
                <a:cubicBezTo>
                  <a:pt x="1296127" y="618023"/>
                  <a:pt x="1081843" y="726642"/>
                  <a:pt x="908052" y="900434"/>
                </a:cubicBezTo>
                <a:cubicBezTo>
                  <a:pt x="676330" y="1132155"/>
                  <a:pt x="560469" y="1435864"/>
                  <a:pt x="560469" y="1739572"/>
                </a:cubicBezTo>
                <a:lnTo>
                  <a:pt x="560963" y="1749915"/>
                </a:lnTo>
                <a:lnTo>
                  <a:pt x="494" y="1749915"/>
                </a:lnTo>
                <a:lnTo>
                  <a:pt x="0" y="1739572"/>
                </a:lnTo>
                <a:cubicBezTo>
                  <a:pt x="0" y="1292427"/>
                  <a:pt x="170580" y="845282"/>
                  <a:pt x="511740" y="504122"/>
                </a:cubicBezTo>
                <a:cubicBezTo>
                  <a:pt x="810255" y="205607"/>
                  <a:pt x="1189915" y="37693"/>
                  <a:pt x="1579718" y="379"/>
                </a:cubicBezTo>
                <a:lnTo>
                  <a:pt x="15876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93223C87-CFDC-5987-9D15-51E4712E1D56}"/>
              </a:ext>
            </a:extLst>
          </p:cNvPr>
          <p:cNvSpPr/>
          <p:nvPr/>
        </p:nvSpPr>
        <p:spPr>
          <a:xfrm>
            <a:off x="8304104" y="1699418"/>
            <a:ext cx="1587163" cy="1729582"/>
          </a:xfrm>
          <a:custGeom>
            <a:avLst/>
            <a:gdLst>
              <a:gd name="connsiteX0" fmla="*/ 0 w 1587163"/>
              <a:gd name="connsiteY0" fmla="*/ 0 h 1729582"/>
              <a:gd name="connsiteX1" fmla="*/ 7922 w 1587163"/>
              <a:gd name="connsiteY1" fmla="*/ 379 h 1729582"/>
              <a:gd name="connsiteX2" fmla="*/ 1075900 w 1587163"/>
              <a:gd name="connsiteY2" fmla="*/ 504122 h 1729582"/>
              <a:gd name="connsiteX3" fmla="*/ 1579644 w 1587163"/>
              <a:gd name="connsiteY3" fmla="*/ 1572100 h 1729582"/>
              <a:gd name="connsiteX4" fmla="*/ 1587163 w 1587163"/>
              <a:gd name="connsiteY4" fmla="*/ 1729582 h 1729582"/>
              <a:gd name="connsiteX5" fmla="*/ 1026694 w 1587163"/>
              <a:gd name="connsiteY5" fmla="*/ 1729582 h 1729582"/>
              <a:gd name="connsiteX6" fmla="*/ 1021740 w 1587163"/>
              <a:gd name="connsiteY6" fmla="*/ 1625822 h 1729582"/>
              <a:gd name="connsiteX7" fmla="*/ 679588 w 1587163"/>
              <a:gd name="connsiteY7" fmla="*/ 900434 h 1729582"/>
              <a:gd name="connsiteX8" fmla="*/ 67106 w 1587163"/>
              <a:gd name="connsiteY8" fmla="*/ 574576 h 1729582"/>
              <a:gd name="connsiteX9" fmla="*/ 0 w 1587163"/>
              <a:gd name="connsiteY9" fmla="*/ 564891 h 1729582"/>
              <a:gd name="connsiteX10" fmla="*/ 0 w 1587163"/>
              <a:gd name="connsiteY10" fmla="*/ 0 h 172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163" h="1729582">
                <a:moveTo>
                  <a:pt x="0" y="0"/>
                </a:moveTo>
                <a:lnTo>
                  <a:pt x="7922" y="379"/>
                </a:lnTo>
                <a:cubicBezTo>
                  <a:pt x="397725" y="37692"/>
                  <a:pt x="777385" y="205607"/>
                  <a:pt x="1075900" y="504122"/>
                </a:cubicBezTo>
                <a:cubicBezTo>
                  <a:pt x="1374415" y="802637"/>
                  <a:pt x="1542330" y="1182297"/>
                  <a:pt x="1579644" y="1572100"/>
                </a:cubicBezTo>
                <a:lnTo>
                  <a:pt x="1587163" y="1729582"/>
                </a:lnTo>
                <a:lnTo>
                  <a:pt x="1026694" y="1729582"/>
                </a:lnTo>
                <a:lnTo>
                  <a:pt x="1021740" y="1625822"/>
                </a:lnTo>
                <a:cubicBezTo>
                  <a:pt x="996395" y="1361061"/>
                  <a:pt x="882345" y="1103190"/>
                  <a:pt x="679588" y="900434"/>
                </a:cubicBezTo>
                <a:cubicBezTo>
                  <a:pt x="505797" y="726642"/>
                  <a:pt x="291513" y="618023"/>
                  <a:pt x="67106" y="574576"/>
                </a:cubicBezTo>
                <a:lnTo>
                  <a:pt x="0" y="56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63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1C1D5433-E911-ECD2-FEE4-6011C872797B}"/>
              </a:ext>
            </a:extLst>
          </p:cNvPr>
          <p:cNvSpPr/>
          <p:nvPr/>
        </p:nvSpPr>
        <p:spPr>
          <a:xfrm rot="13500000">
            <a:off x="5837445" y="3754925"/>
            <a:ext cx="2807543" cy="1016955"/>
          </a:xfrm>
          <a:custGeom>
            <a:avLst/>
            <a:gdLst>
              <a:gd name="connsiteX0" fmla="*/ 2807543 w 2807543"/>
              <a:gd name="connsiteY0" fmla="*/ 576452 h 1016955"/>
              <a:gd name="connsiteX1" fmla="*/ 1343686 w 2807543"/>
              <a:gd name="connsiteY1" fmla="*/ 560577 h 1016955"/>
              <a:gd name="connsiteX2" fmla="*/ 500017 w 2807543"/>
              <a:gd name="connsiteY2" fmla="*/ 897014 h 1016955"/>
              <a:gd name="connsiteX3" fmla="*/ 422313 w 2807543"/>
              <a:gd name="connsiteY3" fmla="*/ 980266 h 1016955"/>
              <a:gd name="connsiteX4" fmla="*/ 394112 w 2807543"/>
              <a:gd name="connsiteY4" fmla="*/ 1016955 h 1016955"/>
              <a:gd name="connsiteX5" fmla="*/ 0 w 2807543"/>
              <a:gd name="connsiteY5" fmla="*/ 612260 h 1016955"/>
              <a:gd name="connsiteX6" fmla="*/ 108989 w 2807543"/>
              <a:gd name="connsiteY6" fmla="*/ 495487 h 1016955"/>
              <a:gd name="connsiteX7" fmla="*/ 1351109 w 2807543"/>
              <a:gd name="connsiteY7" fmla="*/ 157 h 1016955"/>
              <a:gd name="connsiteX8" fmla="*/ 2807543 w 2807543"/>
              <a:gd name="connsiteY8" fmla="*/ 15967 h 1016955"/>
              <a:gd name="connsiteX9" fmla="*/ 2807543 w 2807543"/>
              <a:gd name="connsiteY9" fmla="*/ 576452 h 101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543" h="1016955">
                <a:moveTo>
                  <a:pt x="2807543" y="576452"/>
                </a:moveTo>
                <a:lnTo>
                  <a:pt x="1343686" y="560577"/>
                </a:lnTo>
                <a:cubicBezTo>
                  <a:pt x="1016009" y="556236"/>
                  <a:pt x="717596" y="685122"/>
                  <a:pt x="500017" y="897014"/>
                </a:cubicBezTo>
                <a:cubicBezTo>
                  <a:pt x="472820" y="923501"/>
                  <a:pt x="446884" y="951283"/>
                  <a:pt x="422313" y="980266"/>
                </a:cubicBezTo>
                <a:lnTo>
                  <a:pt x="394112" y="1016955"/>
                </a:lnTo>
                <a:lnTo>
                  <a:pt x="0" y="612260"/>
                </a:lnTo>
                <a:lnTo>
                  <a:pt x="108989" y="495487"/>
                </a:lnTo>
                <a:cubicBezTo>
                  <a:pt x="429332" y="183524"/>
                  <a:pt x="868679" y="-6234"/>
                  <a:pt x="1351109" y="157"/>
                </a:cubicBezTo>
                <a:lnTo>
                  <a:pt x="2807543" y="15967"/>
                </a:lnTo>
                <a:lnTo>
                  <a:pt x="2807543" y="5764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CFEC5AFE-4DFA-DBF6-A12A-B2CF47D8878A}"/>
              </a:ext>
            </a:extLst>
          </p:cNvPr>
          <p:cNvSpPr/>
          <p:nvPr/>
        </p:nvSpPr>
        <p:spPr>
          <a:xfrm rot="13500000">
            <a:off x="3556311" y="2071855"/>
            <a:ext cx="2797205" cy="1029386"/>
          </a:xfrm>
          <a:custGeom>
            <a:avLst/>
            <a:gdLst>
              <a:gd name="connsiteX0" fmla="*/ 2689772 w 2797205"/>
              <a:gd name="connsiteY0" fmla="*/ 517645 h 1029386"/>
              <a:gd name="connsiteX1" fmla="*/ 1454323 w 2797205"/>
              <a:gd name="connsiteY1" fmla="*/ 1029386 h 1029386"/>
              <a:gd name="connsiteX2" fmla="*/ 0 w 2797205"/>
              <a:gd name="connsiteY2" fmla="*/ 1013614 h 1029386"/>
              <a:gd name="connsiteX3" fmla="*/ 0 w 2797205"/>
              <a:gd name="connsiteY3" fmla="*/ 453129 h 1029386"/>
              <a:gd name="connsiteX4" fmla="*/ 1454320 w 2797205"/>
              <a:gd name="connsiteY4" fmla="*/ 468916 h 1029386"/>
              <a:gd name="connsiteX5" fmla="*/ 2293460 w 2797205"/>
              <a:gd name="connsiteY5" fmla="*/ 121333 h 1029386"/>
              <a:gd name="connsiteX6" fmla="*/ 2370054 w 2797205"/>
              <a:gd name="connsiteY6" fmla="*/ 37059 h 1029386"/>
              <a:gd name="connsiteX7" fmla="*/ 2397766 w 2797205"/>
              <a:gd name="connsiteY7" fmla="*/ 0 h 1029386"/>
              <a:gd name="connsiteX8" fmla="*/ 2797205 w 2797205"/>
              <a:gd name="connsiteY8" fmla="*/ 399439 h 1029386"/>
              <a:gd name="connsiteX9" fmla="*/ 2689772 w 2797205"/>
              <a:gd name="connsiteY9" fmla="*/ 517645 h 10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205" h="1029386">
                <a:moveTo>
                  <a:pt x="2689772" y="517645"/>
                </a:moveTo>
                <a:cubicBezTo>
                  <a:pt x="2373591" y="833824"/>
                  <a:pt x="1936796" y="1029386"/>
                  <a:pt x="1454323" y="1029386"/>
                </a:cubicBezTo>
                <a:lnTo>
                  <a:pt x="0" y="1013614"/>
                </a:lnTo>
                <a:lnTo>
                  <a:pt x="0" y="453129"/>
                </a:lnTo>
                <a:lnTo>
                  <a:pt x="1454320" y="468916"/>
                </a:lnTo>
                <a:cubicBezTo>
                  <a:pt x="1782027" y="468916"/>
                  <a:pt x="2078707" y="336088"/>
                  <a:pt x="2293460" y="121333"/>
                </a:cubicBezTo>
                <a:cubicBezTo>
                  <a:pt x="2320304" y="94488"/>
                  <a:pt x="2345870" y="66366"/>
                  <a:pt x="2370054" y="37059"/>
                </a:cubicBezTo>
                <a:lnTo>
                  <a:pt x="2397766" y="0"/>
                </a:lnTo>
                <a:lnTo>
                  <a:pt x="2797205" y="399439"/>
                </a:lnTo>
                <a:lnTo>
                  <a:pt x="2689772" y="5176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8" name="手繪多邊形: 圖案 77">
            <a:extLst>
              <a:ext uri="{FF2B5EF4-FFF2-40B4-BE49-F238E27FC236}">
                <a16:creationId xmlns:a16="http://schemas.microsoft.com/office/drawing/2014/main" id="{FAAC6031-9D93-0E39-7935-92E9C924BA0C}"/>
              </a:ext>
            </a:extLst>
          </p:cNvPr>
          <p:cNvSpPr/>
          <p:nvPr/>
        </p:nvSpPr>
        <p:spPr>
          <a:xfrm rot="8100000" flipV="1">
            <a:off x="3608735" y="3862641"/>
            <a:ext cx="2439217" cy="1029385"/>
          </a:xfrm>
          <a:custGeom>
            <a:avLst/>
            <a:gdLst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439217 w 2439217"/>
              <a:gd name="connsiteY8" fmla="*/ 399439 h 1029385"/>
              <a:gd name="connsiteX9" fmla="*/ 2331784 w 2439217"/>
              <a:gd name="connsiteY9" fmla="*/ 517645 h 10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217" h="1029385">
                <a:moveTo>
                  <a:pt x="2331784" y="517645"/>
                </a:moveTo>
                <a:cubicBezTo>
                  <a:pt x="2015602" y="833824"/>
                  <a:pt x="1578807" y="1029385"/>
                  <a:pt x="1096334" y="1029385"/>
                </a:cubicBezTo>
                <a:lnTo>
                  <a:pt x="0" y="1029385"/>
                </a:lnTo>
                <a:lnTo>
                  <a:pt x="0" y="468915"/>
                </a:lnTo>
                <a:lnTo>
                  <a:pt x="1096332" y="468916"/>
                </a:lnTo>
                <a:cubicBezTo>
                  <a:pt x="1424038" y="468916"/>
                  <a:pt x="1720718" y="336088"/>
                  <a:pt x="1935472" y="121333"/>
                </a:cubicBezTo>
                <a:cubicBezTo>
                  <a:pt x="1962315" y="94488"/>
                  <a:pt x="1987881" y="66365"/>
                  <a:pt x="2012065" y="37059"/>
                </a:cubicBezTo>
                <a:lnTo>
                  <a:pt x="2039778" y="0"/>
                </a:lnTo>
                <a:lnTo>
                  <a:pt x="2439217" y="399439"/>
                </a:lnTo>
                <a:lnTo>
                  <a:pt x="2331784" y="5176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1" name="手繪多邊形: 圖案 80">
            <a:extLst>
              <a:ext uri="{FF2B5EF4-FFF2-40B4-BE49-F238E27FC236}">
                <a16:creationId xmlns:a16="http://schemas.microsoft.com/office/drawing/2014/main" id="{4269A875-9AA8-4A59-0F50-746AAC3A7B44}"/>
              </a:ext>
            </a:extLst>
          </p:cNvPr>
          <p:cNvSpPr/>
          <p:nvPr/>
        </p:nvSpPr>
        <p:spPr>
          <a:xfrm rot="8035462" flipH="1">
            <a:off x="6167922" y="1983678"/>
            <a:ext cx="2439217" cy="1029385"/>
          </a:xfrm>
          <a:custGeom>
            <a:avLst/>
            <a:gdLst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439217 w 2439217"/>
              <a:gd name="connsiteY8" fmla="*/ 399439 h 1029385"/>
              <a:gd name="connsiteX9" fmla="*/ 2331784 w 2439217"/>
              <a:gd name="connsiteY9" fmla="*/ 517645 h 10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217" h="1029385">
                <a:moveTo>
                  <a:pt x="2331784" y="517645"/>
                </a:moveTo>
                <a:cubicBezTo>
                  <a:pt x="2015602" y="833824"/>
                  <a:pt x="1578807" y="1029385"/>
                  <a:pt x="1096334" y="1029385"/>
                </a:cubicBezTo>
                <a:lnTo>
                  <a:pt x="0" y="1029385"/>
                </a:lnTo>
                <a:lnTo>
                  <a:pt x="0" y="468915"/>
                </a:lnTo>
                <a:lnTo>
                  <a:pt x="1096332" y="468916"/>
                </a:lnTo>
                <a:cubicBezTo>
                  <a:pt x="1424038" y="468916"/>
                  <a:pt x="1720718" y="336088"/>
                  <a:pt x="1935472" y="121333"/>
                </a:cubicBezTo>
                <a:cubicBezTo>
                  <a:pt x="1962315" y="94488"/>
                  <a:pt x="1987881" y="66365"/>
                  <a:pt x="2012065" y="37059"/>
                </a:cubicBezTo>
                <a:lnTo>
                  <a:pt x="2039778" y="0"/>
                </a:lnTo>
                <a:lnTo>
                  <a:pt x="2439217" y="399439"/>
                </a:lnTo>
                <a:lnTo>
                  <a:pt x="2331784" y="5176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7801D357-A597-1B61-2EDC-A863ACB0C156}"/>
              </a:ext>
            </a:extLst>
          </p:cNvPr>
          <p:cNvSpPr/>
          <p:nvPr/>
        </p:nvSpPr>
        <p:spPr>
          <a:xfrm>
            <a:off x="2300752" y="3429000"/>
            <a:ext cx="1587145" cy="1729230"/>
          </a:xfrm>
          <a:custGeom>
            <a:avLst/>
            <a:gdLst>
              <a:gd name="connsiteX0" fmla="*/ 0 w 1587145"/>
              <a:gd name="connsiteY0" fmla="*/ 0 h 1729230"/>
              <a:gd name="connsiteX1" fmla="*/ 560469 w 1587145"/>
              <a:gd name="connsiteY1" fmla="*/ 0 h 1729230"/>
              <a:gd name="connsiteX2" fmla="*/ 565406 w 1587145"/>
              <a:gd name="connsiteY2" fmla="*/ 103407 h 1729230"/>
              <a:gd name="connsiteX3" fmla="*/ 907558 w 1587145"/>
              <a:gd name="connsiteY3" fmla="*/ 828796 h 1729230"/>
              <a:gd name="connsiteX4" fmla="*/ 1520040 w 1587145"/>
              <a:gd name="connsiteY4" fmla="*/ 1154654 h 1729230"/>
              <a:gd name="connsiteX5" fmla="*/ 1587145 w 1587145"/>
              <a:gd name="connsiteY5" fmla="*/ 1164338 h 1729230"/>
              <a:gd name="connsiteX6" fmla="*/ 1587145 w 1587145"/>
              <a:gd name="connsiteY6" fmla="*/ 1729230 h 1729230"/>
              <a:gd name="connsiteX7" fmla="*/ 1579224 w 1587145"/>
              <a:gd name="connsiteY7" fmla="*/ 1728851 h 1729230"/>
              <a:gd name="connsiteX8" fmla="*/ 511246 w 1587145"/>
              <a:gd name="connsiteY8" fmla="*/ 1225107 h 1729230"/>
              <a:gd name="connsiteX9" fmla="*/ 7502 w 1587145"/>
              <a:gd name="connsiteY9" fmla="*/ 157129 h 1729230"/>
              <a:gd name="connsiteX10" fmla="*/ 0 w 1587145"/>
              <a:gd name="connsiteY10" fmla="*/ 0 h 172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145" h="1729230">
                <a:moveTo>
                  <a:pt x="0" y="0"/>
                </a:moveTo>
                <a:lnTo>
                  <a:pt x="560469" y="0"/>
                </a:lnTo>
                <a:lnTo>
                  <a:pt x="565406" y="103407"/>
                </a:lnTo>
                <a:cubicBezTo>
                  <a:pt x="590751" y="368168"/>
                  <a:pt x="704801" y="626039"/>
                  <a:pt x="907558" y="828796"/>
                </a:cubicBezTo>
                <a:cubicBezTo>
                  <a:pt x="1081349" y="1002587"/>
                  <a:pt x="1295633" y="1111206"/>
                  <a:pt x="1520040" y="1154654"/>
                </a:cubicBezTo>
                <a:lnTo>
                  <a:pt x="1587145" y="1164338"/>
                </a:lnTo>
                <a:lnTo>
                  <a:pt x="1587145" y="1729230"/>
                </a:lnTo>
                <a:lnTo>
                  <a:pt x="1579224" y="1728851"/>
                </a:lnTo>
                <a:cubicBezTo>
                  <a:pt x="1189420" y="1691537"/>
                  <a:pt x="809761" y="1523622"/>
                  <a:pt x="511246" y="1225107"/>
                </a:cubicBezTo>
                <a:cubicBezTo>
                  <a:pt x="212731" y="926592"/>
                  <a:pt x="44816" y="546932"/>
                  <a:pt x="7502" y="15712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6E259AAA-B16E-481B-A351-CD7D8C1261BC}"/>
              </a:ext>
            </a:extLst>
          </p:cNvPr>
          <p:cNvSpPr/>
          <p:nvPr/>
        </p:nvSpPr>
        <p:spPr>
          <a:xfrm>
            <a:off x="8304103" y="3429000"/>
            <a:ext cx="1587640" cy="1749562"/>
          </a:xfrm>
          <a:custGeom>
            <a:avLst/>
            <a:gdLst>
              <a:gd name="connsiteX0" fmla="*/ 1026694 w 1587640"/>
              <a:gd name="connsiteY0" fmla="*/ 0 h 1749562"/>
              <a:gd name="connsiteX1" fmla="*/ 1587163 w 1587640"/>
              <a:gd name="connsiteY1" fmla="*/ 0 h 1749562"/>
              <a:gd name="connsiteX2" fmla="*/ 1587640 w 1587640"/>
              <a:gd name="connsiteY2" fmla="*/ 9990 h 1749562"/>
              <a:gd name="connsiteX3" fmla="*/ 1075900 w 1587640"/>
              <a:gd name="connsiteY3" fmla="*/ 1245440 h 1749562"/>
              <a:gd name="connsiteX4" fmla="*/ 7922 w 1587640"/>
              <a:gd name="connsiteY4" fmla="*/ 1749184 h 1749562"/>
              <a:gd name="connsiteX5" fmla="*/ 0 w 1587640"/>
              <a:gd name="connsiteY5" fmla="*/ 1749562 h 1749562"/>
              <a:gd name="connsiteX6" fmla="*/ 0 w 1587640"/>
              <a:gd name="connsiteY6" fmla="*/ 1184671 h 1749562"/>
              <a:gd name="connsiteX7" fmla="*/ 67107 w 1587640"/>
              <a:gd name="connsiteY7" fmla="*/ 1174988 h 1749562"/>
              <a:gd name="connsiteX8" fmla="*/ 679588 w 1587640"/>
              <a:gd name="connsiteY8" fmla="*/ 849129 h 1749562"/>
              <a:gd name="connsiteX9" fmla="*/ 1027171 w 1587640"/>
              <a:gd name="connsiteY9" fmla="*/ 9990 h 1749562"/>
              <a:gd name="connsiteX10" fmla="*/ 1026694 w 1587640"/>
              <a:gd name="connsiteY10" fmla="*/ 0 h 174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640" h="1749562">
                <a:moveTo>
                  <a:pt x="1026694" y="0"/>
                </a:moveTo>
                <a:lnTo>
                  <a:pt x="1587163" y="0"/>
                </a:lnTo>
                <a:lnTo>
                  <a:pt x="1587640" y="9990"/>
                </a:lnTo>
                <a:cubicBezTo>
                  <a:pt x="1587640" y="457135"/>
                  <a:pt x="1417060" y="904280"/>
                  <a:pt x="1075900" y="1245440"/>
                </a:cubicBezTo>
                <a:cubicBezTo>
                  <a:pt x="777385" y="1543955"/>
                  <a:pt x="397724" y="1711870"/>
                  <a:pt x="7922" y="1749184"/>
                </a:cubicBezTo>
                <a:lnTo>
                  <a:pt x="0" y="1749562"/>
                </a:lnTo>
                <a:lnTo>
                  <a:pt x="0" y="1184671"/>
                </a:lnTo>
                <a:lnTo>
                  <a:pt x="67107" y="1174988"/>
                </a:lnTo>
                <a:cubicBezTo>
                  <a:pt x="291514" y="1131539"/>
                  <a:pt x="505797" y="1022920"/>
                  <a:pt x="679588" y="849129"/>
                </a:cubicBezTo>
                <a:cubicBezTo>
                  <a:pt x="911310" y="617407"/>
                  <a:pt x="1027171" y="313699"/>
                  <a:pt x="1027171" y="9990"/>
                </a:cubicBezTo>
                <a:lnTo>
                  <a:pt x="10266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C8414F49-F574-6C04-020C-58ED4E43F810}"/>
              </a:ext>
            </a:extLst>
          </p:cNvPr>
          <p:cNvSpPr/>
          <p:nvPr/>
        </p:nvSpPr>
        <p:spPr>
          <a:xfrm>
            <a:off x="2300258" y="1679086"/>
            <a:ext cx="1587639" cy="1749915"/>
          </a:xfrm>
          <a:custGeom>
            <a:avLst/>
            <a:gdLst>
              <a:gd name="connsiteX0" fmla="*/ 1587639 w 1587639"/>
              <a:gd name="connsiteY0" fmla="*/ 0 h 1749915"/>
              <a:gd name="connsiteX1" fmla="*/ 1587639 w 1587639"/>
              <a:gd name="connsiteY1" fmla="*/ 564892 h 1749915"/>
              <a:gd name="connsiteX2" fmla="*/ 1520533 w 1587639"/>
              <a:gd name="connsiteY2" fmla="*/ 574575 h 1749915"/>
              <a:gd name="connsiteX3" fmla="*/ 908052 w 1587639"/>
              <a:gd name="connsiteY3" fmla="*/ 900434 h 1749915"/>
              <a:gd name="connsiteX4" fmla="*/ 560469 w 1587639"/>
              <a:gd name="connsiteY4" fmla="*/ 1739572 h 1749915"/>
              <a:gd name="connsiteX5" fmla="*/ 560963 w 1587639"/>
              <a:gd name="connsiteY5" fmla="*/ 1749915 h 1749915"/>
              <a:gd name="connsiteX6" fmla="*/ 494 w 1587639"/>
              <a:gd name="connsiteY6" fmla="*/ 1749915 h 1749915"/>
              <a:gd name="connsiteX7" fmla="*/ 0 w 1587639"/>
              <a:gd name="connsiteY7" fmla="*/ 1739572 h 1749915"/>
              <a:gd name="connsiteX8" fmla="*/ 511740 w 1587639"/>
              <a:gd name="connsiteY8" fmla="*/ 504122 h 1749915"/>
              <a:gd name="connsiteX9" fmla="*/ 1579718 w 1587639"/>
              <a:gd name="connsiteY9" fmla="*/ 379 h 1749915"/>
              <a:gd name="connsiteX10" fmla="*/ 1587639 w 1587639"/>
              <a:gd name="connsiteY10" fmla="*/ 0 h 174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639" h="1749915">
                <a:moveTo>
                  <a:pt x="1587639" y="0"/>
                </a:moveTo>
                <a:lnTo>
                  <a:pt x="1587639" y="564892"/>
                </a:lnTo>
                <a:lnTo>
                  <a:pt x="1520533" y="574575"/>
                </a:lnTo>
                <a:cubicBezTo>
                  <a:pt x="1296127" y="618023"/>
                  <a:pt x="1081843" y="726642"/>
                  <a:pt x="908052" y="900434"/>
                </a:cubicBezTo>
                <a:cubicBezTo>
                  <a:pt x="676330" y="1132155"/>
                  <a:pt x="560469" y="1435864"/>
                  <a:pt x="560469" y="1739572"/>
                </a:cubicBezTo>
                <a:lnTo>
                  <a:pt x="560963" y="1749915"/>
                </a:lnTo>
                <a:lnTo>
                  <a:pt x="494" y="1749915"/>
                </a:lnTo>
                <a:lnTo>
                  <a:pt x="0" y="1739572"/>
                </a:lnTo>
                <a:cubicBezTo>
                  <a:pt x="0" y="1292427"/>
                  <a:pt x="170580" y="845282"/>
                  <a:pt x="511740" y="504122"/>
                </a:cubicBezTo>
                <a:cubicBezTo>
                  <a:pt x="810255" y="205607"/>
                  <a:pt x="1189915" y="37693"/>
                  <a:pt x="1579718" y="379"/>
                </a:cubicBezTo>
                <a:lnTo>
                  <a:pt x="15876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93223C87-CFDC-5987-9D15-51E4712E1D56}"/>
              </a:ext>
            </a:extLst>
          </p:cNvPr>
          <p:cNvSpPr/>
          <p:nvPr/>
        </p:nvSpPr>
        <p:spPr>
          <a:xfrm>
            <a:off x="8304104" y="1699418"/>
            <a:ext cx="1587163" cy="1729582"/>
          </a:xfrm>
          <a:custGeom>
            <a:avLst/>
            <a:gdLst>
              <a:gd name="connsiteX0" fmla="*/ 0 w 1587163"/>
              <a:gd name="connsiteY0" fmla="*/ 0 h 1729582"/>
              <a:gd name="connsiteX1" fmla="*/ 7922 w 1587163"/>
              <a:gd name="connsiteY1" fmla="*/ 379 h 1729582"/>
              <a:gd name="connsiteX2" fmla="*/ 1075900 w 1587163"/>
              <a:gd name="connsiteY2" fmla="*/ 504122 h 1729582"/>
              <a:gd name="connsiteX3" fmla="*/ 1579644 w 1587163"/>
              <a:gd name="connsiteY3" fmla="*/ 1572100 h 1729582"/>
              <a:gd name="connsiteX4" fmla="*/ 1587163 w 1587163"/>
              <a:gd name="connsiteY4" fmla="*/ 1729582 h 1729582"/>
              <a:gd name="connsiteX5" fmla="*/ 1026694 w 1587163"/>
              <a:gd name="connsiteY5" fmla="*/ 1729582 h 1729582"/>
              <a:gd name="connsiteX6" fmla="*/ 1021740 w 1587163"/>
              <a:gd name="connsiteY6" fmla="*/ 1625822 h 1729582"/>
              <a:gd name="connsiteX7" fmla="*/ 679588 w 1587163"/>
              <a:gd name="connsiteY7" fmla="*/ 900434 h 1729582"/>
              <a:gd name="connsiteX8" fmla="*/ 67106 w 1587163"/>
              <a:gd name="connsiteY8" fmla="*/ 574576 h 1729582"/>
              <a:gd name="connsiteX9" fmla="*/ 0 w 1587163"/>
              <a:gd name="connsiteY9" fmla="*/ 564891 h 1729582"/>
              <a:gd name="connsiteX10" fmla="*/ 0 w 1587163"/>
              <a:gd name="connsiteY10" fmla="*/ 0 h 172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163" h="1729582">
                <a:moveTo>
                  <a:pt x="0" y="0"/>
                </a:moveTo>
                <a:lnTo>
                  <a:pt x="7922" y="379"/>
                </a:lnTo>
                <a:cubicBezTo>
                  <a:pt x="397725" y="37692"/>
                  <a:pt x="777385" y="205607"/>
                  <a:pt x="1075900" y="504122"/>
                </a:cubicBezTo>
                <a:cubicBezTo>
                  <a:pt x="1374415" y="802637"/>
                  <a:pt x="1542330" y="1182297"/>
                  <a:pt x="1579644" y="1572100"/>
                </a:cubicBezTo>
                <a:lnTo>
                  <a:pt x="1587163" y="1729582"/>
                </a:lnTo>
                <a:lnTo>
                  <a:pt x="1026694" y="1729582"/>
                </a:lnTo>
                <a:lnTo>
                  <a:pt x="1021740" y="1625822"/>
                </a:lnTo>
                <a:cubicBezTo>
                  <a:pt x="996395" y="1361061"/>
                  <a:pt x="882345" y="1103190"/>
                  <a:pt x="679588" y="900434"/>
                </a:cubicBezTo>
                <a:cubicBezTo>
                  <a:pt x="505797" y="726642"/>
                  <a:pt x="291513" y="618023"/>
                  <a:pt x="67106" y="574576"/>
                </a:cubicBezTo>
                <a:lnTo>
                  <a:pt x="0" y="56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4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80" name="手繪多邊形: 圖案 79">
            <a:extLst>
              <a:ext uri="{FF2B5EF4-FFF2-40B4-BE49-F238E27FC236}">
                <a16:creationId xmlns:a16="http://schemas.microsoft.com/office/drawing/2014/main" id="{687C2B41-8CB0-E03C-980A-0AF0CA53E707}"/>
              </a:ext>
            </a:extLst>
          </p:cNvPr>
          <p:cNvSpPr/>
          <p:nvPr/>
        </p:nvSpPr>
        <p:spPr>
          <a:xfrm rot="13500000">
            <a:off x="3295320" y="2701942"/>
            <a:ext cx="5604749" cy="1454117"/>
          </a:xfrm>
          <a:custGeom>
            <a:avLst/>
            <a:gdLst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3165532 w 5604749"/>
              <a:gd name="connsiteY6" fmla="*/ 1025386 h 1454117"/>
              <a:gd name="connsiteX7" fmla="*/ 2439971 w 5604749"/>
              <a:gd name="connsiteY7" fmla="*/ 1008647 h 1454117"/>
              <a:gd name="connsiteX8" fmla="*/ 2439923 w 5604749"/>
              <a:gd name="connsiteY8" fmla="*/ 1012262 h 1454117"/>
              <a:gd name="connsiteX9" fmla="*/ 1343687 w 5604749"/>
              <a:gd name="connsiteY9" fmla="*/ 997739 h 1454117"/>
              <a:gd name="connsiteX10" fmla="*/ 500017 w 5604749"/>
              <a:gd name="connsiteY10" fmla="*/ 1334176 h 1454117"/>
              <a:gd name="connsiteX11" fmla="*/ 422314 w 5604749"/>
              <a:gd name="connsiteY11" fmla="*/ 1417428 h 1454117"/>
              <a:gd name="connsiteX12" fmla="*/ 394113 w 5604749"/>
              <a:gd name="connsiteY12" fmla="*/ 1454117 h 1454117"/>
              <a:gd name="connsiteX13" fmla="*/ 0 w 5604749"/>
              <a:gd name="connsiteY13" fmla="*/ 1049422 h 1454117"/>
              <a:gd name="connsiteX14" fmla="*/ 108989 w 5604749"/>
              <a:gd name="connsiteY14" fmla="*/ 932649 h 1454117"/>
              <a:gd name="connsiteX15" fmla="*/ 1351109 w 5604749"/>
              <a:gd name="connsiteY15" fmla="*/ 437319 h 1454117"/>
              <a:gd name="connsiteX16" fmla="*/ 2356739 w 5604749"/>
              <a:gd name="connsiteY16" fmla="*/ 450640 h 1454117"/>
              <a:gd name="connsiteX17" fmla="*/ 2356901 w 5604749"/>
              <a:gd name="connsiteY17" fmla="*/ 443636 h 1454117"/>
              <a:gd name="connsiteX18" fmla="*/ 3397704 w 5604749"/>
              <a:gd name="connsiteY18" fmla="*/ 467647 h 1454117"/>
              <a:gd name="connsiteX19" fmla="*/ 3397675 w 5604749"/>
              <a:gd name="connsiteY19" fmla="*/ 468915 h 1454117"/>
              <a:gd name="connsiteX20" fmla="*/ 4261864 w 5604749"/>
              <a:gd name="connsiteY20" fmla="*/ 468916 h 1454117"/>
              <a:gd name="connsiteX21" fmla="*/ 5101004 w 5604749"/>
              <a:gd name="connsiteY21" fmla="*/ 121333 h 1454117"/>
              <a:gd name="connsiteX22" fmla="*/ 5177597 w 5604749"/>
              <a:gd name="connsiteY22" fmla="*/ 37059 h 1454117"/>
              <a:gd name="connsiteX23" fmla="*/ 5205310 w 5604749"/>
              <a:gd name="connsiteY23" fmla="*/ 0 h 1454117"/>
              <a:gd name="connsiteX24" fmla="*/ 5604749 w 5604749"/>
              <a:gd name="connsiteY24" fmla="*/ 399439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3165532 w 5604749"/>
              <a:gd name="connsiteY6" fmla="*/ 1025386 h 1454117"/>
              <a:gd name="connsiteX7" fmla="*/ 2439971 w 5604749"/>
              <a:gd name="connsiteY7" fmla="*/ 1008647 h 1454117"/>
              <a:gd name="connsiteX8" fmla="*/ 1343687 w 5604749"/>
              <a:gd name="connsiteY8" fmla="*/ 997739 h 1454117"/>
              <a:gd name="connsiteX9" fmla="*/ 500017 w 5604749"/>
              <a:gd name="connsiteY9" fmla="*/ 1334176 h 1454117"/>
              <a:gd name="connsiteX10" fmla="*/ 422314 w 5604749"/>
              <a:gd name="connsiteY10" fmla="*/ 1417428 h 1454117"/>
              <a:gd name="connsiteX11" fmla="*/ 394113 w 5604749"/>
              <a:gd name="connsiteY11" fmla="*/ 1454117 h 1454117"/>
              <a:gd name="connsiteX12" fmla="*/ 0 w 5604749"/>
              <a:gd name="connsiteY12" fmla="*/ 1049422 h 1454117"/>
              <a:gd name="connsiteX13" fmla="*/ 108989 w 5604749"/>
              <a:gd name="connsiteY13" fmla="*/ 932649 h 1454117"/>
              <a:gd name="connsiteX14" fmla="*/ 1351109 w 5604749"/>
              <a:gd name="connsiteY14" fmla="*/ 437319 h 1454117"/>
              <a:gd name="connsiteX15" fmla="*/ 2356739 w 5604749"/>
              <a:gd name="connsiteY15" fmla="*/ 450640 h 1454117"/>
              <a:gd name="connsiteX16" fmla="*/ 2356901 w 5604749"/>
              <a:gd name="connsiteY16" fmla="*/ 443636 h 1454117"/>
              <a:gd name="connsiteX17" fmla="*/ 3397704 w 5604749"/>
              <a:gd name="connsiteY17" fmla="*/ 467647 h 1454117"/>
              <a:gd name="connsiteX18" fmla="*/ 3397675 w 5604749"/>
              <a:gd name="connsiteY18" fmla="*/ 468915 h 1454117"/>
              <a:gd name="connsiteX19" fmla="*/ 4261864 w 5604749"/>
              <a:gd name="connsiteY19" fmla="*/ 468916 h 1454117"/>
              <a:gd name="connsiteX20" fmla="*/ 5101004 w 5604749"/>
              <a:gd name="connsiteY20" fmla="*/ 121333 h 1454117"/>
              <a:gd name="connsiteX21" fmla="*/ 5177597 w 5604749"/>
              <a:gd name="connsiteY21" fmla="*/ 37059 h 1454117"/>
              <a:gd name="connsiteX22" fmla="*/ 5205310 w 5604749"/>
              <a:gd name="connsiteY22" fmla="*/ 0 h 1454117"/>
              <a:gd name="connsiteX23" fmla="*/ 5604749 w 5604749"/>
              <a:gd name="connsiteY23" fmla="*/ 399439 h 1454117"/>
              <a:gd name="connsiteX24" fmla="*/ 5497316 w 5604749"/>
              <a:gd name="connsiteY24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2439971 w 5604749"/>
              <a:gd name="connsiteY6" fmla="*/ 1008647 h 1454117"/>
              <a:gd name="connsiteX7" fmla="*/ 1343687 w 5604749"/>
              <a:gd name="connsiteY7" fmla="*/ 997739 h 1454117"/>
              <a:gd name="connsiteX8" fmla="*/ 500017 w 5604749"/>
              <a:gd name="connsiteY8" fmla="*/ 1334176 h 1454117"/>
              <a:gd name="connsiteX9" fmla="*/ 422314 w 5604749"/>
              <a:gd name="connsiteY9" fmla="*/ 1417428 h 1454117"/>
              <a:gd name="connsiteX10" fmla="*/ 394113 w 5604749"/>
              <a:gd name="connsiteY10" fmla="*/ 1454117 h 1454117"/>
              <a:gd name="connsiteX11" fmla="*/ 0 w 5604749"/>
              <a:gd name="connsiteY11" fmla="*/ 1049422 h 1454117"/>
              <a:gd name="connsiteX12" fmla="*/ 108989 w 5604749"/>
              <a:gd name="connsiteY12" fmla="*/ 932649 h 1454117"/>
              <a:gd name="connsiteX13" fmla="*/ 1351109 w 5604749"/>
              <a:gd name="connsiteY13" fmla="*/ 437319 h 1454117"/>
              <a:gd name="connsiteX14" fmla="*/ 2356739 w 5604749"/>
              <a:gd name="connsiteY14" fmla="*/ 450640 h 1454117"/>
              <a:gd name="connsiteX15" fmla="*/ 2356901 w 5604749"/>
              <a:gd name="connsiteY15" fmla="*/ 443636 h 1454117"/>
              <a:gd name="connsiteX16" fmla="*/ 3397704 w 5604749"/>
              <a:gd name="connsiteY16" fmla="*/ 467647 h 1454117"/>
              <a:gd name="connsiteX17" fmla="*/ 3397675 w 5604749"/>
              <a:gd name="connsiteY17" fmla="*/ 468915 h 1454117"/>
              <a:gd name="connsiteX18" fmla="*/ 4261864 w 5604749"/>
              <a:gd name="connsiteY18" fmla="*/ 468916 h 1454117"/>
              <a:gd name="connsiteX19" fmla="*/ 5101004 w 5604749"/>
              <a:gd name="connsiteY19" fmla="*/ 121333 h 1454117"/>
              <a:gd name="connsiteX20" fmla="*/ 5177597 w 5604749"/>
              <a:gd name="connsiteY20" fmla="*/ 37059 h 1454117"/>
              <a:gd name="connsiteX21" fmla="*/ 5205310 w 5604749"/>
              <a:gd name="connsiteY21" fmla="*/ 0 h 1454117"/>
              <a:gd name="connsiteX22" fmla="*/ 5604749 w 5604749"/>
              <a:gd name="connsiteY22" fmla="*/ 399439 h 1454117"/>
              <a:gd name="connsiteX23" fmla="*/ 5497316 w 5604749"/>
              <a:gd name="connsiteY23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2439971 w 5604749"/>
              <a:gd name="connsiteY6" fmla="*/ 1008647 h 1454117"/>
              <a:gd name="connsiteX7" fmla="*/ 1343687 w 5604749"/>
              <a:gd name="connsiteY7" fmla="*/ 997739 h 1454117"/>
              <a:gd name="connsiteX8" fmla="*/ 500017 w 5604749"/>
              <a:gd name="connsiteY8" fmla="*/ 1334176 h 1454117"/>
              <a:gd name="connsiteX9" fmla="*/ 422314 w 5604749"/>
              <a:gd name="connsiteY9" fmla="*/ 1417428 h 1454117"/>
              <a:gd name="connsiteX10" fmla="*/ 394113 w 5604749"/>
              <a:gd name="connsiteY10" fmla="*/ 1454117 h 1454117"/>
              <a:gd name="connsiteX11" fmla="*/ 0 w 5604749"/>
              <a:gd name="connsiteY11" fmla="*/ 1049422 h 1454117"/>
              <a:gd name="connsiteX12" fmla="*/ 108989 w 5604749"/>
              <a:gd name="connsiteY12" fmla="*/ 932649 h 1454117"/>
              <a:gd name="connsiteX13" fmla="*/ 1351109 w 5604749"/>
              <a:gd name="connsiteY13" fmla="*/ 437319 h 1454117"/>
              <a:gd name="connsiteX14" fmla="*/ 2356739 w 5604749"/>
              <a:gd name="connsiteY14" fmla="*/ 450640 h 1454117"/>
              <a:gd name="connsiteX15" fmla="*/ 3397704 w 5604749"/>
              <a:gd name="connsiteY15" fmla="*/ 467647 h 1454117"/>
              <a:gd name="connsiteX16" fmla="*/ 3397675 w 5604749"/>
              <a:gd name="connsiteY16" fmla="*/ 468915 h 1454117"/>
              <a:gd name="connsiteX17" fmla="*/ 4261864 w 5604749"/>
              <a:gd name="connsiteY17" fmla="*/ 468916 h 1454117"/>
              <a:gd name="connsiteX18" fmla="*/ 5101004 w 5604749"/>
              <a:gd name="connsiteY18" fmla="*/ 121333 h 1454117"/>
              <a:gd name="connsiteX19" fmla="*/ 5177597 w 5604749"/>
              <a:gd name="connsiteY19" fmla="*/ 37059 h 1454117"/>
              <a:gd name="connsiteX20" fmla="*/ 5205310 w 5604749"/>
              <a:gd name="connsiteY20" fmla="*/ 0 h 1454117"/>
              <a:gd name="connsiteX21" fmla="*/ 5604749 w 5604749"/>
              <a:gd name="connsiteY21" fmla="*/ 399439 h 1454117"/>
              <a:gd name="connsiteX22" fmla="*/ 5497316 w 5604749"/>
              <a:gd name="connsiteY22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1343687 w 5604749"/>
              <a:gd name="connsiteY6" fmla="*/ 997739 h 1454117"/>
              <a:gd name="connsiteX7" fmla="*/ 500017 w 5604749"/>
              <a:gd name="connsiteY7" fmla="*/ 1334176 h 1454117"/>
              <a:gd name="connsiteX8" fmla="*/ 422314 w 5604749"/>
              <a:gd name="connsiteY8" fmla="*/ 1417428 h 1454117"/>
              <a:gd name="connsiteX9" fmla="*/ 394113 w 5604749"/>
              <a:gd name="connsiteY9" fmla="*/ 1454117 h 1454117"/>
              <a:gd name="connsiteX10" fmla="*/ 0 w 5604749"/>
              <a:gd name="connsiteY10" fmla="*/ 1049422 h 1454117"/>
              <a:gd name="connsiteX11" fmla="*/ 108989 w 5604749"/>
              <a:gd name="connsiteY11" fmla="*/ 932649 h 1454117"/>
              <a:gd name="connsiteX12" fmla="*/ 1351109 w 5604749"/>
              <a:gd name="connsiteY12" fmla="*/ 437319 h 1454117"/>
              <a:gd name="connsiteX13" fmla="*/ 2356739 w 5604749"/>
              <a:gd name="connsiteY13" fmla="*/ 450640 h 1454117"/>
              <a:gd name="connsiteX14" fmla="*/ 3397704 w 5604749"/>
              <a:gd name="connsiteY14" fmla="*/ 467647 h 1454117"/>
              <a:gd name="connsiteX15" fmla="*/ 3397675 w 5604749"/>
              <a:gd name="connsiteY15" fmla="*/ 468915 h 1454117"/>
              <a:gd name="connsiteX16" fmla="*/ 4261864 w 5604749"/>
              <a:gd name="connsiteY16" fmla="*/ 468916 h 1454117"/>
              <a:gd name="connsiteX17" fmla="*/ 5101004 w 5604749"/>
              <a:gd name="connsiteY17" fmla="*/ 121333 h 1454117"/>
              <a:gd name="connsiteX18" fmla="*/ 5177597 w 5604749"/>
              <a:gd name="connsiteY18" fmla="*/ 37059 h 1454117"/>
              <a:gd name="connsiteX19" fmla="*/ 5205310 w 5604749"/>
              <a:gd name="connsiteY19" fmla="*/ 0 h 1454117"/>
              <a:gd name="connsiteX20" fmla="*/ 5604749 w 5604749"/>
              <a:gd name="connsiteY20" fmla="*/ 399439 h 1454117"/>
              <a:gd name="connsiteX21" fmla="*/ 5497316 w 5604749"/>
              <a:gd name="connsiteY21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1343687 w 5604749"/>
              <a:gd name="connsiteY6" fmla="*/ 997739 h 1454117"/>
              <a:gd name="connsiteX7" fmla="*/ 500017 w 5604749"/>
              <a:gd name="connsiteY7" fmla="*/ 1334176 h 1454117"/>
              <a:gd name="connsiteX8" fmla="*/ 422314 w 5604749"/>
              <a:gd name="connsiteY8" fmla="*/ 1417428 h 1454117"/>
              <a:gd name="connsiteX9" fmla="*/ 394113 w 5604749"/>
              <a:gd name="connsiteY9" fmla="*/ 1454117 h 1454117"/>
              <a:gd name="connsiteX10" fmla="*/ 0 w 5604749"/>
              <a:gd name="connsiteY10" fmla="*/ 1049422 h 1454117"/>
              <a:gd name="connsiteX11" fmla="*/ 108989 w 5604749"/>
              <a:gd name="connsiteY11" fmla="*/ 932649 h 1454117"/>
              <a:gd name="connsiteX12" fmla="*/ 1351109 w 5604749"/>
              <a:gd name="connsiteY12" fmla="*/ 437319 h 1454117"/>
              <a:gd name="connsiteX13" fmla="*/ 3397704 w 5604749"/>
              <a:gd name="connsiteY13" fmla="*/ 467647 h 1454117"/>
              <a:gd name="connsiteX14" fmla="*/ 3397675 w 5604749"/>
              <a:gd name="connsiteY14" fmla="*/ 468915 h 1454117"/>
              <a:gd name="connsiteX15" fmla="*/ 4261864 w 5604749"/>
              <a:gd name="connsiteY15" fmla="*/ 468916 h 1454117"/>
              <a:gd name="connsiteX16" fmla="*/ 5101004 w 5604749"/>
              <a:gd name="connsiteY16" fmla="*/ 121333 h 1454117"/>
              <a:gd name="connsiteX17" fmla="*/ 5177597 w 5604749"/>
              <a:gd name="connsiteY17" fmla="*/ 37059 h 1454117"/>
              <a:gd name="connsiteX18" fmla="*/ 5205310 w 5604749"/>
              <a:gd name="connsiteY18" fmla="*/ 0 h 1454117"/>
              <a:gd name="connsiteX19" fmla="*/ 5604749 w 5604749"/>
              <a:gd name="connsiteY19" fmla="*/ 399439 h 1454117"/>
              <a:gd name="connsiteX20" fmla="*/ 5497316 w 5604749"/>
              <a:gd name="connsiteY20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1343687 w 5604749"/>
              <a:gd name="connsiteY5" fmla="*/ 997739 h 1454117"/>
              <a:gd name="connsiteX6" fmla="*/ 500017 w 5604749"/>
              <a:gd name="connsiteY6" fmla="*/ 1334176 h 1454117"/>
              <a:gd name="connsiteX7" fmla="*/ 422314 w 5604749"/>
              <a:gd name="connsiteY7" fmla="*/ 1417428 h 1454117"/>
              <a:gd name="connsiteX8" fmla="*/ 394113 w 5604749"/>
              <a:gd name="connsiteY8" fmla="*/ 1454117 h 1454117"/>
              <a:gd name="connsiteX9" fmla="*/ 0 w 5604749"/>
              <a:gd name="connsiteY9" fmla="*/ 1049422 h 1454117"/>
              <a:gd name="connsiteX10" fmla="*/ 108989 w 5604749"/>
              <a:gd name="connsiteY10" fmla="*/ 932649 h 1454117"/>
              <a:gd name="connsiteX11" fmla="*/ 1351109 w 5604749"/>
              <a:gd name="connsiteY11" fmla="*/ 437319 h 1454117"/>
              <a:gd name="connsiteX12" fmla="*/ 3397704 w 5604749"/>
              <a:gd name="connsiteY12" fmla="*/ 467647 h 1454117"/>
              <a:gd name="connsiteX13" fmla="*/ 3397675 w 5604749"/>
              <a:gd name="connsiteY13" fmla="*/ 468915 h 1454117"/>
              <a:gd name="connsiteX14" fmla="*/ 4261864 w 5604749"/>
              <a:gd name="connsiteY14" fmla="*/ 468916 h 1454117"/>
              <a:gd name="connsiteX15" fmla="*/ 5101004 w 5604749"/>
              <a:gd name="connsiteY15" fmla="*/ 121333 h 1454117"/>
              <a:gd name="connsiteX16" fmla="*/ 5177597 w 5604749"/>
              <a:gd name="connsiteY16" fmla="*/ 37059 h 1454117"/>
              <a:gd name="connsiteX17" fmla="*/ 5205310 w 5604749"/>
              <a:gd name="connsiteY17" fmla="*/ 0 h 1454117"/>
              <a:gd name="connsiteX18" fmla="*/ 5604749 w 5604749"/>
              <a:gd name="connsiteY18" fmla="*/ 399439 h 1454117"/>
              <a:gd name="connsiteX19" fmla="*/ 5497316 w 5604749"/>
              <a:gd name="connsiteY19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1343687 w 5604749"/>
              <a:gd name="connsiteY4" fmla="*/ 997739 h 1454117"/>
              <a:gd name="connsiteX5" fmla="*/ 500017 w 5604749"/>
              <a:gd name="connsiteY5" fmla="*/ 1334176 h 1454117"/>
              <a:gd name="connsiteX6" fmla="*/ 422314 w 5604749"/>
              <a:gd name="connsiteY6" fmla="*/ 1417428 h 1454117"/>
              <a:gd name="connsiteX7" fmla="*/ 394113 w 5604749"/>
              <a:gd name="connsiteY7" fmla="*/ 1454117 h 1454117"/>
              <a:gd name="connsiteX8" fmla="*/ 0 w 5604749"/>
              <a:gd name="connsiteY8" fmla="*/ 1049422 h 1454117"/>
              <a:gd name="connsiteX9" fmla="*/ 108989 w 5604749"/>
              <a:gd name="connsiteY9" fmla="*/ 932649 h 1454117"/>
              <a:gd name="connsiteX10" fmla="*/ 1351109 w 5604749"/>
              <a:gd name="connsiteY10" fmla="*/ 437319 h 1454117"/>
              <a:gd name="connsiteX11" fmla="*/ 3397704 w 5604749"/>
              <a:gd name="connsiteY11" fmla="*/ 467647 h 1454117"/>
              <a:gd name="connsiteX12" fmla="*/ 3397675 w 5604749"/>
              <a:gd name="connsiteY12" fmla="*/ 468915 h 1454117"/>
              <a:gd name="connsiteX13" fmla="*/ 4261864 w 5604749"/>
              <a:gd name="connsiteY13" fmla="*/ 468916 h 1454117"/>
              <a:gd name="connsiteX14" fmla="*/ 5101004 w 5604749"/>
              <a:gd name="connsiteY14" fmla="*/ 121333 h 1454117"/>
              <a:gd name="connsiteX15" fmla="*/ 5177597 w 5604749"/>
              <a:gd name="connsiteY15" fmla="*/ 37059 h 1454117"/>
              <a:gd name="connsiteX16" fmla="*/ 5205310 w 5604749"/>
              <a:gd name="connsiteY16" fmla="*/ 0 h 1454117"/>
              <a:gd name="connsiteX17" fmla="*/ 5604749 w 5604749"/>
              <a:gd name="connsiteY17" fmla="*/ 399439 h 1454117"/>
              <a:gd name="connsiteX18" fmla="*/ 5497316 w 5604749"/>
              <a:gd name="connsiteY18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1343687 w 5604749"/>
              <a:gd name="connsiteY3" fmla="*/ 997739 h 1454117"/>
              <a:gd name="connsiteX4" fmla="*/ 500017 w 5604749"/>
              <a:gd name="connsiteY4" fmla="*/ 1334176 h 1454117"/>
              <a:gd name="connsiteX5" fmla="*/ 422314 w 5604749"/>
              <a:gd name="connsiteY5" fmla="*/ 1417428 h 1454117"/>
              <a:gd name="connsiteX6" fmla="*/ 394113 w 5604749"/>
              <a:gd name="connsiteY6" fmla="*/ 1454117 h 1454117"/>
              <a:gd name="connsiteX7" fmla="*/ 0 w 5604749"/>
              <a:gd name="connsiteY7" fmla="*/ 1049422 h 1454117"/>
              <a:gd name="connsiteX8" fmla="*/ 108989 w 5604749"/>
              <a:gd name="connsiteY8" fmla="*/ 932649 h 1454117"/>
              <a:gd name="connsiteX9" fmla="*/ 1351109 w 5604749"/>
              <a:gd name="connsiteY9" fmla="*/ 437319 h 1454117"/>
              <a:gd name="connsiteX10" fmla="*/ 3397704 w 5604749"/>
              <a:gd name="connsiteY10" fmla="*/ 467647 h 1454117"/>
              <a:gd name="connsiteX11" fmla="*/ 3397675 w 5604749"/>
              <a:gd name="connsiteY11" fmla="*/ 468915 h 1454117"/>
              <a:gd name="connsiteX12" fmla="*/ 4261864 w 5604749"/>
              <a:gd name="connsiteY12" fmla="*/ 468916 h 1454117"/>
              <a:gd name="connsiteX13" fmla="*/ 5101004 w 5604749"/>
              <a:gd name="connsiteY13" fmla="*/ 121333 h 1454117"/>
              <a:gd name="connsiteX14" fmla="*/ 5177597 w 5604749"/>
              <a:gd name="connsiteY14" fmla="*/ 37059 h 1454117"/>
              <a:gd name="connsiteX15" fmla="*/ 5205310 w 5604749"/>
              <a:gd name="connsiteY15" fmla="*/ 0 h 1454117"/>
              <a:gd name="connsiteX16" fmla="*/ 5604749 w 5604749"/>
              <a:gd name="connsiteY16" fmla="*/ 399439 h 1454117"/>
              <a:gd name="connsiteX17" fmla="*/ 5497316 w 5604749"/>
              <a:gd name="connsiteY17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3397704 w 5604749"/>
              <a:gd name="connsiteY9" fmla="*/ 467647 h 1454117"/>
              <a:gd name="connsiteX10" fmla="*/ 3397675 w 5604749"/>
              <a:gd name="connsiteY10" fmla="*/ 468915 h 1454117"/>
              <a:gd name="connsiteX11" fmla="*/ 4261864 w 5604749"/>
              <a:gd name="connsiteY11" fmla="*/ 468916 h 1454117"/>
              <a:gd name="connsiteX12" fmla="*/ 5101004 w 5604749"/>
              <a:gd name="connsiteY12" fmla="*/ 121333 h 1454117"/>
              <a:gd name="connsiteX13" fmla="*/ 5177597 w 5604749"/>
              <a:gd name="connsiteY13" fmla="*/ 37059 h 1454117"/>
              <a:gd name="connsiteX14" fmla="*/ 5205310 w 5604749"/>
              <a:gd name="connsiteY14" fmla="*/ 0 h 1454117"/>
              <a:gd name="connsiteX15" fmla="*/ 5604749 w 5604749"/>
              <a:gd name="connsiteY15" fmla="*/ 399439 h 1454117"/>
              <a:gd name="connsiteX16" fmla="*/ 5497316 w 5604749"/>
              <a:gd name="connsiteY16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3397704 w 5604749"/>
              <a:gd name="connsiteY9" fmla="*/ 467647 h 1454117"/>
              <a:gd name="connsiteX10" fmla="*/ 4261864 w 5604749"/>
              <a:gd name="connsiteY10" fmla="*/ 468916 h 1454117"/>
              <a:gd name="connsiteX11" fmla="*/ 5101004 w 5604749"/>
              <a:gd name="connsiteY11" fmla="*/ 121333 h 1454117"/>
              <a:gd name="connsiteX12" fmla="*/ 5177597 w 5604749"/>
              <a:gd name="connsiteY12" fmla="*/ 37059 h 1454117"/>
              <a:gd name="connsiteX13" fmla="*/ 5205310 w 5604749"/>
              <a:gd name="connsiteY13" fmla="*/ 0 h 1454117"/>
              <a:gd name="connsiteX14" fmla="*/ 5604749 w 5604749"/>
              <a:gd name="connsiteY14" fmla="*/ 399439 h 1454117"/>
              <a:gd name="connsiteX15" fmla="*/ 5497316 w 5604749"/>
              <a:gd name="connsiteY15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4261864 w 5604749"/>
              <a:gd name="connsiteY9" fmla="*/ 468916 h 1454117"/>
              <a:gd name="connsiteX10" fmla="*/ 5101004 w 5604749"/>
              <a:gd name="connsiteY10" fmla="*/ 121333 h 1454117"/>
              <a:gd name="connsiteX11" fmla="*/ 5177597 w 5604749"/>
              <a:gd name="connsiteY11" fmla="*/ 37059 h 1454117"/>
              <a:gd name="connsiteX12" fmla="*/ 5205310 w 5604749"/>
              <a:gd name="connsiteY12" fmla="*/ 0 h 1454117"/>
              <a:gd name="connsiteX13" fmla="*/ 5604749 w 5604749"/>
              <a:gd name="connsiteY13" fmla="*/ 399439 h 1454117"/>
              <a:gd name="connsiteX14" fmla="*/ 5497316 w 5604749"/>
              <a:gd name="connsiteY14" fmla="*/ 517645 h 145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04749" h="1454117">
                <a:moveTo>
                  <a:pt x="5497316" y="517645"/>
                </a:moveTo>
                <a:cubicBezTo>
                  <a:pt x="5181134" y="833824"/>
                  <a:pt x="4744339" y="1029385"/>
                  <a:pt x="4261866" y="1029385"/>
                </a:cubicBezTo>
                <a:lnTo>
                  <a:pt x="1343687" y="997739"/>
                </a:lnTo>
                <a:cubicBezTo>
                  <a:pt x="1016010" y="993398"/>
                  <a:pt x="717596" y="1122284"/>
                  <a:pt x="500017" y="1334176"/>
                </a:cubicBezTo>
                <a:cubicBezTo>
                  <a:pt x="472821" y="1360663"/>
                  <a:pt x="446884" y="1388445"/>
                  <a:pt x="422314" y="1417428"/>
                </a:cubicBezTo>
                <a:lnTo>
                  <a:pt x="394113" y="1454117"/>
                </a:lnTo>
                <a:lnTo>
                  <a:pt x="0" y="1049422"/>
                </a:lnTo>
                <a:lnTo>
                  <a:pt x="108989" y="932649"/>
                </a:lnTo>
                <a:cubicBezTo>
                  <a:pt x="429332" y="620686"/>
                  <a:pt x="868679" y="430928"/>
                  <a:pt x="1351109" y="437319"/>
                </a:cubicBezTo>
                <a:lnTo>
                  <a:pt x="4261864" y="468916"/>
                </a:lnTo>
                <a:cubicBezTo>
                  <a:pt x="4589570" y="468916"/>
                  <a:pt x="4886250" y="336088"/>
                  <a:pt x="5101004" y="121333"/>
                </a:cubicBezTo>
                <a:cubicBezTo>
                  <a:pt x="5127847" y="94488"/>
                  <a:pt x="5153413" y="66365"/>
                  <a:pt x="5177597" y="37059"/>
                </a:cubicBezTo>
                <a:lnTo>
                  <a:pt x="5205310" y="0"/>
                </a:lnTo>
                <a:lnTo>
                  <a:pt x="5604749" y="399439"/>
                </a:lnTo>
                <a:lnTo>
                  <a:pt x="5497316" y="5176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6" name="手繪多邊形: 圖案 65">
            <a:extLst>
              <a:ext uri="{FF2B5EF4-FFF2-40B4-BE49-F238E27FC236}">
                <a16:creationId xmlns:a16="http://schemas.microsoft.com/office/drawing/2014/main" id="{7734CC8F-F0E7-5608-FC67-224B0D8134CD}"/>
              </a:ext>
            </a:extLst>
          </p:cNvPr>
          <p:cNvSpPr/>
          <p:nvPr/>
        </p:nvSpPr>
        <p:spPr>
          <a:xfrm rot="13500000">
            <a:off x="7157775" y="2006773"/>
            <a:ext cx="2864434" cy="2864434"/>
          </a:xfrm>
          <a:custGeom>
            <a:avLst/>
            <a:gdLst>
              <a:gd name="connsiteX0" fmla="*/ 2864434 w 2864434"/>
              <a:gd name="connsiteY0" fmla="*/ 2460126 h 2864434"/>
              <a:gd name="connsiteX1" fmla="*/ 2858565 w 2864434"/>
              <a:gd name="connsiteY1" fmla="*/ 2465460 h 2864434"/>
              <a:gd name="connsiteX2" fmla="*/ 1747190 w 2864434"/>
              <a:gd name="connsiteY2" fmla="*/ 2864434 h 2864434"/>
              <a:gd name="connsiteX3" fmla="*/ 0 w 2864434"/>
              <a:gd name="connsiteY3" fmla="*/ 1117244 h 2864434"/>
              <a:gd name="connsiteX4" fmla="*/ 398974 w 2864434"/>
              <a:gd name="connsiteY4" fmla="*/ 5869 h 2864434"/>
              <a:gd name="connsiteX5" fmla="*/ 404308 w 2864434"/>
              <a:gd name="connsiteY5" fmla="*/ 0 h 2864434"/>
              <a:gd name="connsiteX6" fmla="*/ 803746 w 2864434"/>
              <a:gd name="connsiteY6" fmla="*/ 399438 h 2864434"/>
              <a:gd name="connsiteX7" fmla="*/ 763142 w 2864434"/>
              <a:gd name="connsiteY7" fmla="*/ 453737 h 2864434"/>
              <a:gd name="connsiteX8" fmla="*/ 560469 w 2864434"/>
              <a:gd name="connsiteY8" fmla="*/ 1117243 h 2864434"/>
              <a:gd name="connsiteX9" fmla="*/ 1747190 w 2864434"/>
              <a:gd name="connsiteY9" fmla="*/ 2303964 h 2864434"/>
              <a:gd name="connsiteX10" fmla="*/ 2410697 w 2864434"/>
              <a:gd name="connsiteY10" fmla="*/ 2101291 h 2864434"/>
              <a:gd name="connsiteX11" fmla="*/ 2464996 w 2864434"/>
              <a:gd name="connsiteY11" fmla="*/ 2060688 h 2864434"/>
              <a:gd name="connsiteX12" fmla="*/ 2864434 w 2864434"/>
              <a:gd name="connsiteY12" fmla="*/ 2460126 h 28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4434" h="2864434">
                <a:moveTo>
                  <a:pt x="2864434" y="2460126"/>
                </a:moveTo>
                <a:lnTo>
                  <a:pt x="2858565" y="2465460"/>
                </a:lnTo>
                <a:cubicBezTo>
                  <a:pt x="2556548" y="2714708"/>
                  <a:pt x="2169354" y="2864434"/>
                  <a:pt x="1747190" y="2864434"/>
                </a:cubicBezTo>
                <a:cubicBezTo>
                  <a:pt x="782244" y="2864434"/>
                  <a:pt x="0" y="2082190"/>
                  <a:pt x="0" y="1117244"/>
                </a:cubicBezTo>
                <a:cubicBezTo>
                  <a:pt x="0" y="695080"/>
                  <a:pt x="149727" y="307886"/>
                  <a:pt x="398974" y="5869"/>
                </a:cubicBezTo>
                <a:lnTo>
                  <a:pt x="404308" y="0"/>
                </a:lnTo>
                <a:lnTo>
                  <a:pt x="803746" y="399438"/>
                </a:lnTo>
                <a:lnTo>
                  <a:pt x="763142" y="453737"/>
                </a:lnTo>
                <a:cubicBezTo>
                  <a:pt x="635185" y="643140"/>
                  <a:pt x="560469" y="871466"/>
                  <a:pt x="560469" y="1117243"/>
                </a:cubicBezTo>
                <a:cubicBezTo>
                  <a:pt x="560469" y="1772652"/>
                  <a:pt x="1091782" y="2303965"/>
                  <a:pt x="1747190" y="2303964"/>
                </a:cubicBezTo>
                <a:cubicBezTo>
                  <a:pt x="1992968" y="2303965"/>
                  <a:pt x="2221295" y="2229249"/>
                  <a:pt x="2410697" y="2101291"/>
                </a:cubicBezTo>
                <a:lnTo>
                  <a:pt x="2464996" y="2060688"/>
                </a:lnTo>
                <a:lnTo>
                  <a:pt x="2864434" y="2460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5" name="手繪多邊形: 圖案 64">
            <a:extLst>
              <a:ext uri="{FF2B5EF4-FFF2-40B4-BE49-F238E27FC236}">
                <a16:creationId xmlns:a16="http://schemas.microsoft.com/office/drawing/2014/main" id="{F3D91233-0732-62B2-20A6-AD47845E0ABE}"/>
              </a:ext>
            </a:extLst>
          </p:cNvPr>
          <p:cNvSpPr/>
          <p:nvPr/>
        </p:nvSpPr>
        <p:spPr>
          <a:xfrm rot="13500000">
            <a:off x="2169791" y="1986440"/>
            <a:ext cx="2864434" cy="2864434"/>
          </a:xfrm>
          <a:custGeom>
            <a:avLst/>
            <a:gdLst>
              <a:gd name="connsiteX0" fmla="*/ 2460127 w 2864434"/>
              <a:gd name="connsiteY0" fmla="*/ 2864434 h 2864434"/>
              <a:gd name="connsiteX1" fmla="*/ 2060688 w 2864434"/>
              <a:gd name="connsiteY1" fmla="*/ 2464995 h 2864434"/>
              <a:gd name="connsiteX2" fmla="*/ 2101292 w 2864434"/>
              <a:gd name="connsiteY2" fmla="*/ 2410697 h 2864434"/>
              <a:gd name="connsiteX3" fmla="*/ 2303964 w 2864434"/>
              <a:gd name="connsiteY3" fmla="*/ 1747190 h 2864434"/>
              <a:gd name="connsiteX4" fmla="*/ 1117243 w 2864434"/>
              <a:gd name="connsiteY4" fmla="*/ 560469 h 2864434"/>
              <a:gd name="connsiteX5" fmla="*/ 453737 w 2864434"/>
              <a:gd name="connsiteY5" fmla="*/ 763143 h 2864434"/>
              <a:gd name="connsiteX6" fmla="*/ 399439 w 2864434"/>
              <a:gd name="connsiteY6" fmla="*/ 803746 h 2864434"/>
              <a:gd name="connsiteX7" fmla="*/ 0 w 2864434"/>
              <a:gd name="connsiteY7" fmla="*/ 404307 h 2864434"/>
              <a:gd name="connsiteX8" fmla="*/ 5869 w 2864434"/>
              <a:gd name="connsiteY8" fmla="*/ 398974 h 2864434"/>
              <a:gd name="connsiteX9" fmla="*/ 1117244 w 2864434"/>
              <a:gd name="connsiteY9" fmla="*/ 0 h 2864434"/>
              <a:gd name="connsiteX10" fmla="*/ 2864434 w 2864434"/>
              <a:gd name="connsiteY10" fmla="*/ 1747190 h 2864434"/>
              <a:gd name="connsiteX11" fmla="*/ 2465460 w 2864434"/>
              <a:gd name="connsiteY11" fmla="*/ 2858565 h 2864434"/>
              <a:gd name="connsiteX12" fmla="*/ 2460127 w 2864434"/>
              <a:gd name="connsiteY12" fmla="*/ 2864434 h 28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4434" h="2864434">
                <a:moveTo>
                  <a:pt x="2460127" y="2864434"/>
                </a:moveTo>
                <a:lnTo>
                  <a:pt x="2060688" y="2464995"/>
                </a:lnTo>
                <a:lnTo>
                  <a:pt x="2101292" y="2410697"/>
                </a:lnTo>
                <a:cubicBezTo>
                  <a:pt x="2229249" y="2221295"/>
                  <a:pt x="2303965" y="1992968"/>
                  <a:pt x="2303964" y="1747190"/>
                </a:cubicBezTo>
                <a:cubicBezTo>
                  <a:pt x="2303965" y="1091782"/>
                  <a:pt x="1772652" y="560469"/>
                  <a:pt x="1117243" y="560469"/>
                </a:cubicBezTo>
                <a:cubicBezTo>
                  <a:pt x="871466" y="560469"/>
                  <a:pt x="643139" y="635185"/>
                  <a:pt x="453737" y="763143"/>
                </a:cubicBezTo>
                <a:lnTo>
                  <a:pt x="399439" y="803746"/>
                </a:lnTo>
                <a:lnTo>
                  <a:pt x="0" y="404307"/>
                </a:lnTo>
                <a:lnTo>
                  <a:pt x="5869" y="398974"/>
                </a:lnTo>
                <a:cubicBezTo>
                  <a:pt x="307887" y="149726"/>
                  <a:pt x="695080" y="0"/>
                  <a:pt x="1117244" y="0"/>
                </a:cubicBezTo>
                <a:cubicBezTo>
                  <a:pt x="2082190" y="0"/>
                  <a:pt x="2864434" y="782244"/>
                  <a:pt x="2864434" y="1747190"/>
                </a:cubicBezTo>
                <a:cubicBezTo>
                  <a:pt x="2864434" y="2169354"/>
                  <a:pt x="2714707" y="2556547"/>
                  <a:pt x="2465460" y="2858565"/>
                </a:cubicBezTo>
                <a:lnTo>
                  <a:pt x="2460127" y="28644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8" name="手繪多邊形: 圖案 77">
            <a:extLst>
              <a:ext uri="{FF2B5EF4-FFF2-40B4-BE49-F238E27FC236}">
                <a16:creationId xmlns:a16="http://schemas.microsoft.com/office/drawing/2014/main" id="{FAAC6031-9D93-0E39-7935-92E9C924BA0C}"/>
              </a:ext>
            </a:extLst>
          </p:cNvPr>
          <p:cNvSpPr/>
          <p:nvPr/>
        </p:nvSpPr>
        <p:spPr>
          <a:xfrm rot="8100000" flipV="1">
            <a:off x="3608735" y="3862641"/>
            <a:ext cx="2439217" cy="1029385"/>
          </a:xfrm>
          <a:custGeom>
            <a:avLst/>
            <a:gdLst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439217 w 2439217"/>
              <a:gd name="connsiteY8" fmla="*/ 399439 h 1029385"/>
              <a:gd name="connsiteX9" fmla="*/ 2331784 w 2439217"/>
              <a:gd name="connsiteY9" fmla="*/ 517645 h 10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217" h="1029385">
                <a:moveTo>
                  <a:pt x="2331784" y="517645"/>
                </a:moveTo>
                <a:cubicBezTo>
                  <a:pt x="2015602" y="833824"/>
                  <a:pt x="1578807" y="1029385"/>
                  <a:pt x="1096334" y="1029385"/>
                </a:cubicBezTo>
                <a:lnTo>
                  <a:pt x="0" y="1029385"/>
                </a:lnTo>
                <a:lnTo>
                  <a:pt x="0" y="468915"/>
                </a:lnTo>
                <a:lnTo>
                  <a:pt x="1096332" y="468916"/>
                </a:lnTo>
                <a:cubicBezTo>
                  <a:pt x="1424038" y="468916"/>
                  <a:pt x="1720718" y="336088"/>
                  <a:pt x="1935472" y="121333"/>
                </a:cubicBezTo>
                <a:cubicBezTo>
                  <a:pt x="1962315" y="94488"/>
                  <a:pt x="1987881" y="66365"/>
                  <a:pt x="2012065" y="37059"/>
                </a:cubicBezTo>
                <a:lnTo>
                  <a:pt x="2039778" y="0"/>
                </a:lnTo>
                <a:lnTo>
                  <a:pt x="2439217" y="399439"/>
                </a:lnTo>
                <a:lnTo>
                  <a:pt x="2331784" y="5176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1" name="手繪多邊形: 圖案 80">
            <a:extLst>
              <a:ext uri="{FF2B5EF4-FFF2-40B4-BE49-F238E27FC236}">
                <a16:creationId xmlns:a16="http://schemas.microsoft.com/office/drawing/2014/main" id="{4269A875-9AA8-4A59-0F50-746AAC3A7B44}"/>
              </a:ext>
            </a:extLst>
          </p:cNvPr>
          <p:cNvSpPr/>
          <p:nvPr/>
        </p:nvSpPr>
        <p:spPr>
          <a:xfrm rot="8035462" flipH="1">
            <a:off x="6167922" y="1983678"/>
            <a:ext cx="2439217" cy="1029385"/>
          </a:xfrm>
          <a:custGeom>
            <a:avLst/>
            <a:gdLst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439217 w 2439217"/>
              <a:gd name="connsiteY8" fmla="*/ 399439 h 1029385"/>
              <a:gd name="connsiteX9" fmla="*/ 2331784 w 2439217"/>
              <a:gd name="connsiteY9" fmla="*/ 517645 h 10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217" h="1029385">
                <a:moveTo>
                  <a:pt x="2331784" y="517645"/>
                </a:moveTo>
                <a:cubicBezTo>
                  <a:pt x="2015602" y="833824"/>
                  <a:pt x="1578807" y="1029385"/>
                  <a:pt x="1096334" y="1029385"/>
                </a:cubicBezTo>
                <a:lnTo>
                  <a:pt x="0" y="1029385"/>
                </a:lnTo>
                <a:lnTo>
                  <a:pt x="0" y="468915"/>
                </a:lnTo>
                <a:lnTo>
                  <a:pt x="1096332" y="468916"/>
                </a:lnTo>
                <a:cubicBezTo>
                  <a:pt x="1424038" y="468916"/>
                  <a:pt x="1720718" y="336088"/>
                  <a:pt x="1935472" y="121333"/>
                </a:cubicBezTo>
                <a:cubicBezTo>
                  <a:pt x="1962315" y="94488"/>
                  <a:pt x="1987881" y="66365"/>
                  <a:pt x="2012065" y="37059"/>
                </a:cubicBezTo>
                <a:lnTo>
                  <a:pt x="2039778" y="0"/>
                </a:lnTo>
                <a:lnTo>
                  <a:pt x="2439217" y="399439"/>
                </a:lnTo>
                <a:lnTo>
                  <a:pt x="2331784" y="5176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3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80" name="手繪多邊形: 圖案 79">
            <a:extLst>
              <a:ext uri="{FF2B5EF4-FFF2-40B4-BE49-F238E27FC236}">
                <a16:creationId xmlns:a16="http://schemas.microsoft.com/office/drawing/2014/main" id="{687C2B41-8CB0-E03C-980A-0AF0CA53E707}"/>
              </a:ext>
            </a:extLst>
          </p:cNvPr>
          <p:cNvSpPr/>
          <p:nvPr/>
        </p:nvSpPr>
        <p:spPr>
          <a:xfrm rot="13500000">
            <a:off x="3333117" y="2610692"/>
            <a:ext cx="5604749" cy="1561024"/>
          </a:xfrm>
          <a:custGeom>
            <a:avLst/>
            <a:gdLst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3165532 w 5604749"/>
              <a:gd name="connsiteY6" fmla="*/ 1025386 h 1454117"/>
              <a:gd name="connsiteX7" fmla="*/ 2439971 w 5604749"/>
              <a:gd name="connsiteY7" fmla="*/ 1008647 h 1454117"/>
              <a:gd name="connsiteX8" fmla="*/ 2439923 w 5604749"/>
              <a:gd name="connsiteY8" fmla="*/ 1012262 h 1454117"/>
              <a:gd name="connsiteX9" fmla="*/ 1343687 w 5604749"/>
              <a:gd name="connsiteY9" fmla="*/ 997739 h 1454117"/>
              <a:gd name="connsiteX10" fmla="*/ 500017 w 5604749"/>
              <a:gd name="connsiteY10" fmla="*/ 1334176 h 1454117"/>
              <a:gd name="connsiteX11" fmla="*/ 422314 w 5604749"/>
              <a:gd name="connsiteY11" fmla="*/ 1417428 h 1454117"/>
              <a:gd name="connsiteX12" fmla="*/ 394113 w 5604749"/>
              <a:gd name="connsiteY12" fmla="*/ 1454117 h 1454117"/>
              <a:gd name="connsiteX13" fmla="*/ 0 w 5604749"/>
              <a:gd name="connsiteY13" fmla="*/ 1049422 h 1454117"/>
              <a:gd name="connsiteX14" fmla="*/ 108989 w 5604749"/>
              <a:gd name="connsiteY14" fmla="*/ 932649 h 1454117"/>
              <a:gd name="connsiteX15" fmla="*/ 1351109 w 5604749"/>
              <a:gd name="connsiteY15" fmla="*/ 437319 h 1454117"/>
              <a:gd name="connsiteX16" fmla="*/ 2356739 w 5604749"/>
              <a:gd name="connsiteY16" fmla="*/ 450640 h 1454117"/>
              <a:gd name="connsiteX17" fmla="*/ 2356901 w 5604749"/>
              <a:gd name="connsiteY17" fmla="*/ 443636 h 1454117"/>
              <a:gd name="connsiteX18" fmla="*/ 3397704 w 5604749"/>
              <a:gd name="connsiteY18" fmla="*/ 467647 h 1454117"/>
              <a:gd name="connsiteX19" fmla="*/ 3397675 w 5604749"/>
              <a:gd name="connsiteY19" fmla="*/ 468915 h 1454117"/>
              <a:gd name="connsiteX20" fmla="*/ 4261864 w 5604749"/>
              <a:gd name="connsiteY20" fmla="*/ 468916 h 1454117"/>
              <a:gd name="connsiteX21" fmla="*/ 5101004 w 5604749"/>
              <a:gd name="connsiteY21" fmla="*/ 121333 h 1454117"/>
              <a:gd name="connsiteX22" fmla="*/ 5177597 w 5604749"/>
              <a:gd name="connsiteY22" fmla="*/ 37059 h 1454117"/>
              <a:gd name="connsiteX23" fmla="*/ 5205310 w 5604749"/>
              <a:gd name="connsiteY23" fmla="*/ 0 h 1454117"/>
              <a:gd name="connsiteX24" fmla="*/ 5604749 w 5604749"/>
              <a:gd name="connsiteY24" fmla="*/ 399439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3165532 w 5604749"/>
              <a:gd name="connsiteY6" fmla="*/ 1025386 h 1454117"/>
              <a:gd name="connsiteX7" fmla="*/ 2439971 w 5604749"/>
              <a:gd name="connsiteY7" fmla="*/ 1008647 h 1454117"/>
              <a:gd name="connsiteX8" fmla="*/ 1343687 w 5604749"/>
              <a:gd name="connsiteY8" fmla="*/ 997739 h 1454117"/>
              <a:gd name="connsiteX9" fmla="*/ 500017 w 5604749"/>
              <a:gd name="connsiteY9" fmla="*/ 1334176 h 1454117"/>
              <a:gd name="connsiteX10" fmla="*/ 422314 w 5604749"/>
              <a:gd name="connsiteY10" fmla="*/ 1417428 h 1454117"/>
              <a:gd name="connsiteX11" fmla="*/ 394113 w 5604749"/>
              <a:gd name="connsiteY11" fmla="*/ 1454117 h 1454117"/>
              <a:gd name="connsiteX12" fmla="*/ 0 w 5604749"/>
              <a:gd name="connsiteY12" fmla="*/ 1049422 h 1454117"/>
              <a:gd name="connsiteX13" fmla="*/ 108989 w 5604749"/>
              <a:gd name="connsiteY13" fmla="*/ 932649 h 1454117"/>
              <a:gd name="connsiteX14" fmla="*/ 1351109 w 5604749"/>
              <a:gd name="connsiteY14" fmla="*/ 437319 h 1454117"/>
              <a:gd name="connsiteX15" fmla="*/ 2356739 w 5604749"/>
              <a:gd name="connsiteY15" fmla="*/ 450640 h 1454117"/>
              <a:gd name="connsiteX16" fmla="*/ 2356901 w 5604749"/>
              <a:gd name="connsiteY16" fmla="*/ 443636 h 1454117"/>
              <a:gd name="connsiteX17" fmla="*/ 3397704 w 5604749"/>
              <a:gd name="connsiteY17" fmla="*/ 467647 h 1454117"/>
              <a:gd name="connsiteX18" fmla="*/ 3397675 w 5604749"/>
              <a:gd name="connsiteY18" fmla="*/ 468915 h 1454117"/>
              <a:gd name="connsiteX19" fmla="*/ 4261864 w 5604749"/>
              <a:gd name="connsiteY19" fmla="*/ 468916 h 1454117"/>
              <a:gd name="connsiteX20" fmla="*/ 5101004 w 5604749"/>
              <a:gd name="connsiteY20" fmla="*/ 121333 h 1454117"/>
              <a:gd name="connsiteX21" fmla="*/ 5177597 w 5604749"/>
              <a:gd name="connsiteY21" fmla="*/ 37059 h 1454117"/>
              <a:gd name="connsiteX22" fmla="*/ 5205310 w 5604749"/>
              <a:gd name="connsiteY22" fmla="*/ 0 h 1454117"/>
              <a:gd name="connsiteX23" fmla="*/ 5604749 w 5604749"/>
              <a:gd name="connsiteY23" fmla="*/ 399439 h 1454117"/>
              <a:gd name="connsiteX24" fmla="*/ 5497316 w 5604749"/>
              <a:gd name="connsiteY24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2439971 w 5604749"/>
              <a:gd name="connsiteY6" fmla="*/ 1008647 h 1454117"/>
              <a:gd name="connsiteX7" fmla="*/ 1343687 w 5604749"/>
              <a:gd name="connsiteY7" fmla="*/ 997739 h 1454117"/>
              <a:gd name="connsiteX8" fmla="*/ 500017 w 5604749"/>
              <a:gd name="connsiteY8" fmla="*/ 1334176 h 1454117"/>
              <a:gd name="connsiteX9" fmla="*/ 422314 w 5604749"/>
              <a:gd name="connsiteY9" fmla="*/ 1417428 h 1454117"/>
              <a:gd name="connsiteX10" fmla="*/ 394113 w 5604749"/>
              <a:gd name="connsiteY10" fmla="*/ 1454117 h 1454117"/>
              <a:gd name="connsiteX11" fmla="*/ 0 w 5604749"/>
              <a:gd name="connsiteY11" fmla="*/ 1049422 h 1454117"/>
              <a:gd name="connsiteX12" fmla="*/ 108989 w 5604749"/>
              <a:gd name="connsiteY12" fmla="*/ 932649 h 1454117"/>
              <a:gd name="connsiteX13" fmla="*/ 1351109 w 5604749"/>
              <a:gd name="connsiteY13" fmla="*/ 437319 h 1454117"/>
              <a:gd name="connsiteX14" fmla="*/ 2356739 w 5604749"/>
              <a:gd name="connsiteY14" fmla="*/ 450640 h 1454117"/>
              <a:gd name="connsiteX15" fmla="*/ 2356901 w 5604749"/>
              <a:gd name="connsiteY15" fmla="*/ 443636 h 1454117"/>
              <a:gd name="connsiteX16" fmla="*/ 3397704 w 5604749"/>
              <a:gd name="connsiteY16" fmla="*/ 467647 h 1454117"/>
              <a:gd name="connsiteX17" fmla="*/ 3397675 w 5604749"/>
              <a:gd name="connsiteY17" fmla="*/ 468915 h 1454117"/>
              <a:gd name="connsiteX18" fmla="*/ 4261864 w 5604749"/>
              <a:gd name="connsiteY18" fmla="*/ 468916 h 1454117"/>
              <a:gd name="connsiteX19" fmla="*/ 5101004 w 5604749"/>
              <a:gd name="connsiteY19" fmla="*/ 121333 h 1454117"/>
              <a:gd name="connsiteX20" fmla="*/ 5177597 w 5604749"/>
              <a:gd name="connsiteY20" fmla="*/ 37059 h 1454117"/>
              <a:gd name="connsiteX21" fmla="*/ 5205310 w 5604749"/>
              <a:gd name="connsiteY21" fmla="*/ 0 h 1454117"/>
              <a:gd name="connsiteX22" fmla="*/ 5604749 w 5604749"/>
              <a:gd name="connsiteY22" fmla="*/ 399439 h 1454117"/>
              <a:gd name="connsiteX23" fmla="*/ 5497316 w 5604749"/>
              <a:gd name="connsiteY23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2439971 w 5604749"/>
              <a:gd name="connsiteY6" fmla="*/ 1008647 h 1454117"/>
              <a:gd name="connsiteX7" fmla="*/ 1343687 w 5604749"/>
              <a:gd name="connsiteY7" fmla="*/ 997739 h 1454117"/>
              <a:gd name="connsiteX8" fmla="*/ 500017 w 5604749"/>
              <a:gd name="connsiteY8" fmla="*/ 1334176 h 1454117"/>
              <a:gd name="connsiteX9" fmla="*/ 422314 w 5604749"/>
              <a:gd name="connsiteY9" fmla="*/ 1417428 h 1454117"/>
              <a:gd name="connsiteX10" fmla="*/ 394113 w 5604749"/>
              <a:gd name="connsiteY10" fmla="*/ 1454117 h 1454117"/>
              <a:gd name="connsiteX11" fmla="*/ 0 w 5604749"/>
              <a:gd name="connsiteY11" fmla="*/ 1049422 h 1454117"/>
              <a:gd name="connsiteX12" fmla="*/ 108989 w 5604749"/>
              <a:gd name="connsiteY12" fmla="*/ 932649 h 1454117"/>
              <a:gd name="connsiteX13" fmla="*/ 1351109 w 5604749"/>
              <a:gd name="connsiteY13" fmla="*/ 437319 h 1454117"/>
              <a:gd name="connsiteX14" fmla="*/ 2356739 w 5604749"/>
              <a:gd name="connsiteY14" fmla="*/ 450640 h 1454117"/>
              <a:gd name="connsiteX15" fmla="*/ 3397704 w 5604749"/>
              <a:gd name="connsiteY15" fmla="*/ 467647 h 1454117"/>
              <a:gd name="connsiteX16" fmla="*/ 3397675 w 5604749"/>
              <a:gd name="connsiteY16" fmla="*/ 468915 h 1454117"/>
              <a:gd name="connsiteX17" fmla="*/ 4261864 w 5604749"/>
              <a:gd name="connsiteY17" fmla="*/ 468916 h 1454117"/>
              <a:gd name="connsiteX18" fmla="*/ 5101004 w 5604749"/>
              <a:gd name="connsiteY18" fmla="*/ 121333 h 1454117"/>
              <a:gd name="connsiteX19" fmla="*/ 5177597 w 5604749"/>
              <a:gd name="connsiteY19" fmla="*/ 37059 h 1454117"/>
              <a:gd name="connsiteX20" fmla="*/ 5205310 w 5604749"/>
              <a:gd name="connsiteY20" fmla="*/ 0 h 1454117"/>
              <a:gd name="connsiteX21" fmla="*/ 5604749 w 5604749"/>
              <a:gd name="connsiteY21" fmla="*/ 399439 h 1454117"/>
              <a:gd name="connsiteX22" fmla="*/ 5497316 w 5604749"/>
              <a:gd name="connsiteY22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1343687 w 5604749"/>
              <a:gd name="connsiteY6" fmla="*/ 997739 h 1454117"/>
              <a:gd name="connsiteX7" fmla="*/ 500017 w 5604749"/>
              <a:gd name="connsiteY7" fmla="*/ 1334176 h 1454117"/>
              <a:gd name="connsiteX8" fmla="*/ 422314 w 5604749"/>
              <a:gd name="connsiteY8" fmla="*/ 1417428 h 1454117"/>
              <a:gd name="connsiteX9" fmla="*/ 394113 w 5604749"/>
              <a:gd name="connsiteY9" fmla="*/ 1454117 h 1454117"/>
              <a:gd name="connsiteX10" fmla="*/ 0 w 5604749"/>
              <a:gd name="connsiteY10" fmla="*/ 1049422 h 1454117"/>
              <a:gd name="connsiteX11" fmla="*/ 108989 w 5604749"/>
              <a:gd name="connsiteY11" fmla="*/ 932649 h 1454117"/>
              <a:gd name="connsiteX12" fmla="*/ 1351109 w 5604749"/>
              <a:gd name="connsiteY12" fmla="*/ 437319 h 1454117"/>
              <a:gd name="connsiteX13" fmla="*/ 2356739 w 5604749"/>
              <a:gd name="connsiteY13" fmla="*/ 450640 h 1454117"/>
              <a:gd name="connsiteX14" fmla="*/ 3397704 w 5604749"/>
              <a:gd name="connsiteY14" fmla="*/ 467647 h 1454117"/>
              <a:gd name="connsiteX15" fmla="*/ 3397675 w 5604749"/>
              <a:gd name="connsiteY15" fmla="*/ 468915 h 1454117"/>
              <a:gd name="connsiteX16" fmla="*/ 4261864 w 5604749"/>
              <a:gd name="connsiteY16" fmla="*/ 468916 h 1454117"/>
              <a:gd name="connsiteX17" fmla="*/ 5101004 w 5604749"/>
              <a:gd name="connsiteY17" fmla="*/ 121333 h 1454117"/>
              <a:gd name="connsiteX18" fmla="*/ 5177597 w 5604749"/>
              <a:gd name="connsiteY18" fmla="*/ 37059 h 1454117"/>
              <a:gd name="connsiteX19" fmla="*/ 5205310 w 5604749"/>
              <a:gd name="connsiteY19" fmla="*/ 0 h 1454117"/>
              <a:gd name="connsiteX20" fmla="*/ 5604749 w 5604749"/>
              <a:gd name="connsiteY20" fmla="*/ 399439 h 1454117"/>
              <a:gd name="connsiteX21" fmla="*/ 5497316 w 5604749"/>
              <a:gd name="connsiteY21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3165532 w 5604749"/>
              <a:gd name="connsiteY5" fmla="*/ 1029385 h 1454117"/>
              <a:gd name="connsiteX6" fmla="*/ 1343687 w 5604749"/>
              <a:gd name="connsiteY6" fmla="*/ 997739 h 1454117"/>
              <a:gd name="connsiteX7" fmla="*/ 500017 w 5604749"/>
              <a:gd name="connsiteY7" fmla="*/ 1334176 h 1454117"/>
              <a:gd name="connsiteX8" fmla="*/ 422314 w 5604749"/>
              <a:gd name="connsiteY8" fmla="*/ 1417428 h 1454117"/>
              <a:gd name="connsiteX9" fmla="*/ 394113 w 5604749"/>
              <a:gd name="connsiteY9" fmla="*/ 1454117 h 1454117"/>
              <a:gd name="connsiteX10" fmla="*/ 0 w 5604749"/>
              <a:gd name="connsiteY10" fmla="*/ 1049422 h 1454117"/>
              <a:gd name="connsiteX11" fmla="*/ 108989 w 5604749"/>
              <a:gd name="connsiteY11" fmla="*/ 932649 h 1454117"/>
              <a:gd name="connsiteX12" fmla="*/ 1351109 w 5604749"/>
              <a:gd name="connsiteY12" fmla="*/ 437319 h 1454117"/>
              <a:gd name="connsiteX13" fmla="*/ 3397704 w 5604749"/>
              <a:gd name="connsiteY13" fmla="*/ 467647 h 1454117"/>
              <a:gd name="connsiteX14" fmla="*/ 3397675 w 5604749"/>
              <a:gd name="connsiteY14" fmla="*/ 468915 h 1454117"/>
              <a:gd name="connsiteX15" fmla="*/ 4261864 w 5604749"/>
              <a:gd name="connsiteY15" fmla="*/ 468916 h 1454117"/>
              <a:gd name="connsiteX16" fmla="*/ 5101004 w 5604749"/>
              <a:gd name="connsiteY16" fmla="*/ 121333 h 1454117"/>
              <a:gd name="connsiteX17" fmla="*/ 5177597 w 5604749"/>
              <a:gd name="connsiteY17" fmla="*/ 37059 h 1454117"/>
              <a:gd name="connsiteX18" fmla="*/ 5205310 w 5604749"/>
              <a:gd name="connsiteY18" fmla="*/ 0 h 1454117"/>
              <a:gd name="connsiteX19" fmla="*/ 5604749 w 5604749"/>
              <a:gd name="connsiteY19" fmla="*/ 399439 h 1454117"/>
              <a:gd name="connsiteX20" fmla="*/ 5497316 w 5604749"/>
              <a:gd name="connsiteY20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3338883 w 5604749"/>
              <a:gd name="connsiteY4" fmla="*/ 1029385 h 1454117"/>
              <a:gd name="connsiteX5" fmla="*/ 1343687 w 5604749"/>
              <a:gd name="connsiteY5" fmla="*/ 997739 h 1454117"/>
              <a:gd name="connsiteX6" fmla="*/ 500017 w 5604749"/>
              <a:gd name="connsiteY6" fmla="*/ 1334176 h 1454117"/>
              <a:gd name="connsiteX7" fmla="*/ 422314 w 5604749"/>
              <a:gd name="connsiteY7" fmla="*/ 1417428 h 1454117"/>
              <a:gd name="connsiteX8" fmla="*/ 394113 w 5604749"/>
              <a:gd name="connsiteY8" fmla="*/ 1454117 h 1454117"/>
              <a:gd name="connsiteX9" fmla="*/ 0 w 5604749"/>
              <a:gd name="connsiteY9" fmla="*/ 1049422 h 1454117"/>
              <a:gd name="connsiteX10" fmla="*/ 108989 w 5604749"/>
              <a:gd name="connsiteY10" fmla="*/ 932649 h 1454117"/>
              <a:gd name="connsiteX11" fmla="*/ 1351109 w 5604749"/>
              <a:gd name="connsiteY11" fmla="*/ 437319 h 1454117"/>
              <a:gd name="connsiteX12" fmla="*/ 3397704 w 5604749"/>
              <a:gd name="connsiteY12" fmla="*/ 467647 h 1454117"/>
              <a:gd name="connsiteX13" fmla="*/ 3397675 w 5604749"/>
              <a:gd name="connsiteY13" fmla="*/ 468915 h 1454117"/>
              <a:gd name="connsiteX14" fmla="*/ 4261864 w 5604749"/>
              <a:gd name="connsiteY14" fmla="*/ 468916 h 1454117"/>
              <a:gd name="connsiteX15" fmla="*/ 5101004 w 5604749"/>
              <a:gd name="connsiteY15" fmla="*/ 121333 h 1454117"/>
              <a:gd name="connsiteX16" fmla="*/ 5177597 w 5604749"/>
              <a:gd name="connsiteY16" fmla="*/ 37059 h 1454117"/>
              <a:gd name="connsiteX17" fmla="*/ 5205310 w 5604749"/>
              <a:gd name="connsiteY17" fmla="*/ 0 h 1454117"/>
              <a:gd name="connsiteX18" fmla="*/ 5604749 w 5604749"/>
              <a:gd name="connsiteY18" fmla="*/ 399439 h 1454117"/>
              <a:gd name="connsiteX19" fmla="*/ 5497316 w 5604749"/>
              <a:gd name="connsiteY19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3384720 w 5604749"/>
              <a:gd name="connsiteY3" fmla="*/ 1030442 h 1454117"/>
              <a:gd name="connsiteX4" fmla="*/ 1343687 w 5604749"/>
              <a:gd name="connsiteY4" fmla="*/ 997739 h 1454117"/>
              <a:gd name="connsiteX5" fmla="*/ 500017 w 5604749"/>
              <a:gd name="connsiteY5" fmla="*/ 1334176 h 1454117"/>
              <a:gd name="connsiteX6" fmla="*/ 422314 w 5604749"/>
              <a:gd name="connsiteY6" fmla="*/ 1417428 h 1454117"/>
              <a:gd name="connsiteX7" fmla="*/ 394113 w 5604749"/>
              <a:gd name="connsiteY7" fmla="*/ 1454117 h 1454117"/>
              <a:gd name="connsiteX8" fmla="*/ 0 w 5604749"/>
              <a:gd name="connsiteY8" fmla="*/ 1049422 h 1454117"/>
              <a:gd name="connsiteX9" fmla="*/ 108989 w 5604749"/>
              <a:gd name="connsiteY9" fmla="*/ 932649 h 1454117"/>
              <a:gd name="connsiteX10" fmla="*/ 1351109 w 5604749"/>
              <a:gd name="connsiteY10" fmla="*/ 437319 h 1454117"/>
              <a:gd name="connsiteX11" fmla="*/ 3397704 w 5604749"/>
              <a:gd name="connsiteY11" fmla="*/ 467647 h 1454117"/>
              <a:gd name="connsiteX12" fmla="*/ 3397675 w 5604749"/>
              <a:gd name="connsiteY12" fmla="*/ 468915 h 1454117"/>
              <a:gd name="connsiteX13" fmla="*/ 4261864 w 5604749"/>
              <a:gd name="connsiteY13" fmla="*/ 468916 h 1454117"/>
              <a:gd name="connsiteX14" fmla="*/ 5101004 w 5604749"/>
              <a:gd name="connsiteY14" fmla="*/ 121333 h 1454117"/>
              <a:gd name="connsiteX15" fmla="*/ 5177597 w 5604749"/>
              <a:gd name="connsiteY15" fmla="*/ 37059 h 1454117"/>
              <a:gd name="connsiteX16" fmla="*/ 5205310 w 5604749"/>
              <a:gd name="connsiteY16" fmla="*/ 0 h 1454117"/>
              <a:gd name="connsiteX17" fmla="*/ 5604749 w 5604749"/>
              <a:gd name="connsiteY17" fmla="*/ 399439 h 1454117"/>
              <a:gd name="connsiteX18" fmla="*/ 5497316 w 5604749"/>
              <a:gd name="connsiteY18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3384744 w 5604749"/>
              <a:gd name="connsiteY2" fmla="*/ 1029385 h 1454117"/>
              <a:gd name="connsiteX3" fmla="*/ 1343687 w 5604749"/>
              <a:gd name="connsiteY3" fmla="*/ 997739 h 1454117"/>
              <a:gd name="connsiteX4" fmla="*/ 500017 w 5604749"/>
              <a:gd name="connsiteY4" fmla="*/ 1334176 h 1454117"/>
              <a:gd name="connsiteX5" fmla="*/ 422314 w 5604749"/>
              <a:gd name="connsiteY5" fmla="*/ 1417428 h 1454117"/>
              <a:gd name="connsiteX6" fmla="*/ 394113 w 5604749"/>
              <a:gd name="connsiteY6" fmla="*/ 1454117 h 1454117"/>
              <a:gd name="connsiteX7" fmla="*/ 0 w 5604749"/>
              <a:gd name="connsiteY7" fmla="*/ 1049422 h 1454117"/>
              <a:gd name="connsiteX8" fmla="*/ 108989 w 5604749"/>
              <a:gd name="connsiteY8" fmla="*/ 932649 h 1454117"/>
              <a:gd name="connsiteX9" fmla="*/ 1351109 w 5604749"/>
              <a:gd name="connsiteY9" fmla="*/ 437319 h 1454117"/>
              <a:gd name="connsiteX10" fmla="*/ 3397704 w 5604749"/>
              <a:gd name="connsiteY10" fmla="*/ 467647 h 1454117"/>
              <a:gd name="connsiteX11" fmla="*/ 3397675 w 5604749"/>
              <a:gd name="connsiteY11" fmla="*/ 468915 h 1454117"/>
              <a:gd name="connsiteX12" fmla="*/ 4261864 w 5604749"/>
              <a:gd name="connsiteY12" fmla="*/ 468916 h 1454117"/>
              <a:gd name="connsiteX13" fmla="*/ 5101004 w 5604749"/>
              <a:gd name="connsiteY13" fmla="*/ 121333 h 1454117"/>
              <a:gd name="connsiteX14" fmla="*/ 5177597 w 5604749"/>
              <a:gd name="connsiteY14" fmla="*/ 37059 h 1454117"/>
              <a:gd name="connsiteX15" fmla="*/ 5205310 w 5604749"/>
              <a:gd name="connsiteY15" fmla="*/ 0 h 1454117"/>
              <a:gd name="connsiteX16" fmla="*/ 5604749 w 5604749"/>
              <a:gd name="connsiteY16" fmla="*/ 399439 h 1454117"/>
              <a:gd name="connsiteX17" fmla="*/ 5497316 w 5604749"/>
              <a:gd name="connsiteY17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3397704 w 5604749"/>
              <a:gd name="connsiteY9" fmla="*/ 467647 h 1454117"/>
              <a:gd name="connsiteX10" fmla="*/ 3397675 w 5604749"/>
              <a:gd name="connsiteY10" fmla="*/ 468915 h 1454117"/>
              <a:gd name="connsiteX11" fmla="*/ 4261864 w 5604749"/>
              <a:gd name="connsiteY11" fmla="*/ 468916 h 1454117"/>
              <a:gd name="connsiteX12" fmla="*/ 5101004 w 5604749"/>
              <a:gd name="connsiteY12" fmla="*/ 121333 h 1454117"/>
              <a:gd name="connsiteX13" fmla="*/ 5177597 w 5604749"/>
              <a:gd name="connsiteY13" fmla="*/ 37059 h 1454117"/>
              <a:gd name="connsiteX14" fmla="*/ 5205310 w 5604749"/>
              <a:gd name="connsiteY14" fmla="*/ 0 h 1454117"/>
              <a:gd name="connsiteX15" fmla="*/ 5604749 w 5604749"/>
              <a:gd name="connsiteY15" fmla="*/ 399439 h 1454117"/>
              <a:gd name="connsiteX16" fmla="*/ 5497316 w 5604749"/>
              <a:gd name="connsiteY16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3397704 w 5604749"/>
              <a:gd name="connsiteY9" fmla="*/ 467647 h 1454117"/>
              <a:gd name="connsiteX10" fmla="*/ 4261864 w 5604749"/>
              <a:gd name="connsiteY10" fmla="*/ 468916 h 1454117"/>
              <a:gd name="connsiteX11" fmla="*/ 5101004 w 5604749"/>
              <a:gd name="connsiteY11" fmla="*/ 121333 h 1454117"/>
              <a:gd name="connsiteX12" fmla="*/ 5177597 w 5604749"/>
              <a:gd name="connsiteY12" fmla="*/ 37059 h 1454117"/>
              <a:gd name="connsiteX13" fmla="*/ 5205310 w 5604749"/>
              <a:gd name="connsiteY13" fmla="*/ 0 h 1454117"/>
              <a:gd name="connsiteX14" fmla="*/ 5604749 w 5604749"/>
              <a:gd name="connsiteY14" fmla="*/ 399439 h 1454117"/>
              <a:gd name="connsiteX15" fmla="*/ 5497316 w 5604749"/>
              <a:gd name="connsiteY15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4261864 w 5604749"/>
              <a:gd name="connsiteY9" fmla="*/ 468916 h 1454117"/>
              <a:gd name="connsiteX10" fmla="*/ 5101004 w 5604749"/>
              <a:gd name="connsiteY10" fmla="*/ 121333 h 1454117"/>
              <a:gd name="connsiteX11" fmla="*/ 5177597 w 5604749"/>
              <a:gd name="connsiteY11" fmla="*/ 37059 h 1454117"/>
              <a:gd name="connsiteX12" fmla="*/ 5205310 w 5604749"/>
              <a:gd name="connsiteY12" fmla="*/ 0 h 1454117"/>
              <a:gd name="connsiteX13" fmla="*/ 5604749 w 5604749"/>
              <a:gd name="connsiteY13" fmla="*/ 399439 h 1454117"/>
              <a:gd name="connsiteX14" fmla="*/ 5497316 w 5604749"/>
              <a:gd name="connsiteY14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4261864 w 5604749"/>
              <a:gd name="connsiteY9" fmla="*/ 468916 h 1454117"/>
              <a:gd name="connsiteX10" fmla="*/ 5101004 w 5604749"/>
              <a:gd name="connsiteY10" fmla="*/ 121333 h 1454117"/>
              <a:gd name="connsiteX11" fmla="*/ 5177597 w 5604749"/>
              <a:gd name="connsiteY11" fmla="*/ 37059 h 1454117"/>
              <a:gd name="connsiteX12" fmla="*/ 5205310 w 5604749"/>
              <a:gd name="connsiteY12" fmla="*/ 0 h 1454117"/>
              <a:gd name="connsiteX13" fmla="*/ 5413834 w 5604749"/>
              <a:gd name="connsiteY13" fmla="*/ 210993 h 1454117"/>
              <a:gd name="connsiteX14" fmla="*/ 5604749 w 5604749"/>
              <a:gd name="connsiteY14" fmla="*/ 399439 h 1454117"/>
              <a:gd name="connsiteX15" fmla="*/ 5497316 w 5604749"/>
              <a:gd name="connsiteY15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0 w 5604749"/>
              <a:gd name="connsiteY6" fmla="*/ 1049422 h 1454117"/>
              <a:gd name="connsiteX7" fmla="*/ 108989 w 5604749"/>
              <a:gd name="connsiteY7" fmla="*/ 932649 h 1454117"/>
              <a:gd name="connsiteX8" fmla="*/ 1351109 w 5604749"/>
              <a:gd name="connsiteY8" fmla="*/ 437319 h 1454117"/>
              <a:gd name="connsiteX9" fmla="*/ 4261864 w 5604749"/>
              <a:gd name="connsiteY9" fmla="*/ 468916 h 1454117"/>
              <a:gd name="connsiteX10" fmla="*/ 5101004 w 5604749"/>
              <a:gd name="connsiteY10" fmla="*/ 121333 h 1454117"/>
              <a:gd name="connsiteX11" fmla="*/ 5177597 w 5604749"/>
              <a:gd name="connsiteY11" fmla="*/ 37059 h 1454117"/>
              <a:gd name="connsiteX12" fmla="*/ 5205310 w 5604749"/>
              <a:gd name="connsiteY12" fmla="*/ 0 h 1454117"/>
              <a:gd name="connsiteX13" fmla="*/ 5168373 w 5604749"/>
              <a:gd name="connsiteY13" fmla="*/ 480401 h 1454117"/>
              <a:gd name="connsiteX14" fmla="*/ 5604749 w 5604749"/>
              <a:gd name="connsiteY14" fmla="*/ 399439 h 1454117"/>
              <a:gd name="connsiteX15" fmla="*/ 5497316 w 5604749"/>
              <a:gd name="connsiteY15" fmla="*/ 517645 h 1454117"/>
              <a:gd name="connsiteX0" fmla="*/ 5497316 w 5604749"/>
              <a:gd name="connsiteY0" fmla="*/ 517645 h 1454117"/>
              <a:gd name="connsiteX1" fmla="*/ 4261866 w 5604749"/>
              <a:gd name="connsiteY1" fmla="*/ 1029385 h 1454117"/>
              <a:gd name="connsiteX2" fmla="*/ 1343687 w 5604749"/>
              <a:gd name="connsiteY2" fmla="*/ 997739 h 1454117"/>
              <a:gd name="connsiteX3" fmla="*/ 500017 w 5604749"/>
              <a:gd name="connsiteY3" fmla="*/ 1334176 h 1454117"/>
              <a:gd name="connsiteX4" fmla="*/ 422314 w 5604749"/>
              <a:gd name="connsiteY4" fmla="*/ 1417428 h 1454117"/>
              <a:gd name="connsiteX5" fmla="*/ 394113 w 5604749"/>
              <a:gd name="connsiteY5" fmla="*/ 1454117 h 1454117"/>
              <a:gd name="connsiteX6" fmla="*/ 211272 w 5604749"/>
              <a:gd name="connsiteY6" fmla="*/ 1258689 h 1454117"/>
              <a:gd name="connsiteX7" fmla="*/ 0 w 5604749"/>
              <a:gd name="connsiteY7" fmla="*/ 1049422 h 1454117"/>
              <a:gd name="connsiteX8" fmla="*/ 108989 w 5604749"/>
              <a:gd name="connsiteY8" fmla="*/ 932649 h 1454117"/>
              <a:gd name="connsiteX9" fmla="*/ 1351109 w 5604749"/>
              <a:gd name="connsiteY9" fmla="*/ 437319 h 1454117"/>
              <a:gd name="connsiteX10" fmla="*/ 4261864 w 5604749"/>
              <a:gd name="connsiteY10" fmla="*/ 468916 h 1454117"/>
              <a:gd name="connsiteX11" fmla="*/ 5101004 w 5604749"/>
              <a:gd name="connsiteY11" fmla="*/ 121333 h 1454117"/>
              <a:gd name="connsiteX12" fmla="*/ 5177597 w 5604749"/>
              <a:gd name="connsiteY12" fmla="*/ 37059 h 1454117"/>
              <a:gd name="connsiteX13" fmla="*/ 5205310 w 5604749"/>
              <a:gd name="connsiteY13" fmla="*/ 0 h 1454117"/>
              <a:gd name="connsiteX14" fmla="*/ 5168373 w 5604749"/>
              <a:gd name="connsiteY14" fmla="*/ 480401 h 1454117"/>
              <a:gd name="connsiteX15" fmla="*/ 5604749 w 5604749"/>
              <a:gd name="connsiteY15" fmla="*/ 399439 h 1454117"/>
              <a:gd name="connsiteX16" fmla="*/ 5497316 w 5604749"/>
              <a:gd name="connsiteY16" fmla="*/ 517645 h 1454117"/>
              <a:gd name="connsiteX0" fmla="*/ 5497316 w 5604749"/>
              <a:gd name="connsiteY0" fmla="*/ 517645 h 1561024"/>
              <a:gd name="connsiteX1" fmla="*/ 4261866 w 5604749"/>
              <a:gd name="connsiteY1" fmla="*/ 1029385 h 1561024"/>
              <a:gd name="connsiteX2" fmla="*/ 1343687 w 5604749"/>
              <a:gd name="connsiteY2" fmla="*/ 997739 h 1561024"/>
              <a:gd name="connsiteX3" fmla="*/ 500017 w 5604749"/>
              <a:gd name="connsiteY3" fmla="*/ 1334176 h 1561024"/>
              <a:gd name="connsiteX4" fmla="*/ 422314 w 5604749"/>
              <a:gd name="connsiteY4" fmla="*/ 1417428 h 1561024"/>
              <a:gd name="connsiteX5" fmla="*/ 394113 w 5604749"/>
              <a:gd name="connsiteY5" fmla="*/ 1454117 h 1561024"/>
              <a:gd name="connsiteX6" fmla="*/ 34660 w 5604749"/>
              <a:gd name="connsiteY6" fmla="*/ 1561024 h 1561024"/>
              <a:gd name="connsiteX7" fmla="*/ 0 w 5604749"/>
              <a:gd name="connsiteY7" fmla="*/ 1049422 h 1561024"/>
              <a:gd name="connsiteX8" fmla="*/ 108989 w 5604749"/>
              <a:gd name="connsiteY8" fmla="*/ 932649 h 1561024"/>
              <a:gd name="connsiteX9" fmla="*/ 1351109 w 5604749"/>
              <a:gd name="connsiteY9" fmla="*/ 437319 h 1561024"/>
              <a:gd name="connsiteX10" fmla="*/ 4261864 w 5604749"/>
              <a:gd name="connsiteY10" fmla="*/ 468916 h 1561024"/>
              <a:gd name="connsiteX11" fmla="*/ 5101004 w 5604749"/>
              <a:gd name="connsiteY11" fmla="*/ 121333 h 1561024"/>
              <a:gd name="connsiteX12" fmla="*/ 5177597 w 5604749"/>
              <a:gd name="connsiteY12" fmla="*/ 37059 h 1561024"/>
              <a:gd name="connsiteX13" fmla="*/ 5205310 w 5604749"/>
              <a:gd name="connsiteY13" fmla="*/ 0 h 1561024"/>
              <a:gd name="connsiteX14" fmla="*/ 5168373 w 5604749"/>
              <a:gd name="connsiteY14" fmla="*/ 480401 h 1561024"/>
              <a:gd name="connsiteX15" fmla="*/ 5604749 w 5604749"/>
              <a:gd name="connsiteY15" fmla="*/ 399439 h 1561024"/>
              <a:gd name="connsiteX16" fmla="*/ 5497316 w 5604749"/>
              <a:gd name="connsiteY16" fmla="*/ 517645 h 156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4749" h="1561024">
                <a:moveTo>
                  <a:pt x="5497316" y="517645"/>
                </a:moveTo>
                <a:cubicBezTo>
                  <a:pt x="5181134" y="833824"/>
                  <a:pt x="4744339" y="1029385"/>
                  <a:pt x="4261866" y="1029385"/>
                </a:cubicBezTo>
                <a:lnTo>
                  <a:pt x="1343687" y="997739"/>
                </a:lnTo>
                <a:cubicBezTo>
                  <a:pt x="1016010" y="993398"/>
                  <a:pt x="717596" y="1122284"/>
                  <a:pt x="500017" y="1334176"/>
                </a:cubicBezTo>
                <a:cubicBezTo>
                  <a:pt x="472821" y="1360663"/>
                  <a:pt x="446884" y="1388445"/>
                  <a:pt x="422314" y="1417428"/>
                </a:cubicBezTo>
                <a:lnTo>
                  <a:pt x="394113" y="1454117"/>
                </a:lnTo>
                <a:lnTo>
                  <a:pt x="34660" y="1561024"/>
                </a:lnTo>
                <a:lnTo>
                  <a:pt x="0" y="1049422"/>
                </a:lnTo>
                <a:lnTo>
                  <a:pt x="108989" y="932649"/>
                </a:lnTo>
                <a:cubicBezTo>
                  <a:pt x="429332" y="620686"/>
                  <a:pt x="868679" y="430928"/>
                  <a:pt x="1351109" y="437319"/>
                </a:cubicBezTo>
                <a:lnTo>
                  <a:pt x="4261864" y="468916"/>
                </a:lnTo>
                <a:cubicBezTo>
                  <a:pt x="4589570" y="468916"/>
                  <a:pt x="4886250" y="336088"/>
                  <a:pt x="5101004" y="121333"/>
                </a:cubicBezTo>
                <a:cubicBezTo>
                  <a:pt x="5127847" y="94488"/>
                  <a:pt x="5153413" y="66365"/>
                  <a:pt x="5177597" y="37059"/>
                </a:cubicBezTo>
                <a:lnTo>
                  <a:pt x="5205310" y="0"/>
                </a:lnTo>
                <a:lnTo>
                  <a:pt x="5168373" y="480401"/>
                </a:lnTo>
                <a:lnTo>
                  <a:pt x="5604749" y="399439"/>
                </a:lnTo>
                <a:lnTo>
                  <a:pt x="5497316" y="5176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6" name="手繪多邊形: 圖案 65">
            <a:extLst>
              <a:ext uri="{FF2B5EF4-FFF2-40B4-BE49-F238E27FC236}">
                <a16:creationId xmlns:a16="http://schemas.microsoft.com/office/drawing/2014/main" id="{7734CC8F-F0E7-5608-FC67-224B0D8134CD}"/>
              </a:ext>
            </a:extLst>
          </p:cNvPr>
          <p:cNvSpPr/>
          <p:nvPr/>
        </p:nvSpPr>
        <p:spPr>
          <a:xfrm rot="13500000">
            <a:off x="7124466" y="1992976"/>
            <a:ext cx="2903458" cy="2864434"/>
          </a:xfrm>
          <a:custGeom>
            <a:avLst/>
            <a:gdLst>
              <a:gd name="connsiteX0" fmla="*/ 2864434 w 2864434"/>
              <a:gd name="connsiteY0" fmla="*/ 2460126 h 2864434"/>
              <a:gd name="connsiteX1" fmla="*/ 2858565 w 2864434"/>
              <a:gd name="connsiteY1" fmla="*/ 2465460 h 2864434"/>
              <a:gd name="connsiteX2" fmla="*/ 1747190 w 2864434"/>
              <a:gd name="connsiteY2" fmla="*/ 2864434 h 2864434"/>
              <a:gd name="connsiteX3" fmla="*/ 0 w 2864434"/>
              <a:gd name="connsiteY3" fmla="*/ 1117244 h 2864434"/>
              <a:gd name="connsiteX4" fmla="*/ 398974 w 2864434"/>
              <a:gd name="connsiteY4" fmla="*/ 5869 h 2864434"/>
              <a:gd name="connsiteX5" fmla="*/ 404308 w 2864434"/>
              <a:gd name="connsiteY5" fmla="*/ 0 h 2864434"/>
              <a:gd name="connsiteX6" fmla="*/ 803746 w 2864434"/>
              <a:gd name="connsiteY6" fmla="*/ 399438 h 2864434"/>
              <a:gd name="connsiteX7" fmla="*/ 763142 w 2864434"/>
              <a:gd name="connsiteY7" fmla="*/ 453737 h 2864434"/>
              <a:gd name="connsiteX8" fmla="*/ 560469 w 2864434"/>
              <a:gd name="connsiteY8" fmla="*/ 1117243 h 2864434"/>
              <a:gd name="connsiteX9" fmla="*/ 1747190 w 2864434"/>
              <a:gd name="connsiteY9" fmla="*/ 2303964 h 2864434"/>
              <a:gd name="connsiteX10" fmla="*/ 2410697 w 2864434"/>
              <a:gd name="connsiteY10" fmla="*/ 2101291 h 2864434"/>
              <a:gd name="connsiteX11" fmla="*/ 2464996 w 2864434"/>
              <a:gd name="connsiteY11" fmla="*/ 2060688 h 2864434"/>
              <a:gd name="connsiteX12" fmla="*/ 2864434 w 2864434"/>
              <a:gd name="connsiteY12" fmla="*/ 2460126 h 2864434"/>
              <a:gd name="connsiteX0" fmla="*/ 2864434 w 2864434"/>
              <a:gd name="connsiteY0" fmla="*/ 2460126 h 2864434"/>
              <a:gd name="connsiteX1" fmla="*/ 2858565 w 2864434"/>
              <a:gd name="connsiteY1" fmla="*/ 2465460 h 2864434"/>
              <a:gd name="connsiteX2" fmla="*/ 1747190 w 2864434"/>
              <a:gd name="connsiteY2" fmla="*/ 2864434 h 2864434"/>
              <a:gd name="connsiteX3" fmla="*/ 0 w 2864434"/>
              <a:gd name="connsiteY3" fmla="*/ 1117244 h 2864434"/>
              <a:gd name="connsiteX4" fmla="*/ 398974 w 2864434"/>
              <a:gd name="connsiteY4" fmla="*/ 5869 h 2864434"/>
              <a:gd name="connsiteX5" fmla="*/ 404308 w 2864434"/>
              <a:gd name="connsiteY5" fmla="*/ 0 h 2864434"/>
              <a:gd name="connsiteX6" fmla="*/ 613493 w 2864434"/>
              <a:gd name="connsiteY6" fmla="*/ 211585 h 2864434"/>
              <a:gd name="connsiteX7" fmla="*/ 803746 w 2864434"/>
              <a:gd name="connsiteY7" fmla="*/ 399438 h 2864434"/>
              <a:gd name="connsiteX8" fmla="*/ 763142 w 2864434"/>
              <a:gd name="connsiteY8" fmla="*/ 453737 h 2864434"/>
              <a:gd name="connsiteX9" fmla="*/ 560469 w 2864434"/>
              <a:gd name="connsiteY9" fmla="*/ 1117243 h 2864434"/>
              <a:gd name="connsiteX10" fmla="*/ 1747190 w 2864434"/>
              <a:gd name="connsiteY10" fmla="*/ 2303964 h 2864434"/>
              <a:gd name="connsiteX11" fmla="*/ 2410697 w 2864434"/>
              <a:gd name="connsiteY11" fmla="*/ 2101291 h 2864434"/>
              <a:gd name="connsiteX12" fmla="*/ 2464996 w 2864434"/>
              <a:gd name="connsiteY12" fmla="*/ 2060688 h 2864434"/>
              <a:gd name="connsiteX13" fmla="*/ 2864434 w 2864434"/>
              <a:gd name="connsiteY13" fmla="*/ 2460126 h 2864434"/>
              <a:gd name="connsiteX0" fmla="*/ 2864434 w 2864434"/>
              <a:gd name="connsiteY0" fmla="*/ 2460126 h 2864434"/>
              <a:gd name="connsiteX1" fmla="*/ 2858565 w 2864434"/>
              <a:gd name="connsiteY1" fmla="*/ 2465460 h 2864434"/>
              <a:gd name="connsiteX2" fmla="*/ 1747190 w 2864434"/>
              <a:gd name="connsiteY2" fmla="*/ 2864434 h 2864434"/>
              <a:gd name="connsiteX3" fmla="*/ 0 w 2864434"/>
              <a:gd name="connsiteY3" fmla="*/ 1117244 h 2864434"/>
              <a:gd name="connsiteX4" fmla="*/ 398974 w 2864434"/>
              <a:gd name="connsiteY4" fmla="*/ 5869 h 2864434"/>
              <a:gd name="connsiteX5" fmla="*/ 404308 w 2864434"/>
              <a:gd name="connsiteY5" fmla="*/ 0 h 2864434"/>
              <a:gd name="connsiteX6" fmla="*/ 424907 w 2864434"/>
              <a:gd name="connsiteY6" fmla="*/ 519908 h 2864434"/>
              <a:gd name="connsiteX7" fmla="*/ 803746 w 2864434"/>
              <a:gd name="connsiteY7" fmla="*/ 399438 h 2864434"/>
              <a:gd name="connsiteX8" fmla="*/ 763142 w 2864434"/>
              <a:gd name="connsiteY8" fmla="*/ 453737 h 2864434"/>
              <a:gd name="connsiteX9" fmla="*/ 560469 w 2864434"/>
              <a:gd name="connsiteY9" fmla="*/ 1117243 h 2864434"/>
              <a:gd name="connsiteX10" fmla="*/ 1747190 w 2864434"/>
              <a:gd name="connsiteY10" fmla="*/ 2303964 h 2864434"/>
              <a:gd name="connsiteX11" fmla="*/ 2410697 w 2864434"/>
              <a:gd name="connsiteY11" fmla="*/ 2101291 h 2864434"/>
              <a:gd name="connsiteX12" fmla="*/ 2464996 w 2864434"/>
              <a:gd name="connsiteY12" fmla="*/ 2060688 h 2864434"/>
              <a:gd name="connsiteX13" fmla="*/ 2864434 w 2864434"/>
              <a:gd name="connsiteY13" fmla="*/ 2460126 h 2864434"/>
              <a:gd name="connsiteX0" fmla="*/ 2864434 w 2864434"/>
              <a:gd name="connsiteY0" fmla="*/ 2460126 h 2864434"/>
              <a:gd name="connsiteX1" fmla="*/ 2858565 w 2864434"/>
              <a:gd name="connsiteY1" fmla="*/ 2465460 h 2864434"/>
              <a:gd name="connsiteX2" fmla="*/ 1747190 w 2864434"/>
              <a:gd name="connsiteY2" fmla="*/ 2864434 h 2864434"/>
              <a:gd name="connsiteX3" fmla="*/ 0 w 2864434"/>
              <a:gd name="connsiteY3" fmla="*/ 1117244 h 2864434"/>
              <a:gd name="connsiteX4" fmla="*/ 398974 w 2864434"/>
              <a:gd name="connsiteY4" fmla="*/ 5869 h 2864434"/>
              <a:gd name="connsiteX5" fmla="*/ 404308 w 2864434"/>
              <a:gd name="connsiteY5" fmla="*/ 0 h 2864434"/>
              <a:gd name="connsiteX6" fmla="*/ 424907 w 2864434"/>
              <a:gd name="connsiteY6" fmla="*/ 519908 h 2864434"/>
              <a:gd name="connsiteX7" fmla="*/ 803746 w 2864434"/>
              <a:gd name="connsiteY7" fmla="*/ 399438 h 2864434"/>
              <a:gd name="connsiteX8" fmla="*/ 763142 w 2864434"/>
              <a:gd name="connsiteY8" fmla="*/ 453737 h 2864434"/>
              <a:gd name="connsiteX9" fmla="*/ 560469 w 2864434"/>
              <a:gd name="connsiteY9" fmla="*/ 1117243 h 2864434"/>
              <a:gd name="connsiteX10" fmla="*/ 1747190 w 2864434"/>
              <a:gd name="connsiteY10" fmla="*/ 2303964 h 2864434"/>
              <a:gd name="connsiteX11" fmla="*/ 2410697 w 2864434"/>
              <a:gd name="connsiteY11" fmla="*/ 2101291 h 2864434"/>
              <a:gd name="connsiteX12" fmla="*/ 2464996 w 2864434"/>
              <a:gd name="connsiteY12" fmla="*/ 2060688 h 2864434"/>
              <a:gd name="connsiteX13" fmla="*/ 2678952 w 2864434"/>
              <a:gd name="connsiteY13" fmla="*/ 2277043 h 2864434"/>
              <a:gd name="connsiteX14" fmla="*/ 2864434 w 2864434"/>
              <a:gd name="connsiteY14" fmla="*/ 2460126 h 2864434"/>
              <a:gd name="connsiteX0" fmla="*/ 2864434 w 2903458"/>
              <a:gd name="connsiteY0" fmla="*/ 2460126 h 2864434"/>
              <a:gd name="connsiteX1" fmla="*/ 2858565 w 2903458"/>
              <a:gd name="connsiteY1" fmla="*/ 2465460 h 2864434"/>
              <a:gd name="connsiteX2" fmla="*/ 1747190 w 2903458"/>
              <a:gd name="connsiteY2" fmla="*/ 2864434 h 2864434"/>
              <a:gd name="connsiteX3" fmla="*/ 0 w 2903458"/>
              <a:gd name="connsiteY3" fmla="*/ 1117244 h 2864434"/>
              <a:gd name="connsiteX4" fmla="*/ 398974 w 2903458"/>
              <a:gd name="connsiteY4" fmla="*/ 5869 h 2864434"/>
              <a:gd name="connsiteX5" fmla="*/ 404308 w 2903458"/>
              <a:gd name="connsiteY5" fmla="*/ 0 h 2864434"/>
              <a:gd name="connsiteX6" fmla="*/ 424907 w 2903458"/>
              <a:gd name="connsiteY6" fmla="*/ 519908 h 2864434"/>
              <a:gd name="connsiteX7" fmla="*/ 803746 w 2903458"/>
              <a:gd name="connsiteY7" fmla="*/ 399438 h 2864434"/>
              <a:gd name="connsiteX8" fmla="*/ 763142 w 2903458"/>
              <a:gd name="connsiteY8" fmla="*/ 453737 h 2864434"/>
              <a:gd name="connsiteX9" fmla="*/ 560469 w 2903458"/>
              <a:gd name="connsiteY9" fmla="*/ 1117243 h 2864434"/>
              <a:gd name="connsiteX10" fmla="*/ 1747190 w 2903458"/>
              <a:gd name="connsiteY10" fmla="*/ 2303964 h 2864434"/>
              <a:gd name="connsiteX11" fmla="*/ 2410697 w 2903458"/>
              <a:gd name="connsiteY11" fmla="*/ 2101291 h 2864434"/>
              <a:gd name="connsiteX12" fmla="*/ 2464996 w 2903458"/>
              <a:gd name="connsiteY12" fmla="*/ 2060688 h 2864434"/>
              <a:gd name="connsiteX13" fmla="*/ 2903458 w 2903458"/>
              <a:gd name="connsiteY13" fmla="*/ 2022601 h 2864434"/>
              <a:gd name="connsiteX14" fmla="*/ 2864434 w 2903458"/>
              <a:gd name="connsiteY14" fmla="*/ 2460126 h 28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3458" h="2864434">
                <a:moveTo>
                  <a:pt x="2864434" y="2460126"/>
                </a:moveTo>
                <a:lnTo>
                  <a:pt x="2858565" y="2465460"/>
                </a:lnTo>
                <a:cubicBezTo>
                  <a:pt x="2556548" y="2714708"/>
                  <a:pt x="2169354" y="2864434"/>
                  <a:pt x="1747190" y="2864434"/>
                </a:cubicBezTo>
                <a:cubicBezTo>
                  <a:pt x="782244" y="2864434"/>
                  <a:pt x="0" y="2082190"/>
                  <a:pt x="0" y="1117244"/>
                </a:cubicBezTo>
                <a:cubicBezTo>
                  <a:pt x="0" y="695080"/>
                  <a:pt x="149727" y="307886"/>
                  <a:pt x="398974" y="5869"/>
                </a:cubicBezTo>
                <a:lnTo>
                  <a:pt x="404308" y="0"/>
                </a:lnTo>
                <a:lnTo>
                  <a:pt x="424907" y="519908"/>
                </a:lnTo>
                <a:lnTo>
                  <a:pt x="803746" y="399438"/>
                </a:lnTo>
                <a:lnTo>
                  <a:pt x="763142" y="453737"/>
                </a:lnTo>
                <a:cubicBezTo>
                  <a:pt x="635185" y="643140"/>
                  <a:pt x="560469" y="871466"/>
                  <a:pt x="560469" y="1117243"/>
                </a:cubicBezTo>
                <a:cubicBezTo>
                  <a:pt x="560469" y="1772652"/>
                  <a:pt x="1091782" y="2303965"/>
                  <a:pt x="1747190" y="2303964"/>
                </a:cubicBezTo>
                <a:cubicBezTo>
                  <a:pt x="1992968" y="2303965"/>
                  <a:pt x="2221295" y="2229249"/>
                  <a:pt x="2410697" y="2101291"/>
                </a:cubicBezTo>
                <a:lnTo>
                  <a:pt x="2464996" y="2060688"/>
                </a:lnTo>
                <a:lnTo>
                  <a:pt x="2903458" y="2022601"/>
                </a:lnTo>
                <a:lnTo>
                  <a:pt x="2864434" y="246012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5" name="手繪多邊形: 圖案 64">
            <a:extLst>
              <a:ext uri="{FF2B5EF4-FFF2-40B4-BE49-F238E27FC236}">
                <a16:creationId xmlns:a16="http://schemas.microsoft.com/office/drawing/2014/main" id="{F3D91233-0732-62B2-20A6-AD47845E0ABE}"/>
              </a:ext>
            </a:extLst>
          </p:cNvPr>
          <p:cNvSpPr/>
          <p:nvPr/>
        </p:nvSpPr>
        <p:spPr>
          <a:xfrm rot="13500000">
            <a:off x="2198613" y="1916857"/>
            <a:ext cx="2864434" cy="2945956"/>
          </a:xfrm>
          <a:custGeom>
            <a:avLst/>
            <a:gdLst>
              <a:gd name="connsiteX0" fmla="*/ 2460127 w 2864434"/>
              <a:gd name="connsiteY0" fmla="*/ 2864434 h 2864434"/>
              <a:gd name="connsiteX1" fmla="*/ 2060688 w 2864434"/>
              <a:gd name="connsiteY1" fmla="*/ 2464995 h 2864434"/>
              <a:gd name="connsiteX2" fmla="*/ 2101292 w 2864434"/>
              <a:gd name="connsiteY2" fmla="*/ 2410697 h 2864434"/>
              <a:gd name="connsiteX3" fmla="*/ 2303964 w 2864434"/>
              <a:gd name="connsiteY3" fmla="*/ 1747190 h 2864434"/>
              <a:gd name="connsiteX4" fmla="*/ 1117243 w 2864434"/>
              <a:gd name="connsiteY4" fmla="*/ 560469 h 2864434"/>
              <a:gd name="connsiteX5" fmla="*/ 453737 w 2864434"/>
              <a:gd name="connsiteY5" fmla="*/ 763143 h 2864434"/>
              <a:gd name="connsiteX6" fmla="*/ 399439 w 2864434"/>
              <a:gd name="connsiteY6" fmla="*/ 803746 h 2864434"/>
              <a:gd name="connsiteX7" fmla="*/ 0 w 2864434"/>
              <a:gd name="connsiteY7" fmla="*/ 404307 h 2864434"/>
              <a:gd name="connsiteX8" fmla="*/ 5869 w 2864434"/>
              <a:gd name="connsiteY8" fmla="*/ 398974 h 2864434"/>
              <a:gd name="connsiteX9" fmla="*/ 1117244 w 2864434"/>
              <a:gd name="connsiteY9" fmla="*/ 0 h 2864434"/>
              <a:gd name="connsiteX10" fmla="*/ 2864434 w 2864434"/>
              <a:gd name="connsiteY10" fmla="*/ 1747190 h 2864434"/>
              <a:gd name="connsiteX11" fmla="*/ 2465460 w 2864434"/>
              <a:gd name="connsiteY11" fmla="*/ 2858565 h 2864434"/>
              <a:gd name="connsiteX12" fmla="*/ 2460127 w 2864434"/>
              <a:gd name="connsiteY12" fmla="*/ 2864434 h 2864434"/>
              <a:gd name="connsiteX0" fmla="*/ 2460127 w 2864434"/>
              <a:gd name="connsiteY0" fmla="*/ 2864434 h 2864434"/>
              <a:gd name="connsiteX1" fmla="*/ 2283620 w 2864434"/>
              <a:gd name="connsiteY1" fmla="*/ 2685528 h 2864434"/>
              <a:gd name="connsiteX2" fmla="*/ 2060688 w 2864434"/>
              <a:gd name="connsiteY2" fmla="*/ 2464995 h 2864434"/>
              <a:gd name="connsiteX3" fmla="*/ 2101292 w 2864434"/>
              <a:gd name="connsiteY3" fmla="*/ 2410697 h 2864434"/>
              <a:gd name="connsiteX4" fmla="*/ 2303964 w 2864434"/>
              <a:gd name="connsiteY4" fmla="*/ 1747190 h 2864434"/>
              <a:gd name="connsiteX5" fmla="*/ 1117243 w 2864434"/>
              <a:gd name="connsiteY5" fmla="*/ 560469 h 2864434"/>
              <a:gd name="connsiteX6" fmla="*/ 453737 w 2864434"/>
              <a:gd name="connsiteY6" fmla="*/ 763143 h 2864434"/>
              <a:gd name="connsiteX7" fmla="*/ 399439 w 2864434"/>
              <a:gd name="connsiteY7" fmla="*/ 803746 h 2864434"/>
              <a:gd name="connsiteX8" fmla="*/ 0 w 2864434"/>
              <a:gd name="connsiteY8" fmla="*/ 404307 h 2864434"/>
              <a:gd name="connsiteX9" fmla="*/ 5869 w 2864434"/>
              <a:gd name="connsiteY9" fmla="*/ 398974 h 2864434"/>
              <a:gd name="connsiteX10" fmla="*/ 1117244 w 2864434"/>
              <a:gd name="connsiteY10" fmla="*/ 0 h 2864434"/>
              <a:gd name="connsiteX11" fmla="*/ 2864434 w 2864434"/>
              <a:gd name="connsiteY11" fmla="*/ 1747190 h 2864434"/>
              <a:gd name="connsiteX12" fmla="*/ 2465460 w 2864434"/>
              <a:gd name="connsiteY12" fmla="*/ 2858565 h 2864434"/>
              <a:gd name="connsiteX13" fmla="*/ 2460127 w 2864434"/>
              <a:gd name="connsiteY13" fmla="*/ 2864434 h 2864434"/>
              <a:gd name="connsiteX0" fmla="*/ 2460127 w 2864434"/>
              <a:gd name="connsiteY0" fmla="*/ 2864434 h 2945956"/>
              <a:gd name="connsiteX1" fmla="*/ 2023193 w 2864434"/>
              <a:gd name="connsiteY1" fmla="*/ 2945956 h 2945956"/>
              <a:gd name="connsiteX2" fmla="*/ 2060688 w 2864434"/>
              <a:gd name="connsiteY2" fmla="*/ 2464995 h 2945956"/>
              <a:gd name="connsiteX3" fmla="*/ 2101292 w 2864434"/>
              <a:gd name="connsiteY3" fmla="*/ 2410697 h 2945956"/>
              <a:gd name="connsiteX4" fmla="*/ 2303964 w 2864434"/>
              <a:gd name="connsiteY4" fmla="*/ 1747190 h 2945956"/>
              <a:gd name="connsiteX5" fmla="*/ 1117243 w 2864434"/>
              <a:gd name="connsiteY5" fmla="*/ 560469 h 2945956"/>
              <a:gd name="connsiteX6" fmla="*/ 453737 w 2864434"/>
              <a:gd name="connsiteY6" fmla="*/ 763143 h 2945956"/>
              <a:gd name="connsiteX7" fmla="*/ 399439 w 2864434"/>
              <a:gd name="connsiteY7" fmla="*/ 803746 h 2945956"/>
              <a:gd name="connsiteX8" fmla="*/ 0 w 2864434"/>
              <a:gd name="connsiteY8" fmla="*/ 404307 h 2945956"/>
              <a:gd name="connsiteX9" fmla="*/ 5869 w 2864434"/>
              <a:gd name="connsiteY9" fmla="*/ 398974 h 2945956"/>
              <a:gd name="connsiteX10" fmla="*/ 1117244 w 2864434"/>
              <a:gd name="connsiteY10" fmla="*/ 0 h 2945956"/>
              <a:gd name="connsiteX11" fmla="*/ 2864434 w 2864434"/>
              <a:gd name="connsiteY11" fmla="*/ 1747190 h 2945956"/>
              <a:gd name="connsiteX12" fmla="*/ 2465460 w 2864434"/>
              <a:gd name="connsiteY12" fmla="*/ 2858565 h 2945956"/>
              <a:gd name="connsiteX13" fmla="*/ 2460127 w 2864434"/>
              <a:gd name="connsiteY13" fmla="*/ 2864434 h 2945956"/>
              <a:gd name="connsiteX0" fmla="*/ 2460127 w 2864434"/>
              <a:gd name="connsiteY0" fmla="*/ 2864434 h 2945956"/>
              <a:gd name="connsiteX1" fmla="*/ 2023193 w 2864434"/>
              <a:gd name="connsiteY1" fmla="*/ 2945956 h 2945956"/>
              <a:gd name="connsiteX2" fmla="*/ 2060688 w 2864434"/>
              <a:gd name="connsiteY2" fmla="*/ 2464995 h 2945956"/>
              <a:gd name="connsiteX3" fmla="*/ 2101292 w 2864434"/>
              <a:gd name="connsiteY3" fmla="*/ 2410697 h 2945956"/>
              <a:gd name="connsiteX4" fmla="*/ 2303964 w 2864434"/>
              <a:gd name="connsiteY4" fmla="*/ 1747190 h 2945956"/>
              <a:gd name="connsiteX5" fmla="*/ 1117243 w 2864434"/>
              <a:gd name="connsiteY5" fmla="*/ 560469 h 2945956"/>
              <a:gd name="connsiteX6" fmla="*/ 453737 w 2864434"/>
              <a:gd name="connsiteY6" fmla="*/ 763143 h 2945956"/>
              <a:gd name="connsiteX7" fmla="*/ 399439 w 2864434"/>
              <a:gd name="connsiteY7" fmla="*/ 803746 h 2945956"/>
              <a:gd name="connsiteX8" fmla="*/ 218161 w 2864434"/>
              <a:gd name="connsiteY8" fmla="*/ 620069 h 2945956"/>
              <a:gd name="connsiteX9" fmla="*/ 0 w 2864434"/>
              <a:gd name="connsiteY9" fmla="*/ 404307 h 2945956"/>
              <a:gd name="connsiteX10" fmla="*/ 5869 w 2864434"/>
              <a:gd name="connsiteY10" fmla="*/ 398974 h 2945956"/>
              <a:gd name="connsiteX11" fmla="*/ 1117244 w 2864434"/>
              <a:gd name="connsiteY11" fmla="*/ 0 h 2945956"/>
              <a:gd name="connsiteX12" fmla="*/ 2864434 w 2864434"/>
              <a:gd name="connsiteY12" fmla="*/ 1747190 h 2945956"/>
              <a:gd name="connsiteX13" fmla="*/ 2465460 w 2864434"/>
              <a:gd name="connsiteY13" fmla="*/ 2858565 h 2945956"/>
              <a:gd name="connsiteX14" fmla="*/ 2460127 w 2864434"/>
              <a:gd name="connsiteY14" fmla="*/ 2864434 h 2945956"/>
              <a:gd name="connsiteX0" fmla="*/ 2460127 w 2864434"/>
              <a:gd name="connsiteY0" fmla="*/ 2864434 h 2945956"/>
              <a:gd name="connsiteX1" fmla="*/ 2023193 w 2864434"/>
              <a:gd name="connsiteY1" fmla="*/ 2945956 h 2945956"/>
              <a:gd name="connsiteX2" fmla="*/ 2060688 w 2864434"/>
              <a:gd name="connsiteY2" fmla="*/ 2464995 h 2945956"/>
              <a:gd name="connsiteX3" fmla="*/ 2101292 w 2864434"/>
              <a:gd name="connsiteY3" fmla="*/ 2410697 h 2945956"/>
              <a:gd name="connsiteX4" fmla="*/ 2303964 w 2864434"/>
              <a:gd name="connsiteY4" fmla="*/ 1747190 h 2945956"/>
              <a:gd name="connsiteX5" fmla="*/ 1117243 w 2864434"/>
              <a:gd name="connsiteY5" fmla="*/ 560469 h 2945956"/>
              <a:gd name="connsiteX6" fmla="*/ 453737 w 2864434"/>
              <a:gd name="connsiteY6" fmla="*/ 763143 h 2945956"/>
              <a:gd name="connsiteX7" fmla="*/ 399439 w 2864434"/>
              <a:gd name="connsiteY7" fmla="*/ 803746 h 2945956"/>
              <a:gd name="connsiteX8" fmla="*/ 525735 w 2864434"/>
              <a:gd name="connsiteY8" fmla="*/ 415768 h 2945956"/>
              <a:gd name="connsiteX9" fmla="*/ 0 w 2864434"/>
              <a:gd name="connsiteY9" fmla="*/ 404307 h 2945956"/>
              <a:gd name="connsiteX10" fmla="*/ 5869 w 2864434"/>
              <a:gd name="connsiteY10" fmla="*/ 398974 h 2945956"/>
              <a:gd name="connsiteX11" fmla="*/ 1117244 w 2864434"/>
              <a:gd name="connsiteY11" fmla="*/ 0 h 2945956"/>
              <a:gd name="connsiteX12" fmla="*/ 2864434 w 2864434"/>
              <a:gd name="connsiteY12" fmla="*/ 1747190 h 2945956"/>
              <a:gd name="connsiteX13" fmla="*/ 2465460 w 2864434"/>
              <a:gd name="connsiteY13" fmla="*/ 2858565 h 2945956"/>
              <a:gd name="connsiteX14" fmla="*/ 2460127 w 2864434"/>
              <a:gd name="connsiteY14" fmla="*/ 2864434 h 294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4434" h="2945956">
                <a:moveTo>
                  <a:pt x="2460127" y="2864434"/>
                </a:moveTo>
                <a:lnTo>
                  <a:pt x="2023193" y="2945956"/>
                </a:lnTo>
                <a:lnTo>
                  <a:pt x="2060688" y="2464995"/>
                </a:lnTo>
                <a:lnTo>
                  <a:pt x="2101292" y="2410697"/>
                </a:lnTo>
                <a:cubicBezTo>
                  <a:pt x="2229249" y="2221295"/>
                  <a:pt x="2303965" y="1992968"/>
                  <a:pt x="2303964" y="1747190"/>
                </a:cubicBezTo>
                <a:cubicBezTo>
                  <a:pt x="2303965" y="1091782"/>
                  <a:pt x="1772652" y="560469"/>
                  <a:pt x="1117243" y="560469"/>
                </a:cubicBezTo>
                <a:cubicBezTo>
                  <a:pt x="871466" y="560469"/>
                  <a:pt x="643139" y="635185"/>
                  <a:pt x="453737" y="763143"/>
                </a:cubicBezTo>
                <a:lnTo>
                  <a:pt x="399439" y="803746"/>
                </a:lnTo>
                <a:lnTo>
                  <a:pt x="525735" y="415768"/>
                </a:lnTo>
                <a:lnTo>
                  <a:pt x="0" y="404307"/>
                </a:lnTo>
                <a:lnTo>
                  <a:pt x="5869" y="398974"/>
                </a:lnTo>
                <a:cubicBezTo>
                  <a:pt x="307887" y="149726"/>
                  <a:pt x="695080" y="0"/>
                  <a:pt x="1117244" y="0"/>
                </a:cubicBezTo>
                <a:cubicBezTo>
                  <a:pt x="2082190" y="0"/>
                  <a:pt x="2864434" y="782244"/>
                  <a:pt x="2864434" y="1747190"/>
                </a:cubicBezTo>
                <a:cubicBezTo>
                  <a:pt x="2864434" y="2169354"/>
                  <a:pt x="2714707" y="2556547"/>
                  <a:pt x="2465460" y="2858565"/>
                </a:cubicBezTo>
                <a:lnTo>
                  <a:pt x="2460127" y="2864434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8" name="手繪多邊形: 圖案 77">
            <a:extLst>
              <a:ext uri="{FF2B5EF4-FFF2-40B4-BE49-F238E27FC236}">
                <a16:creationId xmlns:a16="http://schemas.microsoft.com/office/drawing/2014/main" id="{FAAC6031-9D93-0E39-7935-92E9C924BA0C}"/>
              </a:ext>
            </a:extLst>
          </p:cNvPr>
          <p:cNvSpPr/>
          <p:nvPr/>
        </p:nvSpPr>
        <p:spPr>
          <a:xfrm rot="8100000" flipV="1">
            <a:off x="3566530" y="3760750"/>
            <a:ext cx="2439217" cy="1148757"/>
          </a:xfrm>
          <a:custGeom>
            <a:avLst/>
            <a:gdLst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439217 w 2439217"/>
              <a:gd name="connsiteY8" fmla="*/ 399439 h 1029385"/>
              <a:gd name="connsiteX9" fmla="*/ 2331784 w 2439217"/>
              <a:gd name="connsiteY9" fmla="*/ 517645 h 1029385"/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230000 w 2439217"/>
              <a:gd name="connsiteY8" fmla="*/ 188202 h 1029385"/>
              <a:gd name="connsiteX9" fmla="*/ 2439217 w 2439217"/>
              <a:gd name="connsiteY9" fmla="*/ 399439 h 1029385"/>
              <a:gd name="connsiteX10" fmla="*/ 2331784 w 2439217"/>
              <a:gd name="connsiteY10" fmla="*/ 517645 h 1029385"/>
              <a:gd name="connsiteX0" fmla="*/ 2331784 w 2439217"/>
              <a:gd name="connsiteY0" fmla="*/ 634772 h 1146512"/>
              <a:gd name="connsiteX1" fmla="*/ 1096334 w 2439217"/>
              <a:gd name="connsiteY1" fmla="*/ 1146512 h 1146512"/>
              <a:gd name="connsiteX2" fmla="*/ 0 w 2439217"/>
              <a:gd name="connsiteY2" fmla="*/ 1146512 h 1146512"/>
              <a:gd name="connsiteX3" fmla="*/ 0 w 2439217"/>
              <a:gd name="connsiteY3" fmla="*/ 586042 h 1146512"/>
              <a:gd name="connsiteX4" fmla="*/ 1096332 w 2439217"/>
              <a:gd name="connsiteY4" fmla="*/ 586043 h 1146512"/>
              <a:gd name="connsiteX5" fmla="*/ 1935472 w 2439217"/>
              <a:gd name="connsiteY5" fmla="*/ 238460 h 1146512"/>
              <a:gd name="connsiteX6" fmla="*/ 2012065 w 2439217"/>
              <a:gd name="connsiteY6" fmla="*/ 154186 h 1146512"/>
              <a:gd name="connsiteX7" fmla="*/ 2039778 w 2439217"/>
              <a:gd name="connsiteY7" fmla="*/ 117127 h 1146512"/>
              <a:gd name="connsiteX8" fmla="*/ 2418586 w 2439217"/>
              <a:gd name="connsiteY8" fmla="*/ 0 h 1146512"/>
              <a:gd name="connsiteX9" fmla="*/ 2439217 w 2439217"/>
              <a:gd name="connsiteY9" fmla="*/ 516566 h 1146512"/>
              <a:gd name="connsiteX10" fmla="*/ 2331784 w 2439217"/>
              <a:gd name="connsiteY10" fmla="*/ 634772 h 1146512"/>
              <a:gd name="connsiteX0" fmla="*/ 2331784 w 2439217"/>
              <a:gd name="connsiteY0" fmla="*/ 637017 h 1148757"/>
              <a:gd name="connsiteX1" fmla="*/ 1096334 w 2439217"/>
              <a:gd name="connsiteY1" fmla="*/ 1148757 h 1148757"/>
              <a:gd name="connsiteX2" fmla="*/ 0 w 2439217"/>
              <a:gd name="connsiteY2" fmla="*/ 1148757 h 1148757"/>
              <a:gd name="connsiteX3" fmla="*/ 0 w 2439217"/>
              <a:gd name="connsiteY3" fmla="*/ 588287 h 1148757"/>
              <a:gd name="connsiteX4" fmla="*/ 1096332 w 2439217"/>
              <a:gd name="connsiteY4" fmla="*/ 588288 h 1148757"/>
              <a:gd name="connsiteX5" fmla="*/ 1935472 w 2439217"/>
              <a:gd name="connsiteY5" fmla="*/ 240705 h 1148757"/>
              <a:gd name="connsiteX6" fmla="*/ 2012065 w 2439217"/>
              <a:gd name="connsiteY6" fmla="*/ 156431 h 1148757"/>
              <a:gd name="connsiteX7" fmla="*/ 2039778 w 2439217"/>
              <a:gd name="connsiteY7" fmla="*/ 119372 h 1148757"/>
              <a:gd name="connsiteX8" fmla="*/ 2429812 w 2439217"/>
              <a:gd name="connsiteY8" fmla="*/ 0 h 1148757"/>
              <a:gd name="connsiteX9" fmla="*/ 2439217 w 2439217"/>
              <a:gd name="connsiteY9" fmla="*/ 518811 h 1148757"/>
              <a:gd name="connsiteX10" fmla="*/ 2331784 w 2439217"/>
              <a:gd name="connsiteY10" fmla="*/ 637017 h 114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9217" h="1148757">
                <a:moveTo>
                  <a:pt x="2331784" y="637017"/>
                </a:moveTo>
                <a:cubicBezTo>
                  <a:pt x="2015602" y="953196"/>
                  <a:pt x="1578807" y="1148757"/>
                  <a:pt x="1096334" y="1148757"/>
                </a:cubicBezTo>
                <a:lnTo>
                  <a:pt x="0" y="1148757"/>
                </a:lnTo>
                <a:lnTo>
                  <a:pt x="0" y="588287"/>
                </a:lnTo>
                <a:lnTo>
                  <a:pt x="1096332" y="588288"/>
                </a:lnTo>
                <a:cubicBezTo>
                  <a:pt x="1424038" y="588288"/>
                  <a:pt x="1720718" y="455460"/>
                  <a:pt x="1935472" y="240705"/>
                </a:cubicBezTo>
                <a:cubicBezTo>
                  <a:pt x="1962315" y="213860"/>
                  <a:pt x="1987881" y="185737"/>
                  <a:pt x="2012065" y="156431"/>
                </a:cubicBezTo>
                <a:lnTo>
                  <a:pt x="2039778" y="119372"/>
                </a:lnTo>
                <a:lnTo>
                  <a:pt x="2429812" y="0"/>
                </a:lnTo>
                <a:lnTo>
                  <a:pt x="2439217" y="518811"/>
                </a:lnTo>
                <a:lnTo>
                  <a:pt x="2331784" y="6370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1" name="手繪多邊形: 圖案 80">
            <a:extLst>
              <a:ext uri="{FF2B5EF4-FFF2-40B4-BE49-F238E27FC236}">
                <a16:creationId xmlns:a16="http://schemas.microsoft.com/office/drawing/2014/main" id="{4269A875-9AA8-4A59-0F50-746AAC3A7B44}"/>
              </a:ext>
            </a:extLst>
          </p:cNvPr>
          <p:cNvSpPr/>
          <p:nvPr/>
        </p:nvSpPr>
        <p:spPr>
          <a:xfrm rot="8035462" flipH="1">
            <a:off x="6167922" y="1983678"/>
            <a:ext cx="2439217" cy="1029385"/>
          </a:xfrm>
          <a:custGeom>
            <a:avLst/>
            <a:gdLst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439217 w 2439217"/>
              <a:gd name="connsiteY8" fmla="*/ 399439 h 1029385"/>
              <a:gd name="connsiteX9" fmla="*/ 2331784 w 2439217"/>
              <a:gd name="connsiteY9" fmla="*/ 517645 h 1029385"/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2253283 w 2439217"/>
              <a:gd name="connsiteY8" fmla="*/ 223590 h 1029385"/>
              <a:gd name="connsiteX9" fmla="*/ 2439217 w 2439217"/>
              <a:gd name="connsiteY9" fmla="*/ 399439 h 1029385"/>
              <a:gd name="connsiteX10" fmla="*/ 2331784 w 2439217"/>
              <a:gd name="connsiteY10" fmla="*/ 517645 h 1029385"/>
              <a:gd name="connsiteX0" fmla="*/ 2331784 w 2439217"/>
              <a:gd name="connsiteY0" fmla="*/ 517645 h 1029385"/>
              <a:gd name="connsiteX1" fmla="*/ 1096334 w 2439217"/>
              <a:gd name="connsiteY1" fmla="*/ 1029385 h 1029385"/>
              <a:gd name="connsiteX2" fmla="*/ 0 w 2439217"/>
              <a:gd name="connsiteY2" fmla="*/ 1029385 h 1029385"/>
              <a:gd name="connsiteX3" fmla="*/ 0 w 2439217"/>
              <a:gd name="connsiteY3" fmla="*/ 468915 h 1029385"/>
              <a:gd name="connsiteX4" fmla="*/ 1096332 w 2439217"/>
              <a:gd name="connsiteY4" fmla="*/ 468916 h 1029385"/>
              <a:gd name="connsiteX5" fmla="*/ 1935472 w 2439217"/>
              <a:gd name="connsiteY5" fmla="*/ 121333 h 1029385"/>
              <a:gd name="connsiteX6" fmla="*/ 2012065 w 2439217"/>
              <a:gd name="connsiteY6" fmla="*/ 37059 h 1029385"/>
              <a:gd name="connsiteX7" fmla="*/ 2039778 w 2439217"/>
              <a:gd name="connsiteY7" fmla="*/ 0 h 1029385"/>
              <a:gd name="connsiteX8" fmla="*/ 1988306 w 2439217"/>
              <a:gd name="connsiteY8" fmla="*/ 462093 h 1029385"/>
              <a:gd name="connsiteX9" fmla="*/ 2439217 w 2439217"/>
              <a:gd name="connsiteY9" fmla="*/ 399439 h 1029385"/>
              <a:gd name="connsiteX10" fmla="*/ 2331784 w 2439217"/>
              <a:gd name="connsiteY10" fmla="*/ 517645 h 10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9217" h="1029385">
                <a:moveTo>
                  <a:pt x="2331784" y="517645"/>
                </a:moveTo>
                <a:cubicBezTo>
                  <a:pt x="2015602" y="833824"/>
                  <a:pt x="1578807" y="1029385"/>
                  <a:pt x="1096334" y="1029385"/>
                </a:cubicBezTo>
                <a:lnTo>
                  <a:pt x="0" y="1029385"/>
                </a:lnTo>
                <a:lnTo>
                  <a:pt x="0" y="468915"/>
                </a:lnTo>
                <a:lnTo>
                  <a:pt x="1096332" y="468916"/>
                </a:lnTo>
                <a:cubicBezTo>
                  <a:pt x="1424038" y="468916"/>
                  <a:pt x="1720718" y="336088"/>
                  <a:pt x="1935472" y="121333"/>
                </a:cubicBezTo>
                <a:cubicBezTo>
                  <a:pt x="1962315" y="94488"/>
                  <a:pt x="1987881" y="66365"/>
                  <a:pt x="2012065" y="37059"/>
                </a:cubicBezTo>
                <a:lnTo>
                  <a:pt x="2039778" y="0"/>
                </a:lnTo>
                <a:lnTo>
                  <a:pt x="1988306" y="462093"/>
                </a:lnTo>
                <a:lnTo>
                  <a:pt x="2439217" y="399439"/>
                </a:lnTo>
                <a:lnTo>
                  <a:pt x="2331784" y="5176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7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64E59-8E24-9FDA-94B3-133C841C7C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B188781E-9C9C-30EC-E85D-90BD8FE8CF98}"/>
              </a:ext>
            </a:extLst>
          </p:cNvPr>
          <p:cNvSpPr/>
          <p:nvPr/>
        </p:nvSpPr>
        <p:spPr>
          <a:xfrm rot="13500000">
            <a:off x="7113812" y="1923012"/>
            <a:ext cx="3016478" cy="2555260"/>
          </a:xfrm>
          <a:custGeom>
            <a:avLst/>
            <a:gdLst>
              <a:gd name="connsiteX0" fmla="*/ 3016478 w 3016478"/>
              <a:gd name="connsiteY0" fmla="*/ 2350082 h 2555260"/>
              <a:gd name="connsiteX1" fmla="*/ 2807876 w 3016478"/>
              <a:gd name="connsiteY1" fmla="*/ 2191412 h 2555260"/>
              <a:gd name="connsiteX2" fmla="*/ 2616866 w 3016478"/>
              <a:gd name="connsiteY2" fmla="*/ 2323777 h 2555260"/>
              <a:gd name="connsiteX3" fmla="*/ 1747190 w 3016478"/>
              <a:gd name="connsiteY3" fmla="*/ 2555260 h 2555260"/>
              <a:gd name="connsiteX4" fmla="*/ 0 w 3016478"/>
              <a:gd name="connsiteY4" fmla="*/ 808070 h 2555260"/>
              <a:gd name="connsiteX5" fmla="*/ 106019 w 3016478"/>
              <a:gd name="connsiteY5" fmla="*/ 207328 h 2555260"/>
              <a:gd name="connsiteX6" fmla="*/ 202742 w 3016478"/>
              <a:gd name="connsiteY6" fmla="*/ 0 h 2555260"/>
              <a:gd name="connsiteX7" fmla="*/ 319141 w 3016478"/>
              <a:gd name="connsiteY7" fmla="*/ 397650 h 2555260"/>
              <a:gd name="connsiteX8" fmla="*/ 678061 w 3016478"/>
              <a:gd name="connsiteY8" fmla="*/ 292588 h 2555260"/>
              <a:gd name="connsiteX9" fmla="*/ 677493 w 3016478"/>
              <a:gd name="connsiteY9" fmla="*/ 293577 h 2555260"/>
              <a:gd name="connsiteX10" fmla="*/ 560469 w 3016478"/>
              <a:gd name="connsiteY10" fmla="*/ 808069 h 2555260"/>
              <a:gd name="connsiteX11" fmla="*/ 1747190 w 3016478"/>
              <a:gd name="connsiteY11" fmla="*/ 1994790 h 2555260"/>
              <a:gd name="connsiteX12" fmla="*/ 2261683 w 3016478"/>
              <a:gd name="connsiteY12" fmla="*/ 1877767 h 2555260"/>
              <a:gd name="connsiteX13" fmla="*/ 2337919 w 3016478"/>
              <a:gd name="connsiteY13" fmla="*/ 1833948 h 2555260"/>
              <a:gd name="connsiteX14" fmla="*/ 2179948 w 3016478"/>
              <a:gd name="connsiteY14" fmla="*/ 1713790 h 2555260"/>
              <a:gd name="connsiteX15" fmla="*/ 2916359 w 3016478"/>
              <a:gd name="connsiteY15" fmla="*/ 1613671 h 25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6478" h="2555260">
                <a:moveTo>
                  <a:pt x="3016478" y="2350082"/>
                </a:moveTo>
                <a:lnTo>
                  <a:pt x="2807876" y="2191412"/>
                </a:lnTo>
                <a:lnTo>
                  <a:pt x="2616866" y="2323777"/>
                </a:lnTo>
                <a:cubicBezTo>
                  <a:pt x="2360766" y="2471039"/>
                  <a:pt x="2063813" y="2555260"/>
                  <a:pt x="1747190" y="2555260"/>
                </a:cubicBezTo>
                <a:cubicBezTo>
                  <a:pt x="782244" y="2555260"/>
                  <a:pt x="0" y="1773016"/>
                  <a:pt x="0" y="808070"/>
                </a:cubicBezTo>
                <a:cubicBezTo>
                  <a:pt x="-1" y="596988"/>
                  <a:pt x="37431" y="394649"/>
                  <a:pt x="106019" y="207328"/>
                </a:cubicBezTo>
                <a:lnTo>
                  <a:pt x="202742" y="0"/>
                </a:lnTo>
                <a:lnTo>
                  <a:pt x="319141" y="397650"/>
                </a:lnTo>
                <a:lnTo>
                  <a:pt x="678061" y="292588"/>
                </a:lnTo>
                <a:lnTo>
                  <a:pt x="677493" y="293577"/>
                </a:lnTo>
                <a:cubicBezTo>
                  <a:pt x="602496" y="449220"/>
                  <a:pt x="560469" y="623736"/>
                  <a:pt x="560469" y="808069"/>
                </a:cubicBezTo>
                <a:cubicBezTo>
                  <a:pt x="560469" y="1463478"/>
                  <a:pt x="1091782" y="1994791"/>
                  <a:pt x="1747190" y="1994790"/>
                </a:cubicBezTo>
                <a:cubicBezTo>
                  <a:pt x="1931523" y="1994791"/>
                  <a:pt x="2106041" y="1952763"/>
                  <a:pt x="2261683" y="1877767"/>
                </a:cubicBezTo>
                <a:lnTo>
                  <a:pt x="2337919" y="1833948"/>
                </a:lnTo>
                <a:lnTo>
                  <a:pt x="2179948" y="1713790"/>
                </a:lnTo>
                <a:lnTo>
                  <a:pt x="2916359" y="16136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3" name="手繪多邊形: 圖案 22">
            <a:extLst>
              <a:ext uri="{FF2B5EF4-FFF2-40B4-BE49-F238E27FC236}">
                <a16:creationId xmlns:a16="http://schemas.microsoft.com/office/drawing/2014/main" id="{6D6C10A5-C366-BA0B-B85F-0834685B3387}"/>
              </a:ext>
            </a:extLst>
          </p:cNvPr>
          <p:cNvSpPr/>
          <p:nvPr/>
        </p:nvSpPr>
        <p:spPr>
          <a:xfrm rot="8100000" flipV="1">
            <a:off x="3423120" y="3696906"/>
            <a:ext cx="2563872" cy="1186989"/>
          </a:xfrm>
          <a:custGeom>
            <a:avLst/>
            <a:gdLst>
              <a:gd name="connsiteX0" fmla="*/ 0 w 2563872"/>
              <a:gd name="connsiteY0" fmla="*/ 626519 h 1186989"/>
              <a:gd name="connsiteX1" fmla="*/ 0 w 2563872"/>
              <a:gd name="connsiteY1" fmla="*/ 1186989 h 1186989"/>
              <a:gd name="connsiteX2" fmla="*/ 1096334 w 2563872"/>
              <a:gd name="connsiteY2" fmla="*/ 1186989 h 1186989"/>
              <a:gd name="connsiteX3" fmla="*/ 2331784 w 2563872"/>
              <a:gd name="connsiteY3" fmla="*/ 675249 h 1186989"/>
              <a:gd name="connsiteX4" fmla="*/ 2392132 w 2563872"/>
              <a:gd name="connsiteY4" fmla="*/ 608850 h 1186989"/>
              <a:gd name="connsiteX5" fmla="*/ 2563872 w 2563872"/>
              <a:gd name="connsiteY5" fmla="*/ 734355 h 1186989"/>
              <a:gd name="connsiteX6" fmla="*/ 2449645 w 2563872"/>
              <a:gd name="connsiteY6" fmla="*/ 0 h 1186989"/>
              <a:gd name="connsiteX7" fmla="*/ 1715291 w 2563872"/>
              <a:gd name="connsiteY7" fmla="*/ 114226 h 1186989"/>
              <a:gd name="connsiteX8" fmla="*/ 1937551 w 2563872"/>
              <a:gd name="connsiteY8" fmla="*/ 276650 h 1186989"/>
              <a:gd name="connsiteX9" fmla="*/ 1935472 w 2563872"/>
              <a:gd name="connsiteY9" fmla="*/ 278937 h 1186989"/>
              <a:gd name="connsiteX10" fmla="*/ 1096332 w 2563872"/>
              <a:gd name="connsiteY10" fmla="*/ 626520 h 118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3872" h="1186989">
                <a:moveTo>
                  <a:pt x="0" y="626519"/>
                </a:moveTo>
                <a:lnTo>
                  <a:pt x="0" y="1186989"/>
                </a:lnTo>
                <a:lnTo>
                  <a:pt x="1096334" y="1186989"/>
                </a:lnTo>
                <a:cubicBezTo>
                  <a:pt x="1578807" y="1186989"/>
                  <a:pt x="2015602" y="991428"/>
                  <a:pt x="2331784" y="675249"/>
                </a:cubicBezTo>
                <a:lnTo>
                  <a:pt x="2392132" y="608850"/>
                </a:lnTo>
                <a:lnTo>
                  <a:pt x="2563872" y="734355"/>
                </a:lnTo>
                <a:lnTo>
                  <a:pt x="2449645" y="0"/>
                </a:lnTo>
                <a:lnTo>
                  <a:pt x="1715291" y="114226"/>
                </a:lnTo>
                <a:lnTo>
                  <a:pt x="1937551" y="276650"/>
                </a:lnTo>
                <a:lnTo>
                  <a:pt x="1935472" y="278937"/>
                </a:lnTo>
                <a:cubicBezTo>
                  <a:pt x="1720718" y="493692"/>
                  <a:pt x="1424038" y="626520"/>
                  <a:pt x="1096332" y="6265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5582FEC9-E04A-4234-C2FE-96487B0F1328}"/>
              </a:ext>
            </a:extLst>
          </p:cNvPr>
          <p:cNvSpPr/>
          <p:nvPr/>
        </p:nvSpPr>
        <p:spPr>
          <a:xfrm rot="8035462" flipH="1">
            <a:off x="6097858" y="2035010"/>
            <a:ext cx="2188044" cy="793262"/>
          </a:xfrm>
          <a:custGeom>
            <a:avLst/>
            <a:gdLst>
              <a:gd name="connsiteX0" fmla="*/ 2188044 w 2188044"/>
              <a:gd name="connsiteY0" fmla="*/ 408994 h 793262"/>
              <a:gd name="connsiteX1" fmla="*/ 1758188 w 2188044"/>
              <a:gd name="connsiteY1" fmla="*/ 358752 h 793262"/>
              <a:gd name="connsiteX2" fmla="*/ 1800120 w 2188044"/>
              <a:gd name="connsiteY2" fmla="*/ 0 h 793262"/>
              <a:gd name="connsiteX3" fmla="*/ 1759841 w 2188044"/>
              <a:gd name="connsiteY3" fmla="*/ 30120 h 793262"/>
              <a:gd name="connsiteX4" fmla="*/ 1096332 w 2188044"/>
              <a:gd name="connsiteY4" fmla="*/ 232793 h 793262"/>
              <a:gd name="connsiteX5" fmla="*/ 0 w 2188044"/>
              <a:gd name="connsiteY5" fmla="*/ 232792 h 793262"/>
              <a:gd name="connsiteX6" fmla="*/ 0 w 2188044"/>
              <a:gd name="connsiteY6" fmla="*/ 793262 h 793262"/>
              <a:gd name="connsiteX7" fmla="*/ 1096334 w 2188044"/>
              <a:gd name="connsiteY7" fmla="*/ 793262 h 793262"/>
              <a:gd name="connsiteX8" fmla="*/ 2073203 w 2188044"/>
              <a:gd name="connsiteY8" fmla="*/ 494869 h 7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044" h="793262">
                <a:moveTo>
                  <a:pt x="2188044" y="408994"/>
                </a:moveTo>
                <a:lnTo>
                  <a:pt x="1758188" y="358752"/>
                </a:lnTo>
                <a:lnTo>
                  <a:pt x="1800120" y="0"/>
                </a:lnTo>
                <a:lnTo>
                  <a:pt x="1759841" y="30120"/>
                </a:lnTo>
                <a:cubicBezTo>
                  <a:pt x="1570439" y="158077"/>
                  <a:pt x="1342111" y="232793"/>
                  <a:pt x="1096332" y="232793"/>
                </a:cubicBezTo>
                <a:lnTo>
                  <a:pt x="0" y="232792"/>
                </a:lnTo>
                <a:lnTo>
                  <a:pt x="0" y="793262"/>
                </a:lnTo>
                <a:lnTo>
                  <a:pt x="1096334" y="793262"/>
                </a:lnTo>
                <a:cubicBezTo>
                  <a:pt x="1458189" y="793262"/>
                  <a:pt x="1794350" y="683259"/>
                  <a:pt x="2073203" y="49486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7FCA11DD-13C9-B7AE-C6AF-DCA407F38626}"/>
              </a:ext>
            </a:extLst>
          </p:cNvPr>
          <p:cNvSpPr/>
          <p:nvPr/>
        </p:nvSpPr>
        <p:spPr>
          <a:xfrm rot="5718672">
            <a:off x="1382972" y="2199605"/>
            <a:ext cx="3695550" cy="1876856"/>
          </a:xfrm>
          <a:custGeom>
            <a:avLst/>
            <a:gdLst>
              <a:gd name="connsiteX0" fmla="*/ 0 w 3695550"/>
              <a:gd name="connsiteY0" fmla="*/ 525511 h 1876856"/>
              <a:gd name="connsiteX1" fmla="*/ 525512 w 3695550"/>
              <a:gd name="connsiteY1" fmla="*/ 0 h 1876856"/>
              <a:gd name="connsiteX2" fmla="*/ 1051023 w 3695550"/>
              <a:gd name="connsiteY2" fmla="*/ 525511 h 1876856"/>
              <a:gd name="connsiteX3" fmla="*/ 863016 w 3695550"/>
              <a:gd name="connsiteY3" fmla="*/ 525511 h 1876856"/>
              <a:gd name="connsiteX4" fmla="*/ 899767 w 3695550"/>
              <a:gd name="connsiteY4" fmla="*/ 624215 h 1876856"/>
              <a:gd name="connsiteX5" fmla="*/ 1220949 w 3695550"/>
              <a:gd name="connsiteY5" fmla="*/ 1042831 h 1876856"/>
              <a:gd name="connsiteX6" fmla="*/ 2892021 w 3695550"/>
              <a:gd name="connsiteY6" fmla="*/ 887480 h 1876856"/>
              <a:gd name="connsiteX7" fmla="*/ 3076328 w 3695550"/>
              <a:gd name="connsiteY7" fmla="*/ 581848 h 1876856"/>
              <a:gd name="connsiteX8" fmla="*/ 3111587 w 3695550"/>
              <a:gd name="connsiteY8" fmla="*/ 474506 h 1876856"/>
              <a:gd name="connsiteX9" fmla="*/ 3354288 w 3695550"/>
              <a:gd name="connsiteY9" fmla="*/ 749119 h 1876856"/>
              <a:gd name="connsiteX10" fmla="*/ 3695550 w 3695550"/>
              <a:gd name="connsiteY10" fmla="*/ 447515 h 1876856"/>
              <a:gd name="connsiteX11" fmla="*/ 3625375 w 3695550"/>
              <a:gd name="connsiteY11" fmla="*/ 715415 h 1876856"/>
              <a:gd name="connsiteX12" fmla="*/ 3323315 w 3695550"/>
              <a:gd name="connsiteY12" fmla="*/ 1245407 h 1876856"/>
              <a:gd name="connsiteX13" fmla="*/ 863023 w 3695550"/>
              <a:gd name="connsiteY13" fmla="*/ 1474126 h 1876856"/>
              <a:gd name="connsiteX14" fmla="*/ 341616 w 3695550"/>
              <a:gd name="connsiteY14" fmla="*/ 740604 h 1876856"/>
              <a:gd name="connsiteX15" fmla="*/ 281600 w 3695550"/>
              <a:gd name="connsiteY15" fmla="*/ 525511 h 187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5550" h="1876856">
                <a:moveTo>
                  <a:pt x="0" y="525511"/>
                </a:moveTo>
                <a:lnTo>
                  <a:pt x="525512" y="0"/>
                </a:lnTo>
                <a:lnTo>
                  <a:pt x="1051023" y="525511"/>
                </a:lnTo>
                <a:lnTo>
                  <a:pt x="863016" y="525511"/>
                </a:lnTo>
                <a:lnTo>
                  <a:pt x="899767" y="624215"/>
                </a:lnTo>
                <a:cubicBezTo>
                  <a:pt x="971644" y="781322"/>
                  <a:pt x="1079100" y="925112"/>
                  <a:pt x="1220949" y="1042831"/>
                </a:cubicBezTo>
                <a:cubicBezTo>
                  <a:pt x="1725301" y="1461386"/>
                  <a:pt x="2473465" y="1391834"/>
                  <a:pt x="2892021" y="887480"/>
                </a:cubicBezTo>
                <a:cubicBezTo>
                  <a:pt x="2970499" y="792915"/>
                  <a:pt x="3031818" y="689777"/>
                  <a:pt x="3076328" y="581848"/>
                </a:cubicBezTo>
                <a:lnTo>
                  <a:pt x="3111587" y="474506"/>
                </a:lnTo>
                <a:lnTo>
                  <a:pt x="3354288" y="749119"/>
                </a:lnTo>
                <a:lnTo>
                  <a:pt x="3695550" y="447515"/>
                </a:lnTo>
                <a:lnTo>
                  <a:pt x="3625375" y="715415"/>
                </a:lnTo>
                <a:cubicBezTo>
                  <a:pt x="3558529" y="903365"/>
                  <a:pt x="3458115" y="1082974"/>
                  <a:pt x="3323315" y="1245407"/>
                </a:cubicBezTo>
                <a:cubicBezTo>
                  <a:pt x="2707083" y="1987956"/>
                  <a:pt x="1605573" y="2090357"/>
                  <a:pt x="863023" y="1474126"/>
                </a:cubicBezTo>
                <a:cubicBezTo>
                  <a:pt x="619374" y="1271925"/>
                  <a:pt x="444648" y="1017476"/>
                  <a:pt x="341616" y="740604"/>
                </a:cubicBezTo>
                <a:lnTo>
                  <a:pt x="281600" y="5255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F57226CD-1FC6-F657-ADD2-98D381CCA2DC}"/>
              </a:ext>
            </a:extLst>
          </p:cNvPr>
          <p:cNvSpPr/>
          <p:nvPr/>
        </p:nvSpPr>
        <p:spPr>
          <a:xfrm rot="4421056">
            <a:off x="4045932" y="1639571"/>
            <a:ext cx="4753997" cy="3578859"/>
          </a:xfrm>
          <a:custGeom>
            <a:avLst/>
            <a:gdLst>
              <a:gd name="connsiteX0" fmla="*/ 0 w 4753997"/>
              <a:gd name="connsiteY0" fmla="*/ 3416906 h 3578859"/>
              <a:gd name="connsiteX1" fmla="*/ 67524 w 4753997"/>
              <a:gd name="connsiteY1" fmla="*/ 3268925 h 3578859"/>
              <a:gd name="connsiteX2" fmla="*/ 781286 w 4753997"/>
              <a:gd name="connsiteY2" fmla="*/ 2538272 h 3578859"/>
              <a:gd name="connsiteX3" fmla="*/ 3356530 w 4753997"/>
              <a:gd name="connsiteY3" fmla="*/ 1165359 h 3578859"/>
              <a:gd name="connsiteX4" fmla="*/ 3896589 w 4753997"/>
              <a:gd name="connsiteY4" fmla="*/ 572404 h 3578859"/>
              <a:gd name="connsiteX5" fmla="*/ 3913480 w 4753997"/>
              <a:gd name="connsiteY5" fmla="*/ 525511 h 3578859"/>
              <a:gd name="connsiteX6" fmla="*/ 3702974 w 4753997"/>
              <a:gd name="connsiteY6" fmla="*/ 525511 h 3578859"/>
              <a:gd name="connsiteX7" fmla="*/ 4228486 w 4753997"/>
              <a:gd name="connsiteY7" fmla="*/ 0 h 3578859"/>
              <a:gd name="connsiteX8" fmla="*/ 4753997 w 4753997"/>
              <a:gd name="connsiteY8" fmla="*/ 525511 h 3578859"/>
              <a:gd name="connsiteX9" fmla="*/ 4497615 w 4753997"/>
              <a:gd name="connsiteY9" fmla="*/ 525511 h 3578859"/>
              <a:gd name="connsiteX10" fmla="*/ 4470946 w 4753997"/>
              <a:gd name="connsiteY10" fmla="*/ 629827 h 3578859"/>
              <a:gd name="connsiteX11" fmla="*/ 3619011 w 4753997"/>
              <a:gd name="connsiteY11" fmla="*/ 1660565 h 3578859"/>
              <a:gd name="connsiteX12" fmla="*/ 1050303 w 4753997"/>
              <a:gd name="connsiteY12" fmla="*/ 3029958 h 3578859"/>
              <a:gd name="connsiteX13" fmla="*/ 565502 w 4753997"/>
              <a:gd name="connsiteY13" fmla="*/ 3526232 h 3578859"/>
              <a:gd name="connsiteX14" fmla="*/ 541488 w 4753997"/>
              <a:gd name="connsiteY14" fmla="*/ 3578859 h 3578859"/>
              <a:gd name="connsiteX15" fmla="*/ 397289 w 4753997"/>
              <a:gd name="connsiteY15" fmla="*/ 3245206 h 357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53997" h="3578859">
                <a:moveTo>
                  <a:pt x="0" y="3416906"/>
                </a:moveTo>
                <a:lnTo>
                  <a:pt x="67524" y="3268925"/>
                </a:lnTo>
                <a:cubicBezTo>
                  <a:pt x="221733" y="2969810"/>
                  <a:pt x="463839" y="2711956"/>
                  <a:pt x="781286" y="2538272"/>
                </a:cubicBezTo>
                <a:lnTo>
                  <a:pt x="3356530" y="1165359"/>
                </a:lnTo>
                <a:cubicBezTo>
                  <a:pt x="3609884" y="1031071"/>
                  <a:pt x="3794624" y="818054"/>
                  <a:pt x="3896589" y="572404"/>
                </a:cubicBezTo>
                <a:lnTo>
                  <a:pt x="3913480" y="525511"/>
                </a:lnTo>
                <a:lnTo>
                  <a:pt x="3702974" y="525511"/>
                </a:lnTo>
                <a:lnTo>
                  <a:pt x="4228486" y="0"/>
                </a:lnTo>
                <a:lnTo>
                  <a:pt x="4753997" y="525511"/>
                </a:lnTo>
                <a:lnTo>
                  <a:pt x="4497615" y="525511"/>
                </a:lnTo>
                <a:lnTo>
                  <a:pt x="4470946" y="629827"/>
                </a:lnTo>
                <a:cubicBezTo>
                  <a:pt x="4339653" y="1057265"/>
                  <a:pt x="4045303" y="1434614"/>
                  <a:pt x="3619011" y="1660565"/>
                </a:cubicBezTo>
                <a:lnTo>
                  <a:pt x="1050303" y="3029958"/>
                </a:lnTo>
                <a:cubicBezTo>
                  <a:pt x="834687" y="3147927"/>
                  <a:pt x="670242" y="3323068"/>
                  <a:pt x="565502" y="3526232"/>
                </a:cubicBezTo>
                <a:lnTo>
                  <a:pt x="541488" y="3578859"/>
                </a:lnTo>
                <a:lnTo>
                  <a:pt x="397289" y="32452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1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20" y="19888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31804" y="2275128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8063589" y="4293096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B7AFC5C2-8303-DE22-BA4C-751413CC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75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其他資料\POOK\images\cov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3" y="404664"/>
            <a:ext cx="1744960" cy="23538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76200" dist="1016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3" descr="E:\其他資料\POOK\images\cover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53450">
            <a:off x="2467907" y="1812428"/>
            <a:ext cx="1689720" cy="22463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76200" dist="1016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4" descr="E:\其他資料\POOK\images\cover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0000">
            <a:off x="3307514" y="2759816"/>
            <a:ext cx="1672044" cy="22555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762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2" descr="E:\其他資料\POOK\images\Covers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01064">
            <a:off x="2279578" y="3933056"/>
            <a:ext cx="1715809" cy="23324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762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文字方塊 14"/>
          <p:cNvSpPr txBox="1"/>
          <p:nvPr/>
        </p:nvSpPr>
        <p:spPr>
          <a:xfrm>
            <a:off x="5663952" y="1772816"/>
            <a:ext cx="4536504" cy="46166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latin typeface="Arial"/>
                <a:ea typeface="微軟正黑體"/>
              </a:rPr>
              <a:t>韓明文</a:t>
            </a:r>
            <a:endParaRPr lang="en-US" altLang="zh-TW" sz="2800" b="1" dirty="0">
              <a:latin typeface="Arial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Arial"/>
                <a:ea typeface="微軟正黑體"/>
              </a:rPr>
              <a:t>專職簡報企管講師</a:t>
            </a:r>
            <a:endParaRPr lang="en-US" altLang="zh-TW" sz="2800" b="1" dirty="0">
              <a:latin typeface="Arial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Arial"/>
                <a:ea typeface="微軟正黑體"/>
              </a:rPr>
              <a:t>微軟</a:t>
            </a:r>
            <a:r>
              <a:rPr lang="en-US" altLang="zh-TW" sz="2800" b="1" dirty="0">
                <a:latin typeface="Arial"/>
                <a:ea typeface="微軟正黑體"/>
              </a:rPr>
              <a:t>PowerPoint MVP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Arial"/>
                <a:ea typeface="微軟正黑體"/>
              </a:rPr>
              <a:t>2,000+</a:t>
            </a:r>
            <a:r>
              <a:rPr lang="zh-TW" altLang="en-US" sz="2800" b="1" dirty="0">
                <a:latin typeface="Arial"/>
                <a:ea typeface="微軟正黑體"/>
              </a:rPr>
              <a:t>場企業授課經驗</a:t>
            </a:r>
            <a:endParaRPr lang="en-US" altLang="zh-TW" sz="2800" b="1" dirty="0">
              <a:latin typeface="Arial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Arial"/>
                <a:ea typeface="微軟正黑體"/>
              </a:rPr>
              <a:t>商業簡報網站長</a:t>
            </a:r>
            <a:endParaRPr lang="en-US" altLang="zh-TW" sz="2800" b="1" dirty="0">
              <a:latin typeface="Arial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Arial"/>
                <a:ea typeface="微軟正黑體"/>
              </a:rPr>
              <a:t>暢銷書作者</a:t>
            </a:r>
            <a:endParaRPr lang="en-US" altLang="zh-TW" sz="2800" b="1" dirty="0">
              <a:latin typeface="Arial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Arial"/>
                <a:ea typeface="微軟正黑體"/>
              </a:rPr>
              <a:t>500</a:t>
            </a:r>
            <a:r>
              <a:rPr lang="zh-TW" altLang="en-US" sz="2800" b="1" dirty="0">
                <a:latin typeface="Arial"/>
                <a:ea typeface="微軟正黑體"/>
              </a:rPr>
              <a:t>大企業指定簡報講師</a:t>
            </a:r>
            <a:endParaRPr lang="en-US" altLang="zh-TW" sz="2800" b="1" dirty="0">
              <a:latin typeface="Arial"/>
              <a:ea typeface="微軟正黑體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91944" y="620688"/>
            <a:ext cx="403244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latin typeface="Arial"/>
                <a:ea typeface="微軟正黑體"/>
              </a:rPr>
              <a:t>講師簡介</a:t>
            </a:r>
            <a:endParaRPr lang="en-US" altLang="zh-TW" sz="6600" b="1" dirty="0">
              <a:latin typeface="Arial"/>
              <a:ea typeface="微軟正黑體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1B8E439-4E19-E4B4-9E98-470599C5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453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 rot="1382563">
            <a:off x="2587131" y="1946471"/>
            <a:ext cx="2169205" cy="2562405"/>
            <a:chOff x="716666" y="1946470"/>
            <a:chExt cx="2169205" cy="2562405"/>
          </a:xfrm>
        </p:grpSpPr>
        <p:pic>
          <p:nvPicPr>
            <p:cNvPr id="6" name="Picture 2" descr="C:\Users\mwhan\Desktop\圖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609085">
              <a:off x="716666" y="1946470"/>
              <a:ext cx="2169205" cy="25624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FFFFF"/>
              </a:solidFill>
              <a:miter lim="800000"/>
            </a:ln>
            <a:effectLst>
              <a:outerShdw blurRad="76200" dist="114300" dir="12900000" sx="101000" sy="101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Picture 2" descr="E:\其他資料\POOK\images\M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249085">
              <a:off x="864340" y="2041905"/>
              <a:ext cx="1874951" cy="2387233"/>
            </a:xfrm>
            <a:prstGeom prst="rect">
              <a:avLst/>
            </a:prstGeom>
            <a:noFill/>
          </p:spPr>
        </p:pic>
      </p:grpSp>
      <p:sp>
        <p:nvSpPr>
          <p:cNvPr id="8" name="文字方塊 7"/>
          <p:cNvSpPr txBox="1"/>
          <p:nvPr/>
        </p:nvSpPr>
        <p:spPr>
          <a:xfrm>
            <a:off x="5606012" y="1501487"/>
            <a:ext cx="4176464" cy="50167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簡報製作原則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邏輯性簡報建構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十倍速簡報製作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口語表達技巧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內部講師教材製作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en-US" altLang="zh-TW" sz="2000" b="1" dirty="0">
                <a:latin typeface="Arial"/>
                <a:ea typeface="微軟正黑體"/>
              </a:rPr>
              <a:t>STP</a:t>
            </a:r>
            <a:r>
              <a:rPr lang="zh-TW" altLang="en-US" sz="2000" b="1" dirty="0">
                <a:latin typeface="Arial"/>
                <a:ea typeface="微軟正黑體"/>
              </a:rPr>
              <a:t>技術性簡報法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商業簡報</a:t>
            </a:r>
            <a:r>
              <a:rPr lang="en-US" altLang="zh-TW" sz="2000" b="1" dirty="0">
                <a:latin typeface="Arial"/>
                <a:ea typeface="微軟正黑體"/>
              </a:rPr>
              <a:t>KPI</a:t>
            </a: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資訊圖表式簡報製作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商業簡報整合技巧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高階簡報製作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商業圖表活用術</a:t>
            </a:r>
            <a:endParaRPr lang="en-US" altLang="zh-TW" sz="2000" b="1" dirty="0">
              <a:latin typeface="Arial"/>
              <a:ea typeface="微軟正黑體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Arial"/>
                <a:ea typeface="微軟正黑體"/>
              </a:rPr>
              <a:t>商業圖解技巧</a:t>
            </a:r>
            <a:endParaRPr lang="en-US" altLang="zh-TW" sz="2000" b="1" dirty="0">
              <a:latin typeface="Arial"/>
              <a:ea typeface="微軟正黑體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91944" y="421367"/>
            <a:ext cx="432048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latin typeface="Arial"/>
                <a:ea typeface="微軟正黑體"/>
              </a:rPr>
              <a:t>課程內容</a:t>
            </a:r>
            <a:endParaRPr lang="en-US" altLang="zh-TW" sz="6600" b="1" dirty="0">
              <a:latin typeface="Arial"/>
              <a:ea typeface="微軟正黑體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385F748-A028-86FC-5152-842CB065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32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: 圖案 29">
            <a:extLst>
              <a:ext uri="{FF2B5EF4-FFF2-40B4-BE49-F238E27FC236}">
                <a16:creationId xmlns:a16="http://schemas.microsoft.com/office/drawing/2014/main" id="{0D87BF23-EF6E-8108-C513-C00F61EA75B5}"/>
              </a:ext>
            </a:extLst>
          </p:cNvPr>
          <p:cNvSpPr>
            <a:spLocks/>
          </p:cNvSpPr>
          <p:nvPr/>
        </p:nvSpPr>
        <p:spPr bwMode="auto">
          <a:xfrm rot="16200000">
            <a:off x="4144722" y="-351734"/>
            <a:ext cx="4264027" cy="7561470"/>
          </a:xfrm>
          <a:custGeom>
            <a:avLst/>
            <a:gdLst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4 w 4264027"/>
              <a:gd name="connsiteY7" fmla="*/ 3959999 h 7561470"/>
              <a:gd name="connsiteX8" fmla="*/ 2132012 w 4264027"/>
              <a:gd name="connsiteY8" fmla="*/ 3959999 h 7561470"/>
              <a:gd name="connsiteX9" fmla="*/ 2132012 w 4264027"/>
              <a:gd name="connsiteY9" fmla="*/ 4259307 h 7561470"/>
              <a:gd name="connsiteX10" fmla="*/ 2132013 w 4264027"/>
              <a:gd name="connsiteY10" fmla="*/ 4259307 h 7561470"/>
              <a:gd name="connsiteX11" fmla="*/ 2116723 w 4264027"/>
              <a:gd name="connsiteY11" fmla="*/ 4260078 h 7561470"/>
              <a:gd name="connsiteX12" fmla="*/ 2012128 w 4264027"/>
              <a:gd name="connsiteY12" fmla="*/ 4265356 h 7561470"/>
              <a:gd name="connsiteX13" fmla="*/ 959444 w 4264027"/>
              <a:gd name="connsiteY13" fmla="*/ 5431141 h 7561470"/>
              <a:gd name="connsiteX14" fmla="*/ 2012128 w 4264027"/>
              <a:gd name="connsiteY14" fmla="*/ 6596736 h 7561470"/>
              <a:gd name="connsiteX15" fmla="*/ 2132013 w 4264027"/>
              <a:gd name="connsiteY15" fmla="*/ 6602784 h 7561470"/>
              <a:gd name="connsiteX16" fmla="*/ 2132012 w 4264027"/>
              <a:gd name="connsiteY16" fmla="*/ 6602784 h 7561470"/>
              <a:gd name="connsiteX17" fmla="*/ 2132012 w 4264027"/>
              <a:gd name="connsiteY17" fmla="*/ 7561470 h 7561470"/>
              <a:gd name="connsiteX18" fmla="*/ 1914019 w 4264027"/>
              <a:gd name="connsiteY18" fmla="*/ 7550472 h 7561470"/>
              <a:gd name="connsiteX19" fmla="*/ 0 w 4264027"/>
              <a:gd name="connsiteY19" fmla="*/ 5431141 h 7561470"/>
              <a:gd name="connsiteX20" fmla="*/ 775835 w 4264027"/>
              <a:gd name="connsiteY20" fmla="*/ 3787146 h 7561470"/>
              <a:gd name="connsiteX21" fmla="*/ 784365 w 4264027"/>
              <a:gd name="connsiteY21" fmla="*/ 3780772 h 7561470"/>
              <a:gd name="connsiteX22" fmla="*/ 939964 w 4264027"/>
              <a:gd name="connsiteY22" fmla="*/ 3664495 h 7561470"/>
              <a:gd name="connsiteX23" fmla="*/ 1914019 w 4264027"/>
              <a:gd name="connsiteY23" fmla="*/ 3311620 h 7561470"/>
              <a:gd name="connsiteX24" fmla="*/ 2116734 w 4264027"/>
              <a:gd name="connsiteY24" fmla="*/ 3301391 h 7561470"/>
              <a:gd name="connsiteX25" fmla="*/ 2132012 w 4264027"/>
              <a:gd name="connsiteY25" fmla="*/ 3302162 h 7561470"/>
              <a:gd name="connsiteX26" fmla="*/ 2132012 w 4264027"/>
              <a:gd name="connsiteY26" fmla="*/ 3599999 h 7561470"/>
              <a:gd name="connsiteX27" fmla="*/ 2132015 w 4264027"/>
              <a:gd name="connsiteY27" fmla="*/ 3599999 h 7561470"/>
              <a:gd name="connsiteX28" fmla="*/ 2132015 w 4264027"/>
              <a:gd name="connsiteY28" fmla="*/ 3302162 h 7561470"/>
              <a:gd name="connsiteX29" fmla="*/ 2132014 w 4264027"/>
              <a:gd name="connsiteY29" fmla="*/ 3302162 h 7561470"/>
              <a:gd name="connsiteX30" fmla="*/ 2147294 w 4264027"/>
              <a:gd name="connsiteY30" fmla="*/ 3301391 h 7561470"/>
              <a:gd name="connsiteX31" fmla="*/ 2251922 w 4264027"/>
              <a:gd name="connsiteY31" fmla="*/ 3296113 h 7561470"/>
              <a:gd name="connsiteX32" fmla="*/ 3304669 w 4264027"/>
              <a:gd name="connsiteY32" fmla="*/ 2130520 h 7561470"/>
              <a:gd name="connsiteX33" fmla="*/ 2251922 w 4264027"/>
              <a:gd name="connsiteY33" fmla="*/ 964735 h 7561470"/>
              <a:gd name="connsiteX34" fmla="*/ 2132014 w 4264027"/>
              <a:gd name="connsiteY34" fmla="*/ 958686 h 7561470"/>
              <a:gd name="connsiteX35" fmla="*/ 2132015 w 4264027"/>
              <a:gd name="connsiteY35" fmla="*/ 958686 h 7561470"/>
              <a:gd name="connsiteX36" fmla="*/ 2132015 w 4264027"/>
              <a:gd name="connsiteY36" fmla="*/ 0 h 7561470"/>
              <a:gd name="connsiteX37" fmla="*/ 2349990 w 4264027"/>
              <a:gd name="connsiteY37" fmla="*/ 11000 h 7561470"/>
              <a:gd name="connsiteX38" fmla="*/ 4264027 w 4264027"/>
              <a:gd name="connsiteY38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4 w 4264027"/>
              <a:gd name="connsiteY7" fmla="*/ 3959999 h 7561470"/>
              <a:gd name="connsiteX8" fmla="*/ 2132012 w 4264027"/>
              <a:gd name="connsiteY8" fmla="*/ 4259307 h 7561470"/>
              <a:gd name="connsiteX9" fmla="*/ 2132013 w 4264027"/>
              <a:gd name="connsiteY9" fmla="*/ 4259307 h 7561470"/>
              <a:gd name="connsiteX10" fmla="*/ 2116723 w 4264027"/>
              <a:gd name="connsiteY10" fmla="*/ 4260078 h 7561470"/>
              <a:gd name="connsiteX11" fmla="*/ 2012128 w 4264027"/>
              <a:gd name="connsiteY11" fmla="*/ 4265356 h 7561470"/>
              <a:gd name="connsiteX12" fmla="*/ 959444 w 4264027"/>
              <a:gd name="connsiteY12" fmla="*/ 5431141 h 7561470"/>
              <a:gd name="connsiteX13" fmla="*/ 2012128 w 4264027"/>
              <a:gd name="connsiteY13" fmla="*/ 6596736 h 7561470"/>
              <a:gd name="connsiteX14" fmla="*/ 2132013 w 4264027"/>
              <a:gd name="connsiteY14" fmla="*/ 6602784 h 7561470"/>
              <a:gd name="connsiteX15" fmla="*/ 2132012 w 4264027"/>
              <a:gd name="connsiteY15" fmla="*/ 6602784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2 w 4264027"/>
              <a:gd name="connsiteY25" fmla="*/ 3599999 h 7561470"/>
              <a:gd name="connsiteX26" fmla="*/ 2132015 w 4264027"/>
              <a:gd name="connsiteY26" fmla="*/ 3599999 h 7561470"/>
              <a:gd name="connsiteX27" fmla="*/ 2132015 w 4264027"/>
              <a:gd name="connsiteY27" fmla="*/ 3302162 h 7561470"/>
              <a:gd name="connsiteX28" fmla="*/ 2132014 w 4264027"/>
              <a:gd name="connsiteY28" fmla="*/ 3302162 h 7561470"/>
              <a:gd name="connsiteX29" fmla="*/ 2147294 w 4264027"/>
              <a:gd name="connsiteY29" fmla="*/ 3301391 h 7561470"/>
              <a:gd name="connsiteX30" fmla="*/ 2251922 w 4264027"/>
              <a:gd name="connsiteY30" fmla="*/ 3296113 h 7561470"/>
              <a:gd name="connsiteX31" fmla="*/ 3304669 w 4264027"/>
              <a:gd name="connsiteY31" fmla="*/ 2130520 h 7561470"/>
              <a:gd name="connsiteX32" fmla="*/ 2251922 w 4264027"/>
              <a:gd name="connsiteY32" fmla="*/ 964735 h 7561470"/>
              <a:gd name="connsiteX33" fmla="*/ 2132014 w 4264027"/>
              <a:gd name="connsiteY33" fmla="*/ 958686 h 7561470"/>
              <a:gd name="connsiteX34" fmla="*/ 2132015 w 4264027"/>
              <a:gd name="connsiteY34" fmla="*/ 958686 h 7561470"/>
              <a:gd name="connsiteX35" fmla="*/ 2132015 w 4264027"/>
              <a:gd name="connsiteY35" fmla="*/ 0 h 7561470"/>
              <a:gd name="connsiteX36" fmla="*/ 2349990 w 4264027"/>
              <a:gd name="connsiteY36" fmla="*/ 11000 h 7561470"/>
              <a:gd name="connsiteX37" fmla="*/ 4264027 w 4264027"/>
              <a:gd name="connsiteY37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4 w 4264027"/>
              <a:gd name="connsiteY7" fmla="*/ 3959999 h 7561470"/>
              <a:gd name="connsiteX8" fmla="*/ 2132012 w 4264027"/>
              <a:gd name="connsiteY8" fmla="*/ 4259307 h 7561470"/>
              <a:gd name="connsiteX9" fmla="*/ 2132013 w 4264027"/>
              <a:gd name="connsiteY9" fmla="*/ 4259307 h 7561470"/>
              <a:gd name="connsiteX10" fmla="*/ 2116723 w 4264027"/>
              <a:gd name="connsiteY10" fmla="*/ 4260078 h 7561470"/>
              <a:gd name="connsiteX11" fmla="*/ 2012128 w 4264027"/>
              <a:gd name="connsiteY11" fmla="*/ 4265356 h 7561470"/>
              <a:gd name="connsiteX12" fmla="*/ 959444 w 4264027"/>
              <a:gd name="connsiteY12" fmla="*/ 5431141 h 7561470"/>
              <a:gd name="connsiteX13" fmla="*/ 2012128 w 4264027"/>
              <a:gd name="connsiteY13" fmla="*/ 6596736 h 7561470"/>
              <a:gd name="connsiteX14" fmla="*/ 2132013 w 4264027"/>
              <a:gd name="connsiteY14" fmla="*/ 6602784 h 7561470"/>
              <a:gd name="connsiteX15" fmla="*/ 2132012 w 4264027"/>
              <a:gd name="connsiteY15" fmla="*/ 6602784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2 w 4264027"/>
              <a:gd name="connsiteY25" fmla="*/ 3599999 h 7561470"/>
              <a:gd name="connsiteX26" fmla="*/ 2132015 w 4264027"/>
              <a:gd name="connsiteY26" fmla="*/ 3302162 h 7561470"/>
              <a:gd name="connsiteX27" fmla="*/ 2132014 w 4264027"/>
              <a:gd name="connsiteY27" fmla="*/ 3302162 h 7561470"/>
              <a:gd name="connsiteX28" fmla="*/ 2147294 w 4264027"/>
              <a:gd name="connsiteY28" fmla="*/ 3301391 h 7561470"/>
              <a:gd name="connsiteX29" fmla="*/ 2251922 w 4264027"/>
              <a:gd name="connsiteY29" fmla="*/ 3296113 h 7561470"/>
              <a:gd name="connsiteX30" fmla="*/ 3304669 w 4264027"/>
              <a:gd name="connsiteY30" fmla="*/ 2130520 h 7561470"/>
              <a:gd name="connsiteX31" fmla="*/ 2251922 w 4264027"/>
              <a:gd name="connsiteY31" fmla="*/ 964735 h 7561470"/>
              <a:gd name="connsiteX32" fmla="*/ 2132014 w 4264027"/>
              <a:gd name="connsiteY32" fmla="*/ 958686 h 7561470"/>
              <a:gd name="connsiteX33" fmla="*/ 2132015 w 4264027"/>
              <a:gd name="connsiteY33" fmla="*/ 958686 h 7561470"/>
              <a:gd name="connsiteX34" fmla="*/ 2132015 w 4264027"/>
              <a:gd name="connsiteY34" fmla="*/ 0 h 7561470"/>
              <a:gd name="connsiteX35" fmla="*/ 2349990 w 4264027"/>
              <a:gd name="connsiteY35" fmla="*/ 11000 h 7561470"/>
              <a:gd name="connsiteX36" fmla="*/ 4264027 w 4264027"/>
              <a:gd name="connsiteY36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4 w 4264027"/>
              <a:gd name="connsiteY7" fmla="*/ 3959999 h 7561470"/>
              <a:gd name="connsiteX8" fmla="*/ 2132012 w 4264027"/>
              <a:gd name="connsiteY8" fmla="*/ 4259307 h 7561470"/>
              <a:gd name="connsiteX9" fmla="*/ 2132013 w 4264027"/>
              <a:gd name="connsiteY9" fmla="*/ 4259307 h 7561470"/>
              <a:gd name="connsiteX10" fmla="*/ 2116723 w 4264027"/>
              <a:gd name="connsiteY10" fmla="*/ 4260078 h 7561470"/>
              <a:gd name="connsiteX11" fmla="*/ 2012128 w 4264027"/>
              <a:gd name="connsiteY11" fmla="*/ 4265356 h 7561470"/>
              <a:gd name="connsiteX12" fmla="*/ 959444 w 4264027"/>
              <a:gd name="connsiteY12" fmla="*/ 5431141 h 7561470"/>
              <a:gd name="connsiteX13" fmla="*/ 2012128 w 4264027"/>
              <a:gd name="connsiteY13" fmla="*/ 6596736 h 7561470"/>
              <a:gd name="connsiteX14" fmla="*/ 2132013 w 4264027"/>
              <a:gd name="connsiteY14" fmla="*/ 6602784 h 7561470"/>
              <a:gd name="connsiteX15" fmla="*/ 2132012 w 4264027"/>
              <a:gd name="connsiteY15" fmla="*/ 6602784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5 w 4264027"/>
              <a:gd name="connsiteY25" fmla="*/ 3302162 h 7561470"/>
              <a:gd name="connsiteX26" fmla="*/ 2132014 w 4264027"/>
              <a:gd name="connsiteY26" fmla="*/ 3302162 h 7561470"/>
              <a:gd name="connsiteX27" fmla="*/ 2147294 w 4264027"/>
              <a:gd name="connsiteY27" fmla="*/ 3301391 h 7561470"/>
              <a:gd name="connsiteX28" fmla="*/ 2251922 w 4264027"/>
              <a:gd name="connsiteY28" fmla="*/ 3296113 h 7561470"/>
              <a:gd name="connsiteX29" fmla="*/ 3304669 w 4264027"/>
              <a:gd name="connsiteY29" fmla="*/ 2130520 h 7561470"/>
              <a:gd name="connsiteX30" fmla="*/ 2251922 w 4264027"/>
              <a:gd name="connsiteY30" fmla="*/ 964735 h 7561470"/>
              <a:gd name="connsiteX31" fmla="*/ 2132014 w 4264027"/>
              <a:gd name="connsiteY31" fmla="*/ 958686 h 7561470"/>
              <a:gd name="connsiteX32" fmla="*/ 2132015 w 4264027"/>
              <a:gd name="connsiteY32" fmla="*/ 958686 h 7561470"/>
              <a:gd name="connsiteX33" fmla="*/ 2132015 w 4264027"/>
              <a:gd name="connsiteY33" fmla="*/ 0 h 7561470"/>
              <a:gd name="connsiteX34" fmla="*/ 2349990 w 4264027"/>
              <a:gd name="connsiteY34" fmla="*/ 11000 h 7561470"/>
              <a:gd name="connsiteX35" fmla="*/ 4264027 w 4264027"/>
              <a:gd name="connsiteY35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132012 w 4264027"/>
              <a:gd name="connsiteY15" fmla="*/ 7561470 h 7561470"/>
              <a:gd name="connsiteX16" fmla="*/ 1914019 w 4264027"/>
              <a:gd name="connsiteY16" fmla="*/ 7550472 h 7561470"/>
              <a:gd name="connsiteX17" fmla="*/ 0 w 4264027"/>
              <a:gd name="connsiteY17" fmla="*/ 5431141 h 7561470"/>
              <a:gd name="connsiteX18" fmla="*/ 775835 w 4264027"/>
              <a:gd name="connsiteY18" fmla="*/ 3787146 h 7561470"/>
              <a:gd name="connsiteX19" fmla="*/ 784365 w 4264027"/>
              <a:gd name="connsiteY19" fmla="*/ 3780772 h 7561470"/>
              <a:gd name="connsiteX20" fmla="*/ 939964 w 4264027"/>
              <a:gd name="connsiteY20" fmla="*/ 3664495 h 7561470"/>
              <a:gd name="connsiteX21" fmla="*/ 1914019 w 4264027"/>
              <a:gd name="connsiteY21" fmla="*/ 3311620 h 7561470"/>
              <a:gd name="connsiteX22" fmla="*/ 2116734 w 4264027"/>
              <a:gd name="connsiteY22" fmla="*/ 3301391 h 7561470"/>
              <a:gd name="connsiteX23" fmla="*/ 2132012 w 4264027"/>
              <a:gd name="connsiteY23" fmla="*/ 3302162 h 7561470"/>
              <a:gd name="connsiteX24" fmla="*/ 2132015 w 4264027"/>
              <a:gd name="connsiteY24" fmla="*/ 3302162 h 7561470"/>
              <a:gd name="connsiteX25" fmla="*/ 2132014 w 4264027"/>
              <a:gd name="connsiteY25" fmla="*/ 3302162 h 7561470"/>
              <a:gd name="connsiteX26" fmla="*/ 2147294 w 4264027"/>
              <a:gd name="connsiteY26" fmla="*/ 3301391 h 7561470"/>
              <a:gd name="connsiteX27" fmla="*/ 2251922 w 4264027"/>
              <a:gd name="connsiteY27" fmla="*/ 3296113 h 7561470"/>
              <a:gd name="connsiteX28" fmla="*/ 3304669 w 4264027"/>
              <a:gd name="connsiteY28" fmla="*/ 2130520 h 7561470"/>
              <a:gd name="connsiteX29" fmla="*/ 2251922 w 4264027"/>
              <a:gd name="connsiteY29" fmla="*/ 964735 h 7561470"/>
              <a:gd name="connsiteX30" fmla="*/ 2132014 w 4264027"/>
              <a:gd name="connsiteY30" fmla="*/ 958686 h 7561470"/>
              <a:gd name="connsiteX31" fmla="*/ 2132015 w 4264027"/>
              <a:gd name="connsiteY31" fmla="*/ 958686 h 7561470"/>
              <a:gd name="connsiteX32" fmla="*/ 2132015 w 4264027"/>
              <a:gd name="connsiteY32" fmla="*/ 0 h 7561470"/>
              <a:gd name="connsiteX33" fmla="*/ 2349990 w 4264027"/>
              <a:gd name="connsiteY33" fmla="*/ 11000 h 7561470"/>
              <a:gd name="connsiteX34" fmla="*/ 4264027 w 4264027"/>
              <a:gd name="connsiteY34" fmla="*/ 2130520 h 756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264027" h="7561470">
                <a:moveTo>
                  <a:pt x="4264027" y="2130520"/>
                </a:moveTo>
                <a:cubicBezTo>
                  <a:pt x="4264027" y="2792355"/>
                  <a:pt x="3961987" y="3383675"/>
                  <a:pt x="3488147" y="3774401"/>
                </a:cubicBezTo>
                <a:lnTo>
                  <a:pt x="3479618" y="3780774"/>
                </a:lnTo>
                <a:lnTo>
                  <a:pt x="3324016" y="3897036"/>
                </a:lnTo>
                <a:cubicBezTo>
                  <a:pt x="3040456" y="4088448"/>
                  <a:pt x="2708336" y="4213489"/>
                  <a:pt x="2349989" y="4249852"/>
                </a:cubicBezTo>
                <a:lnTo>
                  <a:pt x="2147305" y="4260078"/>
                </a:lnTo>
                <a:lnTo>
                  <a:pt x="2132014" y="4259307"/>
                </a:lnTo>
                <a:lnTo>
                  <a:pt x="2132012" y="4259307"/>
                </a:lnTo>
                <a:lnTo>
                  <a:pt x="2132013" y="4259307"/>
                </a:lnTo>
                <a:lnTo>
                  <a:pt x="2116723" y="4260078"/>
                </a:lnTo>
                <a:lnTo>
                  <a:pt x="2012128" y="4265356"/>
                </a:lnTo>
                <a:cubicBezTo>
                  <a:pt x="1420868" y="4325359"/>
                  <a:pt x="959444" y="4824342"/>
                  <a:pt x="959444" y="5431141"/>
                </a:cubicBezTo>
                <a:cubicBezTo>
                  <a:pt x="959444" y="6037762"/>
                  <a:pt x="1420868" y="6536734"/>
                  <a:pt x="2012128" y="6596736"/>
                </a:cubicBezTo>
                <a:lnTo>
                  <a:pt x="2132013" y="6602784"/>
                </a:lnTo>
                <a:lnTo>
                  <a:pt x="2132012" y="6602784"/>
                </a:lnTo>
                <a:lnTo>
                  <a:pt x="2132012" y="7561470"/>
                </a:lnTo>
                <a:lnTo>
                  <a:pt x="1914019" y="7550472"/>
                </a:lnTo>
                <a:cubicBezTo>
                  <a:pt x="838906" y="7441384"/>
                  <a:pt x="0" y="6534197"/>
                  <a:pt x="0" y="5431141"/>
                </a:cubicBezTo>
                <a:cubicBezTo>
                  <a:pt x="0" y="4769306"/>
                  <a:pt x="302006" y="4177925"/>
                  <a:pt x="775835" y="3787146"/>
                </a:cubicBezTo>
                <a:lnTo>
                  <a:pt x="784365" y="3780772"/>
                </a:lnTo>
                <a:lnTo>
                  <a:pt x="939964" y="3664495"/>
                </a:lnTo>
                <a:cubicBezTo>
                  <a:pt x="1223522" y="3473054"/>
                  <a:pt x="1555648" y="3347991"/>
                  <a:pt x="1914019" y="3311620"/>
                </a:cubicBezTo>
                <a:lnTo>
                  <a:pt x="2116734" y="3301391"/>
                </a:lnTo>
                <a:lnTo>
                  <a:pt x="2132012" y="3302162"/>
                </a:lnTo>
                <a:lnTo>
                  <a:pt x="2132015" y="3302162"/>
                </a:lnTo>
                <a:lnTo>
                  <a:pt x="2132014" y="3302162"/>
                </a:lnTo>
                <a:lnTo>
                  <a:pt x="2147294" y="3301391"/>
                </a:lnTo>
                <a:lnTo>
                  <a:pt x="2251922" y="3296113"/>
                </a:lnTo>
                <a:cubicBezTo>
                  <a:pt x="2843287" y="3236111"/>
                  <a:pt x="3304669" y="2737139"/>
                  <a:pt x="3304669" y="2130520"/>
                </a:cubicBezTo>
                <a:cubicBezTo>
                  <a:pt x="3304669" y="1523721"/>
                  <a:pt x="2843287" y="1024738"/>
                  <a:pt x="2251922" y="964735"/>
                </a:cubicBezTo>
                <a:lnTo>
                  <a:pt x="2132014" y="958686"/>
                </a:lnTo>
                <a:lnTo>
                  <a:pt x="2132015" y="958686"/>
                </a:lnTo>
                <a:lnTo>
                  <a:pt x="2132015" y="0"/>
                </a:lnTo>
                <a:lnTo>
                  <a:pt x="2349990" y="11000"/>
                </a:lnTo>
                <a:cubicBezTo>
                  <a:pt x="3425029" y="120110"/>
                  <a:pt x="4264027" y="1027461"/>
                  <a:pt x="4264027" y="21305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E3A32389-5FE7-95D0-A083-BD9925B8E052}"/>
              </a:ext>
            </a:extLst>
          </p:cNvPr>
          <p:cNvSpPr>
            <a:spLocks/>
          </p:cNvSpPr>
          <p:nvPr/>
        </p:nvSpPr>
        <p:spPr bwMode="auto">
          <a:xfrm rot="16200000">
            <a:off x="7101116" y="472647"/>
            <a:ext cx="2132012" cy="3780696"/>
          </a:xfrm>
          <a:custGeom>
            <a:avLst/>
            <a:gdLst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0 w 2132012"/>
              <a:gd name="connsiteY3" fmla="*/ 2822010 h 3780696"/>
              <a:gd name="connsiteX4" fmla="*/ 0 w 2132012"/>
              <a:gd name="connsiteY4" fmla="*/ 2822010 h 3780696"/>
              <a:gd name="connsiteX5" fmla="*/ 119907 w 2132012"/>
              <a:gd name="connsiteY5" fmla="*/ 2815961 h 3780696"/>
              <a:gd name="connsiteX6" fmla="*/ 1172654 w 2132012"/>
              <a:gd name="connsiteY6" fmla="*/ 1650367 h 3780696"/>
              <a:gd name="connsiteX7" fmla="*/ 119907 w 2132012"/>
              <a:gd name="connsiteY7" fmla="*/ 484582 h 3780696"/>
              <a:gd name="connsiteX8" fmla="*/ 15292 w 2132012"/>
              <a:gd name="connsiteY8" fmla="*/ 479304 h 3780696"/>
              <a:gd name="connsiteX9" fmla="*/ 217976 w 2132012"/>
              <a:gd name="connsiteY9" fmla="*/ 469078 h 3780696"/>
              <a:gd name="connsiteX10" fmla="*/ 1192003 w 2132012"/>
              <a:gd name="connsiteY10" fmla="*/ 116262 h 3780696"/>
              <a:gd name="connsiteX11" fmla="*/ 1347605 w 2132012"/>
              <a:gd name="connsiteY11" fmla="*/ 0 h 3780696"/>
              <a:gd name="connsiteX12" fmla="*/ 1356133 w 2132012"/>
              <a:gd name="connsiteY12" fmla="*/ 6373 h 3780696"/>
              <a:gd name="connsiteX13" fmla="*/ 2132012 w 2132012"/>
              <a:gd name="connsiteY13" fmla="*/ 1650367 h 378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2012" h="3780696">
                <a:moveTo>
                  <a:pt x="2132012" y="1650367"/>
                </a:moveTo>
                <a:cubicBezTo>
                  <a:pt x="2132012" y="2753425"/>
                  <a:pt x="1293015" y="3660609"/>
                  <a:pt x="217975" y="3769698"/>
                </a:cubicBezTo>
                <a:lnTo>
                  <a:pt x="0" y="3780696"/>
                </a:lnTo>
                <a:lnTo>
                  <a:pt x="0" y="2822010"/>
                </a:lnTo>
                <a:lnTo>
                  <a:pt x="0" y="2822010"/>
                </a:lnTo>
                <a:lnTo>
                  <a:pt x="119907" y="2815961"/>
                </a:lnTo>
                <a:cubicBezTo>
                  <a:pt x="711273" y="2755959"/>
                  <a:pt x="1172654" y="2256987"/>
                  <a:pt x="1172654" y="1650367"/>
                </a:cubicBezTo>
                <a:cubicBezTo>
                  <a:pt x="1172654" y="1043568"/>
                  <a:pt x="711273" y="544585"/>
                  <a:pt x="119907" y="484582"/>
                </a:cubicBezTo>
                <a:lnTo>
                  <a:pt x="15292" y="479304"/>
                </a:lnTo>
                <a:lnTo>
                  <a:pt x="217976" y="469078"/>
                </a:lnTo>
                <a:cubicBezTo>
                  <a:pt x="576323" y="432715"/>
                  <a:pt x="908443" y="307674"/>
                  <a:pt x="1192003" y="116262"/>
                </a:cubicBezTo>
                <a:lnTo>
                  <a:pt x="1347605" y="0"/>
                </a:lnTo>
                <a:lnTo>
                  <a:pt x="1356133" y="6373"/>
                </a:lnTo>
                <a:cubicBezTo>
                  <a:pt x="1829973" y="397151"/>
                  <a:pt x="2132012" y="988532"/>
                  <a:pt x="2132012" y="1650367"/>
                </a:cubicBez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CD0C0C3F-44E7-AAC2-6783-43C3EFC20C28}"/>
              </a:ext>
            </a:extLst>
          </p:cNvPr>
          <p:cNvSpPr>
            <a:spLocks/>
          </p:cNvSpPr>
          <p:nvPr/>
        </p:nvSpPr>
        <p:spPr bwMode="auto">
          <a:xfrm rot="16200000">
            <a:off x="3320380" y="2604621"/>
            <a:ext cx="2132013" cy="3780772"/>
          </a:xfrm>
          <a:custGeom>
            <a:avLst/>
            <a:gdLst>
              <a:gd name="connsiteX0" fmla="*/ 2132013 w 2132013"/>
              <a:gd name="connsiteY0" fmla="*/ 958686 h 3780772"/>
              <a:gd name="connsiteX1" fmla="*/ 2012129 w 2132013"/>
              <a:gd name="connsiteY1" fmla="*/ 964735 h 3780772"/>
              <a:gd name="connsiteX2" fmla="*/ 959444 w 2132013"/>
              <a:gd name="connsiteY2" fmla="*/ 2130519 h 3780772"/>
              <a:gd name="connsiteX3" fmla="*/ 2012128 w 2132013"/>
              <a:gd name="connsiteY3" fmla="*/ 3296113 h 3780772"/>
              <a:gd name="connsiteX4" fmla="*/ 2116733 w 2132013"/>
              <a:gd name="connsiteY4" fmla="*/ 3301391 h 3780772"/>
              <a:gd name="connsiteX5" fmla="*/ 1914018 w 2132013"/>
              <a:gd name="connsiteY5" fmla="*/ 3311620 h 3780772"/>
              <a:gd name="connsiteX6" fmla="*/ 939963 w 2132013"/>
              <a:gd name="connsiteY6" fmla="*/ 3664495 h 3780772"/>
              <a:gd name="connsiteX7" fmla="*/ 784364 w 2132013"/>
              <a:gd name="connsiteY7" fmla="*/ 3780772 h 3780772"/>
              <a:gd name="connsiteX8" fmla="*/ 775835 w 2132013"/>
              <a:gd name="connsiteY8" fmla="*/ 3774400 h 3780772"/>
              <a:gd name="connsiteX9" fmla="*/ 0 w 2132013"/>
              <a:gd name="connsiteY9" fmla="*/ 2130519 h 3780772"/>
              <a:gd name="connsiteX10" fmla="*/ 1914020 w 2132013"/>
              <a:gd name="connsiteY10" fmla="*/ 11000 h 3780772"/>
              <a:gd name="connsiteX11" fmla="*/ 2132013 w 2132013"/>
              <a:gd name="connsiteY11" fmla="*/ 0 h 3780772"/>
              <a:gd name="connsiteX12" fmla="*/ 2132013 w 2132013"/>
              <a:gd name="connsiteY12" fmla="*/ 958686 h 3780772"/>
              <a:gd name="connsiteX13" fmla="*/ 2132013 w 2132013"/>
              <a:gd name="connsiteY13" fmla="*/ 958686 h 378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2013" h="3780772">
                <a:moveTo>
                  <a:pt x="2132013" y="958686"/>
                </a:moveTo>
                <a:lnTo>
                  <a:pt x="2012129" y="964735"/>
                </a:lnTo>
                <a:cubicBezTo>
                  <a:pt x="1420868" y="1024737"/>
                  <a:pt x="959444" y="1523721"/>
                  <a:pt x="959444" y="2130519"/>
                </a:cubicBezTo>
                <a:cubicBezTo>
                  <a:pt x="959444" y="2737139"/>
                  <a:pt x="1420868" y="3236111"/>
                  <a:pt x="2012128" y="3296113"/>
                </a:cubicBezTo>
                <a:lnTo>
                  <a:pt x="2116733" y="3301391"/>
                </a:lnTo>
                <a:lnTo>
                  <a:pt x="1914018" y="3311620"/>
                </a:lnTo>
                <a:cubicBezTo>
                  <a:pt x="1555647" y="3347991"/>
                  <a:pt x="1223521" y="3473054"/>
                  <a:pt x="939963" y="3664495"/>
                </a:cubicBezTo>
                <a:lnTo>
                  <a:pt x="784364" y="3780772"/>
                </a:lnTo>
                <a:lnTo>
                  <a:pt x="775835" y="3774400"/>
                </a:lnTo>
                <a:cubicBezTo>
                  <a:pt x="302006" y="3383675"/>
                  <a:pt x="0" y="2792354"/>
                  <a:pt x="0" y="2130519"/>
                </a:cubicBezTo>
                <a:cubicBezTo>
                  <a:pt x="0" y="1027461"/>
                  <a:pt x="838906" y="120110"/>
                  <a:pt x="1914020" y="11000"/>
                </a:cubicBezTo>
                <a:lnTo>
                  <a:pt x="2132013" y="0"/>
                </a:lnTo>
                <a:lnTo>
                  <a:pt x="2132013" y="958686"/>
                </a:lnTo>
                <a:lnTo>
                  <a:pt x="2132013" y="95868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1" name="頁尾版面配置區 30">
            <a:extLst>
              <a:ext uri="{FF2B5EF4-FFF2-40B4-BE49-F238E27FC236}">
                <a16:creationId xmlns:a16="http://schemas.microsoft.com/office/drawing/2014/main" id="{CDD2DEB4-77E7-7803-BE6D-FD9A290178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3168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1672" b="185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3238860" y="2677323"/>
            <a:ext cx="567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商業簡報網</a:t>
            </a:r>
            <a:r>
              <a:rPr lang="en-US" altLang="zh-TW" sz="40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韓明文</a:t>
            </a:r>
            <a:endParaRPr lang="en-US" altLang="zh-TW" sz="3200" b="1" dirty="0">
              <a:solidFill>
                <a:prstClr val="black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485789" y="4168512"/>
            <a:ext cx="411549" cy="411549"/>
          </a:xfrm>
          <a:prstGeom prst="ellipse">
            <a:avLst/>
          </a:prstGeom>
          <a:solidFill>
            <a:srgbClr val="FF8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prstClr val="white"/>
                </a:solidFill>
              </a:rPr>
              <a:t>B</a:t>
            </a:r>
            <a:endParaRPr lang="zh-TW" altLang="en-US" sz="2000" b="1" dirty="0">
              <a:solidFill>
                <a:prstClr val="white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485789" y="4760510"/>
            <a:ext cx="411549" cy="411549"/>
          </a:xfrm>
          <a:prstGeom prst="ellipse">
            <a:avLst/>
          </a:prstGeom>
          <a:solidFill>
            <a:srgbClr val="AAD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prstClr val="white"/>
                </a:solidFill>
              </a:rPr>
              <a:t>W</a:t>
            </a:r>
            <a:endParaRPr lang="zh-TW" alt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3485789" y="5368840"/>
            <a:ext cx="411549" cy="411549"/>
          </a:xfrm>
          <a:prstGeom prst="ellipse">
            <a:avLst/>
          </a:prstGeom>
          <a:solidFill>
            <a:srgbClr val="F64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prstClr val="white"/>
                </a:solidFill>
              </a:rPr>
              <a:t>E</a:t>
            </a:r>
            <a:endParaRPr lang="zh-TW" alt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485789" y="3576013"/>
            <a:ext cx="411549" cy="411549"/>
          </a:xfrm>
          <a:prstGeom prst="ellipse">
            <a:avLst/>
          </a:prstGeom>
          <a:solidFill>
            <a:srgbClr val="4E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prstClr val="white"/>
                </a:solidFill>
              </a:rPr>
              <a:t>M</a:t>
            </a:r>
            <a:endParaRPr lang="zh-TW" alt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9541" y="3553112"/>
            <a:ext cx="2682153" cy="45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</a:rPr>
              <a:t>0930-096593</a:t>
            </a:r>
          </a:p>
        </p:txBody>
      </p:sp>
      <p:sp>
        <p:nvSpPr>
          <p:cNvPr id="14" name="矩形 13"/>
          <p:cNvSpPr/>
          <p:nvPr/>
        </p:nvSpPr>
        <p:spPr>
          <a:xfrm>
            <a:off x="3999540" y="4143454"/>
            <a:ext cx="551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簡單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簡報、企劃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、圖表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、簡報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anose="020B0604030504040204" pitchFamily="34" charset="-120"/>
              </a:rPr>
              <a:t>+</a:t>
            </a:r>
          </a:p>
        </p:txBody>
      </p:sp>
      <p:sp>
        <p:nvSpPr>
          <p:cNvPr id="15" name="矩形 14">
            <a:hlinkClick r:id="rId4"/>
          </p:cNvPr>
          <p:cNvSpPr/>
          <p:nvPr/>
        </p:nvSpPr>
        <p:spPr>
          <a:xfrm>
            <a:off x="3999541" y="4737609"/>
            <a:ext cx="3176459" cy="45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</a:rPr>
              <a:t>www.pook.com.tw</a:t>
            </a:r>
          </a:p>
        </p:txBody>
      </p:sp>
      <p:sp>
        <p:nvSpPr>
          <p:cNvPr id="16" name="矩形 15"/>
          <p:cNvSpPr/>
          <p:nvPr/>
        </p:nvSpPr>
        <p:spPr>
          <a:xfrm>
            <a:off x="3999541" y="5345939"/>
            <a:ext cx="3716459" cy="45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</a:rPr>
              <a:t>mwhan@pook.com.tw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95592B5-AA81-D09F-3254-C521E3BE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352372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: 圖案 29">
            <a:extLst>
              <a:ext uri="{FF2B5EF4-FFF2-40B4-BE49-F238E27FC236}">
                <a16:creationId xmlns:a16="http://schemas.microsoft.com/office/drawing/2014/main" id="{0D87BF23-EF6E-8108-C513-C00F61EA75B5}"/>
              </a:ext>
            </a:extLst>
          </p:cNvPr>
          <p:cNvSpPr>
            <a:spLocks/>
          </p:cNvSpPr>
          <p:nvPr/>
        </p:nvSpPr>
        <p:spPr bwMode="auto">
          <a:xfrm rot="16200000">
            <a:off x="4144722" y="-351734"/>
            <a:ext cx="4264027" cy="7561470"/>
          </a:xfrm>
          <a:custGeom>
            <a:avLst/>
            <a:gdLst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4 w 4264027"/>
              <a:gd name="connsiteY7" fmla="*/ 3959999 h 7561470"/>
              <a:gd name="connsiteX8" fmla="*/ 2132012 w 4264027"/>
              <a:gd name="connsiteY8" fmla="*/ 3959999 h 7561470"/>
              <a:gd name="connsiteX9" fmla="*/ 2132012 w 4264027"/>
              <a:gd name="connsiteY9" fmla="*/ 4259307 h 7561470"/>
              <a:gd name="connsiteX10" fmla="*/ 2132013 w 4264027"/>
              <a:gd name="connsiteY10" fmla="*/ 4259307 h 7561470"/>
              <a:gd name="connsiteX11" fmla="*/ 2116723 w 4264027"/>
              <a:gd name="connsiteY11" fmla="*/ 4260078 h 7561470"/>
              <a:gd name="connsiteX12" fmla="*/ 2012128 w 4264027"/>
              <a:gd name="connsiteY12" fmla="*/ 4265356 h 7561470"/>
              <a:gd name="connsiteX13" fmla="*/ 959444 w 4264027"/>
              <a:gd name="connsiteY13" fmla="*/ 5431141 h 7561470"/>
              <a:gd name="connsiteX14" fmla="*/ 2012128 w 4264027"/>
              <a:gd name="connsiteY14" fmla="*/ 6596736 h 7561470"/>
              <a:gd name="connsiteX15" fmla="*/ 2132013 w 4264027"/>
              <a:gd name="connsiteY15" fmla="*/ 6602784 h 7561470"/>
              <a:gd name="connsiteX16" fmla="*/ 2132012 w 4264027"/>
              <a:gd name="connsiteY16" fmla="*/ 6602784 h 7561470"/>
              <a:gd name="connsiteX17" fmla="*/ 2132012 w 4264027"/>
              <a:gd name="connsiteY17" fmla="*/ 7561470 h 7561470"/>
              <a:gd name="connsiteX18" fmla="*/ 1914019 w 4264027"/>
              <a:gd name="connsiteY18" fmla="*/ 7550472 h 7561470"/>
              <a:gd name="connsiteX19" fmla="*/ 0 w 4264027"/>
              <a:gd name="connsiteY19" fmla="*/ 5431141 h 7561470"/>
              <a:gd name="connsiteX20" fmla="*/ 775835 w 4264027"/>
              <a:gd name="connsiteY20" fmla="*/ 3787146 h 7561470"/>
              <a:gd name="connsiteX21" fmla="*/ 784365 w 4264027"/>
              <a:gd name="connsiteY21" fmla="*/ 3780772 h 7561470"/>
              <a:gd name="connsiteX22" fmla="*/ 939964 w 4264027"/>
              <a:gd name="connsiteY22" fmla="*/ 3664495 h 7561470"/>
              <a:gd name="connsiteX23" fmla="*/ 1914019 w 4264027"/>
              <a:gd name="connsiteY23" fmla="*/ 3311620 h 7561470"/>
              <a:gd name="connsiteX24" fmla="*/ 2116734 w 4264027"/>
              <a:gd name="connsiteY24" fmla="*/ 3301391 h 7561470"/>
              <a:gd name="connsiteX25" fmla="*/ 2132012 w 4264027"/>
              <a:gd name="connsiteY25" fmla="*/ 3302162 h 7561470"/>
              <a:gd name="connsiteX26" fmla="*/ 2132012 w 4264027"/>
              <a:gd name="connsiteY26" fmla="*/ 3599999 h 7561470"/>
              <a:gd name="connsiteX27" fmla="*/ 2132015 w 4264027"/>
              <a:gd name="connsiteY27" fmla="*/ 3599999 h 7561470"/>
              <a:gd name="connsiteX28" fmla="*/ 2132015 w 4264027"/>
              <a:gd name="connsiteY28" fmla="*/ 3302162 h 7561470"/>
              <a:gd name="connsiteX29" fmla="*/ 2132014 w 4264027"/>
              <a:gd name="connsiteY29" fmla="*/ 3302162 h 7561470"/>
              <a:gd name="connsiteX30" fmla="*/ 2147294 w 4264027"/>
              <a:gd name="connsiteY30" fmla="*/ 3301391 h 7561470"/>
              <a:gd name="connsiteX31" fmla="*/ 2251922 w 4264027"/>
              <a:gd name="connsiteY31" fmla="*/ 3296113 h 7561470"/>
              <a:gd name="connsiteX32" fmla="*/ 3304669 w 4264027"/>
              <a:gd name="connsiteY32" fmla="*/ 2130520 h 7561470"/>
              <a:gd name="connsiteX33" fmla="*/ 2251922 w 4264027"/>
              <a:gd name="connsiteY33" fmla="*/ 964735 h 7561470"/>
              <a:gd name="connsiteX34" fmla="*/ 2132014 w 4264027"/>
              <a:gd name="connsiteY34" fmla="*/ 958686 h 7561470"/>
              <a:gd name="connsiteX35" fmla="*/ 2132015 w 4264027"/>
              <a:gd name="connsiteY35" fmla="*/ 958686 h 7561470"/>
              <a:gd name="connsiteX36" fmla="*/ 2132015 w 4264027"/>
              <a:gd name="connsiteY36" fmla="*/ 0 h 7561470"/>
              <a:gd name="connsiteX37" fmla="*/ 2349990 w 4264027"/>
              <a:gd name="connsiteY37" fmla="*/ 11000 h 7561470"/>
              <a:gd name="connsiteX38" fmla="*/ 4264027 w 4264027"/>
              <a:gd name="connsiteY38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4 w 4264027"/>
              <a:gd name="connsiteY7" fmla="*/ 3959999 h 7561470"/>
              <a:gd name="connsiteX8" fmla="*/ 2132012 w 4264027"/>
              <a:gd name="connsiteY8" fmla="*/ 4259307 h 7561470"/>
              <a:gd name="connsiteX9" fmla="*/ 2132013 w 4264027"/>
              <a:gd name="connsiteY9" fmla="*/ 4259307 h 7561470"/>
              <a:gd name="connsiteX10" fmla="*/ 2116723 w 4264027"/>
              <a:gd name="connsiteY10" fmla="*/ 4260078 h 7561470"/>
              <a:gd name="connsiteX11" fmla="*/ 2012128 w 4264027"/>
              <a:gd name="connsiteY11" fmla="*/ 4265356 h 7561470"/>
              <a:gd name="connsiteX12" fmla="*/ 959444 w 4264027"/>
              <a:gd name="connsiteY12" fmla="*/ 5431141 h 7561470"/>
              <a:gd name="connsiteX13" fmla="*/ 2012128 w 4264027"/>
              <a:gd name="connsiteY13" fmla="*/ 6596736 h 7561470"/>
              <a:gd name="connsiteX14" fmla="*/ 2132013 w 4264027"/>
              <a:gd name="connsiteY14" fmla="*/ 6602784 h 7561470"/>
              <a:gd name="connsiteX15" fmla="*/ 2132012 w 4264027"/>
              <a:gd name="connsiteY15" fmla="*/ 6602784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2 w 4264027"/>
              <a:gd name="connsiteY25" fmla="*/ 3599999 h 7561470"/>
              <a:gd name="connsiteX26" fmla="*/ 2132015 w 4264027"/>
              <a:gd name="connsiteY26" fmla="*/ 3599999 h 7561470"/>
              <a:gd name="connsiteX27" fmla="*/ 2132015 w 4264027"/>
              <a:gd name="connsiteY27" fmla="*/ 3302162 h 7561470"/>
              <a:gd name="connsiteX28" fmla="*/ 2132014 w 4264027"/>
              <a:gd name="connsiteY28" fmla="*/ 3302162 h 7561470"/>
              <a:gd name="connsiteX29" fmla="*/ 2147294 w 4264027"/>
              <a:gd name="connsiteY29" fmla="*/ 3301391 h 7561470"/>
              <a:gd name="connsiteX30" fmla="*/ 2251922 w 4264027"/>
              <a:gd name="connsiteY30" fmla="*/ 3296113 h 7561470"/>
              <a:gd name="connsiteX31" fmla="*/ 3304669 w 4264027"/>
              <a:gd name="connsiteY31" fmla="*/ 2130520 h 7561470"/>
              <a:gd name="connsiteX32" fmla="*/ 2251922 w 4264027"/>
              <a:gd name="connsiteY32" fmla="*/ 964735 h 7561470"/>
              <a:gd name="connsiteX33" fmla="*/ 2132014 w 4264027"/>
              <a:gd name="connsiteY33" fmla="*/ 958686 h 7561470"/>
              <a:gd name="connsiteX34" fmla="*/ 2132015 w 4264027"/>
              <a:gd name="connsiteY34" fmla="*/ 958686 h 7561470"/>
              <a:gd name="connsiteX35" fmla="*/ 2132015 w 4264027"/>
              <a:gd name="connsiteY35" fmla="*/ 0 h 7561470"/>
              <a:gd name="connsiteX36" fmla="*/ 2349990 w 4264027"/>
              <a:gd name="connsiteY36" fmla="*/ 11000 h 7561470"/>
              <a:gd name="connsiteX37" fmla="*/ 4264027 w 4264027"/>
              <a:gd name="connsiteY37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4 w 4264027"/>
              <a:gd name="connsiteY7" fmla="*/ 3959999 h 7561470"/>
              <a:gd name="connsiteX8" fmla="*/ 2132012 w 4264027"/>
              <a:gd name="connsiteY8" fmla="*/ 4259307 h 7561470"/>
              <a:gd name="connsiteX9" fmla="*/ 2132013 w 4264027"/>
              <a:gd name="connsiteY9" fmla="*/ 4259307 h 7561470"/>
              <a:gd name="connsiteX10" fmla="*/ 2116723 w 4264027"/>
              <a:gd name="connsiteY10" fmla="*/ 4260078 h 7561470"/>
              <a:gd name="connsiteX11" fmla="*/ 2012128 w 4264027"/>
              <a:gd name="connsiteY11" fmla="*/ 4265356 h 7561470"/>
              <a:gd name="connsiteX12" fmla="*/ 959444 w 4264027"/>
              <a:gd name="connsiteY12" fmla="*/ 5431141 h 7561470"/>
              <a:gd name="connsiteX13" fmla="*/ 2012128 w 4264027"/>
              <a:gd name="connsiteY13" fmla="*/ 6596736 h 7561470"/>
              <a:gd name="connsiteX14" fmla="*/ 2132013 w 4264027"/>
              <a:gd name="connsiteY14" fmla="*/ 6602784 h 7561470"/>
              <a:gd name="connsiteX15" fmla="*/ 2132012 w 4264027"/>
              <a:gd name="connsiteY15" fmla="*/ 6602784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2 w 4264027"/>
              <a:gd name="connsiteY25" fmla="*/ 3599999 h 7561470"/>
              <a:gd name="connsiteX26" fmla="*/ 2132015 w 4264027"/>
              <a:gd name="connsiteY26" fmla="*/ 3302162 h 7561470"/>
              <a:gd name="connsiteX27" fmla="*/ 2132014 w 4264027"/>
              <a:gd name="connsiteY27" fmla="*/ 3302162 h 7561470"/>
              <a:gd name="connsiteX28" fmla="*/ 2147294 w 4264027"/>
              <a:gd name="connsiteY28" fmla="*/ 3301391 h 7561470"/>
              <a:gd name="connsiteX29" fmla="*/ 2251922 w 4264027"/>
              <a:gd name="connsiteY29" fmla="*/ 3296113 h 7561470"/>
              <a:gd name="connsiteX30" fmla="*/ 3304669 w 4264027"/>
              <a:gd name="connsiteY30" fmla="*/ 2130520 h 7561470"/>
              <a:gd name="connsiteX31" fmla="*/ 2251922 w 4264027"/>
              <a:gd name="connsiteY31" fmla="*/ 964735 h 7561470"/>
              <a:gd name="connsiteX32" fmla="*/ 2132014 w 4264027"/>
              <a:gd name="connsiteY32" fmla="*/ 958686 h 7561470"/>
              <a:gd name="connsiteX33" fmla="*/ 2132015 w 4264027"/>
              <a:gd name="connsiteY33" fmla="*/ 958686 h 7561470"/>
              <a:gd name="connsiteX34" fmla="*/ 2132015 w 4264027"/>
              <a:gd name="connsiteY34" fmla="*/ 0 h 7561470"/>
              <a:gd name="connsiteX35" fmla="*/ 2349990 w 4264027"/>
              <a:gd name="connsiteY35" fmla="*/ 11000 h 7561470"/>
              <a:gd name="connsiteX36" fmla="*/ 4264027 w 4264027"/>
              <a:gd name="connsiteY36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4 w 4264027"/>
              <a:gd name="connsiteY7" fmla="*/ 3959999 h 7561470"/>
              <a:gd name="connsiteX8" fmla="*/ 2132012 w 4264027"/>
              <a:gd name="connsiteY8" fmla="*/ 4259307 h 7561470"/>
              <a:gd name="connsiteX9" fmla="*/ 2132013 w 4264027"/>
              <a:gd name="connsiteY9" fmla="*/ 4259307 h 7561470"/>
              <a:gd name="connsiteX10" fmla="*/ 2116723 w 4264027"/>
              <a:gd name="connsiteY10" fmla="*/ 4260078 h 7561470"/>
              <a:gd name="connsiteX11" fmla="*/ 2012128 w 4264027"/>
              <a:gd name="connsiteY11" fmla="*/ 4265356 h 7561470"/>
              <a:gd name="connsiteX12" fmla="*/ 959444 w 4264027"/>
              <a:gd name="connsiteY12" fmla="*/ 5431141 h 7561470"/>
              <a:gd name="connsiteX13" fmla="*/ 2012128 w 4264027"/>
              <a:gd name="connsiteY13" fmla="*/ 6596736 h 7561470"/>
              <a:gd name="connsiteX14" fmla="*/ 2132013 w 4264027"/>
              <a:gd name="connsiteY14" fmla="*/ 6602784 h 7561470"/>
              <a:gd name="connsiteX15" fmla="*/ 2132012 w 4264027"/>
              <a:gd name="connsiteY15" fmla="*/ 6602784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5 w 4264027"/>
              <a:gd name="connsiteY25" fmla="*/ 3302162 h 7561470"/>
              <a:gd name="connsiteX26" fmla="*/ 2132014 w 4264027"/>
              <a:gd name="connsiteY26" fmla="*/ 3302162 h 7561470"/>
              <a:gd name="connsiteX27" fmla="*/ 2147294 w 4264027"/>
              <a:gd name="connsiteY27" fmla="*/ 3301391 h 7561470"/>
              <a:gd name="connsiteX28" fmla="*/ 2251922 w 4264027"/>
              <a:gd name="connsiteY28" fmla="*/ 3296113 h 7561470"/>
              <a:gd name="connsiteX29" fmla="*/ 3304669 w 4264027"/>
              <a:gd name="connsiteY29" fmla="*/ 2130520 h 7561470"/>
              <a:gd name="connsiteX30" fmla="*/ 2251922 w 4264027"/>
              <a:gd name="connsiteY30" fmla="*/ 964735 h 7561470"/>
              <a:gd name="connsiteX31" fmla="*/ 2132014 w 4264027"/>
              <a:gd name="connsiteY31" fmla="*/ 958686 h 7561470"/>
              <a:gd name="connsiteX32" fmla="*/ 2132015 w 4264027"/>
              <a:gd name="connsiteY32" fmla="*/ 958686 h 7561470"/>
              <a:gd name="connsiteX33" fmla="*/ 2132015 w 4264027"/>
              <a:gd name="connsiteY33" fmla="*/ 0 h 7561470"/>
              <a:gd name="connsiteX34" fmla="*/ 2349990 w 4264027"/>
              <a:gd name="connsiteY34" fmla="*/ 11000 h 7561470"/>
              <a:gd name="connsiteX35" fmla="*/ 4264027 w 4264027"/>
              <a:gd name="connsiteY35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132012 w 4264027"/>
              <a:gd name="connsiteY15" fmla="*/ 7561470 h 7561470"/>
              <a:gd name="connsiteX16" fmla="*/ 1914019 w 4264027"/>
              <a:gd name="connsiteY16" fmla="*/ 7550472 h 7561470"/>
              <a:gd name="connsiteX17" fmla="*/ 0 w 4264027"/>
              <a:gd name="connsiteY17" fmla="*/ 5431141 h 7561470"/>
              <a:gd name="connsiteX18" fmla="*/ 775835 w 4264027"/>
              <a:gd name="connsiteY18" fmla="*/ 3787146 h 7561470"/>
              <a:gd name="connsiteX19" fmla="*/ 784365 w 4264027"/>
              <a:gd name="connsiteY19" fmla="*/ 3780772 h 7561470"/>
              <a:gd name="connsiteX20" fmla="*/ 939964 w 4264027"/>
              <a:gd name="connsiteY20" fmla="*/ 3664495 h 7561470"/>
              <a:gd name="connsiteX21" fmla="*/ 1914019 w 4264027"/>
              <a:gd name="connsiteY21" fmla="*/ 3311620 h 7561470"/>
              <a:gd name="connsiteX22" fmla="*/ 2116734 w 4264027"/>
              <a:gd name="connsiteY22" fmla="*/ 3301391 h 7561470"/>
              <a:gd name="connsiteX23" fmla="*/ 2132012 w 4264027"/>
              <a:gd name="connsiteY23" fmla="*/ 3302162 h 7561470"/>
              <a:gd name="connsiteX24" fmla="*/ 2132015 w 4264027"/>
              <a:gd name="connsiteY24" fmla="*/ 3302162 h 7561470"/>
              <a:gd name="connsiteX25" fmla="*/ 2132014 w 4264027"/>
              <a:gd name="connsiteY25" fmla="*/ 3302162 h 7561470"/>
              <a:gd name="connsiteX26" fmla="*/ 2147294 w 4264027"/>
              <a:gd name="connsiteY26" fmla="*/ 3301391 h 7561470"/>
              <a:gd name="connsiteX27" fmla="*/ 2251922 w 4264027"/>
              <a:gd name="connsiteY27" fmla="*/ 3296113 h 7561470"/>
              <a:gd name="connsiteX28" fmla="*/ 3304669 w 4264027"/>
              <a:gd name="connsiteY28" fmla="*/ 2130520 h 7561470"/>
              <a:gd name="connsiteX29" fmla="*/ 2251922 w 4264027"/>
              <a:gd name="connsiteY29" fmla="*/ 964735 h 7561470"/>
              <a:gd name="connsiteX30" fmla="*/ 2132014 w 4264027"/>
              <a:gd name="connsiteY30" fmla="*/ 958686 h 7561470"/>
              <a:gd name="connsiteX31" fmla="*/ 2132015 w 4264027"/>
              <a:gd name="connsiteY31" fmla="*/ 958686 h 7561470"/>
              <a:gd name="connsiteX32" fmla="*/ 2132015 w 4264027"/>
              <a:gd name="connsiteY32" fmla="*/ 0 h 7561470"/>
              <a:gd name="connsiteX33" fmla="*/ 2349990 w 4264027"/>
              <a:gd name="connsiteY33" fmla="*/ 11000 h 7561470"/>
              <a:gd name="connsiteX34" fmla="*/ 4264027 w 4264027"/>
              <a:gd name="connsiteY34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132012 w 4264027"/>
              <a:gd name="connsiteY15" fmla="*/ 7561470 h 7561470"/>
              <a:gd name="connsiteX16" fmla="*/ 1914019 w 4264027"/>
              <a:gd name="connsiteY16" fmla="*/ 7550472 h 7561470"/>
              <a:gd name="connsiteX17" fmla="*/ 0 w 4264027"/>
              <a:gd name="connsiteY17" fmla="*/ 5431141 h 7561470"/>
              <a:gd name="connsiteX18" fmla="*/ 775835 w 4264027"/>
              <a:gd name="connsiteY18" fmla="*/ 3787146 h 7561470"/>
              <a:gd name="connsiteX19" fmla="*/ 784365 w 4264027"/>
              <a:gd name="connsiteY19" fmla="*/ 3780772 h 7561470"/>
              <a:gd name="connsiteX20" fmla="*/ 939964 w 4264027"/>
              <a:gd name="connsiteY20" fmla="*/ 3664495 h 7561470"/>
              <a:gd name="connsiteX21" fmla="*/ 1914019 w 4264027"/>
              <a:gd name="connsiteY21" fmla="*/ 3311620 h 7561470"/>
              <a:gd name="connsiteX22" fmla="*/ 2116734 w 4264027"/>
              <a:gd name="connsiteY22" fmla="*/ 3301391 h 7561470"/>
              <a:gd name="connsiteX23" fmla="*/ 2132012 w 4264027"/>
              <a:gd name="connsiteY23" fmla="*/ 3302162 h 7561470"/>
              <a:gd name="connsiteX24" fmla="*/ 2132015 w 4264027"/>
              <a:gd name="connsiteY24" fmla="*/ 3302162 h 7561470"/>
              <a:gd name="connsiteX25" fmla="*/ 2132014 w 4264027"/>
              <a:gd name="connsiteY25" fmla="*/ 3302162 h 7561470"/>
              <a:gd name="connsiteX26" fmla="*/ 2147294 w 4264027"/>
              <a:gd name="connsiteY26" fmla="*/ 3301391 h 7561470"/>
              <a:gd name="connsiteX27" fmla="*/ 2251922 w 4264027"/>
              <a:gd name="connsiteY27" fmla="*/ 3296113 h 7561470"/>
              <a:gd name="connsiteX28" fmla="*/ 3304669 w 4264027"/>
              <a:gd name="connsiteY28" fmla="*/ 2130520 h 7561470"/>
              <a:gd name="connsiteX29" fmla="*/ 2251922 w 4264027"/>
              <a:gd name="connsiteY29" fmla="*/ 964735 h 7561470"/>
              <a:gd name="connsiteX30" fmla="*/ 2132014 w 4264027"/>
              <a:gd name="connsiteY30" fmla="*/ 958686 h 7561470"/>
              <a:gd name="connsiteX31" fmla="*/ 2132015 w 4264027"/>
              <a:gd name="connsiteY31" fmla="*/ 958686 h 7561470"/>
              <a:gd name="connsiteX32" fmla="*/ 2132014 w 4264027"/>
              <a:gd name="connsiteY32" fmla="*/ 501200 h 7561470"/>
              <a:gd name="connsiteX33" fmla="*/ 2132015 w 4264027"/>
              <a:gd name="connsiteY33" fmla="*/ 0 h 7561470"/>
              <a:gd name="connsiteX34" fmla="*/ 2349990 w 4264027"/>
              <a:gd name="connsiteY34" fmla="*/ 11000 h 7561470"/>
              <a:gd name="connsiteX35" fmla="*/ 4264027 w 4264027"/>
              <a:gd name="connsiteY35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132012 w 4264027"/>
              <a:gd name="connsiteY15" fmla="*/ 7561470 h 7561470"/>
              <a:gd name="connsiteX16" fmla="*/ 1914019 w 4264027"/>
              <a:gd name="connsiteY16" fmla="*/ 7550472 h 7561470"/>
              <a:gd name="connsiteX17" fmla="*/ 0 w 4264027"/>
              <a:gd name="connsiteY17" fmla="*/ 5431141 h 7561470"/>
              <a:gd name="connsiteX18" fmla="*/ 775835 w 4264027"/>
              <a:gd name="connsiteY18" fmla="*/ 3787146 h 7561470"/>
              <a:gd name="connsiteX19" fmla="*/ 784365 w 4264027"/>
              <a:gd name="connsiteY19" fmla="*/ 3780772 h 7561470"/>
              <a:gd name="connsiteX20" fmla="*/ 939964 w 4264027"/>
              <a:gd name="connsiteY20" fmla="*/ 3664495 h 7561470"/>
              <a:gd name="connsiteX21" fmla="*/ 1914019 w 4264027"/>
              <a:gd name="connsiteY21" fmla="*/ 3311620 h 7561470"/>
              <a:gd name="connsiteX22" fmla="*/ 2116734 w 4264027"/>
              <a:gd name="connsiteY22" fmla="*/ 3301391 h 7561470"/>
              <a:gd name="connsiteX23" fmla="*/ 2132012 w 4264027"/>
              <a:gd name="connsiteY23" fmla="*/ 3302162 h 7561470"/>
              <a:gd name="connsiteX24" fmla="*/ 2132015 w 4264027"/>
              <a:gd name="connsiteY24" fmla="*/ 3302162 h 7561470"/>
              <a:gd name="connsiteX25" fmla="*/ 2132014 w 4264027"/>
              <a:gd name="connsiteY25" fmla="*/ 3302162 h 7561470"/>
              <a:gd name="connsiteX26" fmla="*/ 2147294 w 4264027"/>
              <a:gd name="connsiteY26" fmla="*/ 3301391 h 7561470"/>
              <a:gd name="connsiteX27" fmla="*/ 2251922 w 4264027"/>
              <a:gd name="connsiteY27" fmla="*/ 3296113 h 7561470"/>
              <a:gd name="connsiteX28" fmla="*/ 3304669 w 4264027"/>
              <a:gd name="connsiteY28" fmla="*/ 2130520 h 7561470"/>
              <a:gd name="connsiteX29" fmla="*/ 2251922 w 4264027"/>
              <a:gd name="connsiteY29" fmla="*/ 964735 h 7561470"/>
              <a:gd name="connsiteX30" fmla="*/ 2132014 w 4264027"/>
              <a:gd name="connsiteY30" fmla="*/ 958686 h 7561470"/>
              <a:gd name="connsiteX31" fmla="*/ 2132015 w 4264027"/>
              <a:gd name="connsiteY31" fmla="*/ 958686 h 7561470"/>
              <a:gd name="connsiteX32" fmla="*/ 2553653 w 4264027"/>
              <a:gd name="connsiteY32" fmla="*/ 541843 h 7561470"/>
              <a:gd name="connsiteX33" fmla="*/ 2132015 w 4264027"/>
              <a:gd name="connsiteY33" fmla="*/ 0 h 7561470"/>
              <a:gd name="connsiteX34" fmla="*/ 2349990 w 4264027"/>
              <a:gd name="connsiteY34" fmla="*/ 11000 h 7561470"/>
              <a:gd name="connsiteX35" fmla="*/ 4264027 w 4264027"/>
              <a:gd name="connsiteY35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132012 w 4264027"/>
              <a:gd name="connsiteY15" fmla="*/ 7561470 h 7561470"/>
              <a:gd name="connsiteX16" fmla="*/ 1914019 w 4264027"/>
              <a:gd name="connsiteY16" fmla="*/ 7550472 h 7561470"/>
              <a:gd name="connsiteX17" fmla="*/ 0 w 4264027"/>
              <a:gd name="connsiteY17" fmla="*/ 5431141 h 7561470"/>
              <a:gd name="connsiteX18" fmla="*/ 775835 w 4264027"/>
              <a:gd name="connsiteY18" fmla="*/ 3787146 h 7561470"/>
              <a:gd name="connsiteX19" fmla="*/ 784365 w 4264027"/>
              <a:gd name="connsiteY19" fmla="*/ 3780772 h 7561470"/>
              <a:gd name="connsiteX20" fmla="*/ 939964 w 4264027"/>
              <a:gd name="connsiteY20" fmla="*/ 3664495 h 7561470"/>
              <a:gd name="connsiteX21" fmla="*/ 1914019 w 4264027"/>
              <a:gd name="connsiteY21" fmla="*/ 3311620 h 7561470"/>
              <a:gd name="connsiteX22" fmla="*/ 2116734 w 4264027"/>
              <a:gd name="connsiteY22" fmla="*/ 3301391 h 7561470"/>
              <a:gd name="connsiteX23" fmla="*/ 2132012 w 4264027"/>
              <a:gd name="connsiteY23" fmla="*/ 3302162 h 7561470"/>
              <a:gd name="connsiteX24" fmla="*/ 2132015 w 4264027"/>
              <a:gd name="connsiteY24" fmla="*/ 3302162 h 7561470"/>
              <a:gd name="connsiteX25" fmla="*/ 2132014 w 4264027"/>
              <a:gd name="connsiteY25" fmla="*/ 3302162 h 7561470"/>
              <a:gd name="connsiteX26" fmla="*/ 2147294 w 4264027"/>
              <a:gd name="connsiteY26" fmla="*/ 3301391 h 7561470"/>
              <a:gd name="connsiteX27" fmla="*/ 2251922 w 4264027"/>
              <a:gd name="connsiteY27" fmla="*/ 3296113 h 7561470"/>
              <a:gd name="connsiteX28" fmla="*/ 3304669 w 4264027"/>
              <a:gd name="connsiteY28" fmla="*/ 2130520 h 7561470"/>
              <a:gd name="connsiteX29" fmla="*/ 2251922 w 4264027"/>
              <a:gd name="connsiteY29" fmla="*/ 964735 h 7561470"/>
              <a:gd name="connsiteX30" fmla="*/ 2132014 w 4264027"/>
              <a:gd name="connsiteY30" fmla="*/ 958686 h 7561470"/>
              <a:gd name="connsiteX31" fmla="*/ 2132015 w 4264027"/>
              <a:gd name="connsiteY31" fmla="*/ 958686 h 7561470"/>
              <a:gd name="connsiteX32" fmla="*/ 2553653 w 4264027"/>
              <a:gd name="connsiteY32" fmla="*/ 541843 h 7561470"/>
              <a:gd name="connsiteX33" fmla="*/ 2132015 w 4264027"/>
              <a:gd name="connsiteY33" fmla="*/ 0 h 7561470"/>
              <a:gd name="connsiteX34" fmla="*/ 2349990 w 4264027"/>
              <a:gd name="connsiteY34" fmla="*/ 11000 h 7561470"/>
              <a:gd name="connsiteX35" fmla="*/ 4264027 w 4264027"/>
              <a:gd name="connsiteY35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132012 w 4264027"/>
              <a:gd name="connsiteY15" fmla="*/ 7561470 h 7561470"/>
              <a:gd name="connsiteX16" fmla="*/ 1914019 w 4264027"/>
              <a:gd name="connsiteY16" fmla="*/ 7550472 h 7561470"/>
              <a:gd name="connsiteX17" fmla="*/ 0 w 4264027"/>
              <a:gd name="connsiteY17" fmla="*/ 5431141 h 7561470"/>
              <a:gd name="connsiteX18" fmla="*/ 775835 w 4264027"/>
              <a:gd name="connsiteY18" fmla="*/ 3787146 h 7561470"/>
              <a:gd name="connsiteX19" fmla="*/ 784365 w 4264027"/>
              <a:gd name="connsiteY19" fmla="*/ 3780772 h 7561470"/>
              <a:gd name="connsiteX20" fmla="*/ 939964 w 4264027"/>
              <a:gd name="connsiteY20" fmla="*/ 3664495 h 7561470"/>
              <a:gd name="connsiteX21" fmla="*/ 1914019 w 4264027"/>
              <a:gd name="connsiteY21" fmla="*/ 3311620 h 7561470"/>
              <a:gd name="connsiteX22" fmla="*/ 2116734 w 4264027"/>
              <a:gd name="connsiteY22" fmla="*/ 3301391 h 7561470"/>
              <a:gd name="connsiteX23" fmla="*/ 2132012 w 4264027"/>
              <a:gd name="connsiteY23" fmla="*/ 3302162 h 7561470"/>
              <a:gd name="connsiteX24" fmla="*/ 2132015 w 4264027"/>
              <a:gd name="connsiteY24" fmla="*/ 3302162 h 7561470"/>
              <a:gd name="connsiteX25" fmla="*/ 2132014 w 4264027"/>
              <a:gd name="connsiteY25" fmla="*/ 3302162 h 7561470"/>
              <a:gd name="connsiteX26" fmla="*/ 2147294 w 4264027"/>
              <a:gd name="connsiteY26" fmla="*/ 3301391 h 7561470"/>
              <a:gd name="connsiteX27" fmla="*/ 2251922 w 4264027"/>
              <a:gd name="connsiteY27" fmla="*/ 3296113 h 7561470"/>
              <a:gd name="connsiteX28" fmla="*/ 3304669 w 4264027"/>
              <a:gd name="connsiteY28" fmla="*/ 2130520 h 7561470"/>
              <a:gd name="connsiteX29" fmla="*/ 2251922 w 4264027"/>
              <a:gd name="connsiteY29" fmla="*/ 964735 h 7561470"/>
              <a:gd name="connsiteX30" fmla="*/ 2132014 w 4264027"/>
              <a:gd name="connsiteY30" fmla="*/ 958686 h 7561470"/>
              <a:gd name="connsiteX31" fmla="*/ 2132015 w 4264027"/>
              <a:gd name="connsiteY31" fmla="*/ 958686 h 7561470"/>
              <a:gd name="connsiteX32" fmla="*/ 2553653 w 4264027"/>
              <a:gd name="connsiteY32" fmla="*/ 541843 h 7561470"/>
              <a:gd name="connsiteX33" fmla="*/ 2132015 w 4264027"/>
              <a:gd name="connsiteY33" fmla="*/ 0 h 7561470"/>
              <a:gd name="connsiteX34" fmla="*/ 2349990 w 4264027"/>
              <a:gd name="connsiteY34" fmla="*/ 11000 h 7561470"/>
              <a:gd name="connsiteX35" fmla="*/ 4264027 w 4264027"/>
              <a:gd name="connsiteY35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136247 w 4264027"/>
              <a:gd name="connsiteY15" fmla="*/ 7079800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5 w 4264027"/>
              <a:gd name="connsiteY25" fmla="*/ 3302162 h 7561470"/>
              <a:gd name="connsiteX26" fmla="*/ 2132014 w 4264027"/>
              <a:gd name="connsiteY26" fmla="*/ 3302162 h 7561470"/>
              <a:gd name="connsiteX27" fmla="*/ 2147294 w 4264027"/>
              <a:gd name="connsiteY27" fmla="*/ 3301391 h 7561470"/>
              <a:gd name="connsiteX28" fmla="*/ 2251922 w 4264027"/>
              <a:gd name="connsiteY28" fmla="*/ 3296113 h 7561470"/>
              <a:gd name="connsiteX29" fmla="*/ 3304669 w 4264027"/>
              <a:gd name="connsiteY29" fmla="*/ 2130520 h 7561470"/>
              <a:gd name="connsiteX30" fmla="*/ 2251922 w 4264027"/>
              <a:gd name="connsiteY30" fmla="*/ 964735 h 7561470"/>
              <a:gd name="connsiteX31" fmla="*/ 2132014 w 4264027"/>
              <a:gd name="connsiteY31" fmla="*/ 958686 h 7561470"/>
              <a:gd name="connsiteX32" fmla="*/ 2132015 w 4264027"/>
              <a:gd name="connsiteY32" fmla="*/ 958686 h 7561470"/>
              <a:gd name="connsiteX33" fmla="*/ 2553653 w 4264027"/>
              <a:gd name="connsiteY33" fmla="*/ 541843 h 7561470"/>
              <a:gd name="connsiteX34" fmla="*/ 2132015 w 4264027"/>
              <a:gd name="connsiteY34" fmla="*/ 0 h 7561470"/>
              <a:gd name="connsiteX35" fmla="*/ 2349990 w 4264027"/>
              <a:gd name="connsiteY35" fmla="*/ 11000 h 7561470"/>
              <a:gd name="connsiteX36" fmla="*/ 4264027 w 4264027"/>
              <a:gd name="connsiteY36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377547 w 4264027"/>
              <a:gd name="connsiteY15" fmla="*/ 7079803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5 w 4264027"/>
              <a:gd name="connsiteY25" fmla="*/ 3302162 h 7561470"/>
              <a:gd name="connsiteX26" fmla="*/ 2132014 w 4264027"/>
              <a:gd name="connsiteY26" fmla="*/ 3302162 h 7561470"/>
              <a:gd name="connsiteX27" fmla="*/ 2147294 w 4264027"/>
              <a:gd name="connsiteY27" fmla="*/ 3301391 h 7561470"/>
              <a:gd name="connsiteX28" fmla="*/ 2251922 w 4264027"/>
              <a:gd name="connsiteY28" fmla="*/ 3296113 h 7561470"/>
              <a:gd name="connsiteX29" fmla="*/ 3304669 w 4264027"/>
              <a:gd name="connsiteY29" fmla="*/ 2130520 h 7561470"/>
              <a:gd name="connsiteX30" fmla="*/ 2251922 w 4264027"/>
              <a:gd name="connsiteY30" fmla="*/ 964735 h 7561470"/>
              <a:gd name="connsiteX31" fmla="*/ 2132014 w 4264027"/>
              <a:gd name="connsiteY31" fmla="*/ 958686 h 7561470"/>
              <a:gd name="connsiteX32" fmla="*/ 2132015 w 4264027"/>
              <a:gd name="connsiteY32" fmla="*/ 958686 h 7561470"/>
              <a:gd name="connsiteX33" fmla="*/ 2553653 w 4264027"/>
              <a:gd name="connsiteY33" fmla="*/ 541843 h 7561470"/>
              <a:gd name="connsiteX34" fmla="*/ 2132015 w 4264027"/>
              <a:gd name="connsiteY34" fmla="*/ 0 h 7561470"/>
              <a:gd name="connsiteX35" fmla="*/ 2349990 w 4264027"/>
              <a:gd name="connsiteY35" fmla="*/ 11000 h 7561470"/>
              <a:gd name="connsiteX36" fmla="*/ 4264027 w 4264027"/>
              <a:gd name="connsiteY36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377547 w 4264027"/>
              <a:gd name="connsiteY15" fmla="*/ 7079803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5 w 4264027"/>
              <a:gd name="connsiteY25" fmla="*/ 3302162 h 7561470"/>
              <a:gd name="connsiteX26" fmla="*/ 2132014 w 4264027"/>
              <a:gd name="connsiteY26" fmla="*/ 3302162 h 7561470"/>
              <a:gd name="connsiteX27" fmla="*/ 2147294 w 4264027"/>
              <a:gd name="connsiteY27" fmla="*/ 3301391 h 7561470"/>
              <a:gd name="connsiteX28" fmla="*/ 2251922 w 4264027"/>
              <a:gd name="connsiteY28" fmla="*/ 3296113 h 7561470"/>
              <a:gd name="connsiteX29" fmla="*/ 3304669 w 4264027"/>
              <a:gd name="connsiteY29" fmla="*/ 2130520 h 7561470"/>
              <a:gd name="connsiteX30" fmla="*/ 2251922 w 4264027"/>
              <a:gd name="connsiteY30" fmla="*/ 964735 h 7561470"/>
              <a:gd name="connsiteX31" fmla="*/ 2132014 w 4264027"/>
              <a:gd name="connsiteY31" fmla="*/ 958686 h 7561470"/>
              <a:gd name="connsiteX32" fmla="*/ 2132015 w 4264027"/>
              <a:gd name="connsiteY32" fmla="*/ 958686 h 7561470"/>
              <a:gd name="connsiteX33" fmla="*/ 2553653 w 4264027"/>
              <a:gd name="connsiteY33" fmla="*/ 541843 h 7561470"/>
              <a:gd name="connsiteX34" fmla="*/ 2132015 w 4264027"/>
              <a:gd name="connsiteY34" fmla="*/ 0 h 7561470"/>
              <a:gd name="connsiteX35" fmla="*/ 2349990 w 4264027"/>
              <a:gd name="connsiteY35" fmla="*/ 11000 h 7561470"/>
              <a:gd name="connsiteX36" fmla="*/ 4264027 w 4264027"/>
              <a:gd name="connsiteY36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377547 w 4264027"/>
              <a:gd name="connsiteY15" fmla="*/ 7079803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5 w 4264027"/>
              <a:gd name="connsiteY25" fmla="*/ 3302162 h 7561470"/>
              <a:gd name="connsiteX26" fmla="*/ 2132014 w 4264027"/>
              <a:gd name="connsiteY26" fmla="*/ 3302162 h 7561470"/>
              <a:gd name="connsiteX27" fmla="*/ 2147294 w 4264027"/>
              <a:gd name="connsiteY27" fmla="*/ 3301391 h 7561470"/>
              <a:gd name="connsiteX28" fmla="*/ 2251922 w 4264027"/>
              <a:gd name="connsiteY28" fmla="*/ 3296113 h 7561470"/>
              <a:gd name="connsiteX29" fmla="*/ 3304669 w 4264027"/>
              <a:gd name="connsiteY29" fmla="*/ 2130520 h 7561470"/>
              <a:gd name="connsiteX30" fmla="*/ 2251922 w 4264027"/>
              <a:gd name="connsiteY30" fmla="*/ 964735 h 7561470"/>
              <a:gd name="connsiteX31" fmla="*/ 2132014 w 4264027"/>
              <a:gd name="connsiteY31" fmla="*/ 958686 h 7561470"/>
              <a:gd name="connsiteX32" fmla="*/ 2132015 w 4264027"/>
              <a:gd name="connsiteY32" fmla="*/ 958686 h 7561470"/>
              <a:gd name="connsiteX33" fmla="*/ 2553653 w 4264027"/>
              <a:gd name="connsiteY33" fmla="*/ 541843 h 7561470"/>
              <a:gd name="connsiteX34" fmla="*/ 2132015 w 4264027"/>
              <a:gd name="connsiteY34" fmla="*/ 0 h 7561470"/>
              <a:gd name="connsiteX35" fmla="*/ 2349990 w 4264027"/>
              <a:gd name="connsiteY35" fmla="*/ 11000 h 7561470"/>
              <a:gd name="connsiteX36" fmla="*/ 4264027 w 4264027"/>
              <a:gd name="connsiteY36" fmla="*/ 2130520 h 7561470"/>
              <a:gd name="connsiteX0" fmla="*/ 4264027 w 4264027"/>
              <a:gd name="connsiteY0" fmla="*/ 2130520 h 7561470"/>
              <a:gd name="connsiteX1" fmla="*/ 3488147 w 4264027"/>
              <a:gd name="connsiteY1" fmla="*/ 3774401 h 7561470"/>
              <a:gd name="connsiteX2" fmla="*/ 3479618 w 4264027"/>
              <a:gd name="connsiteY2" fmla="*/ 3780774 h 7561470"/>
              <a:gd name="connsiteX3" fmla="*/ 3324016 w 4264027"/>
              <a:gd name="connsiteY3" fmla="*/ 3897036 h 7561470"/>
              <a:gd name="connsiteX4" fmla="*/ 2349989 w 4264027"/>
              <a:gd name="connsiteY4" fmla="*/ 4249852 h 7561470"/>
              <a:gd name="connsiteX5" fmla="*/ 2147305 w 4264027"/>
              <a:gd name="connsiteY5" fmla="*/ 4260078 h 7561470"/>
              <a:gd name="connsiteX6" fmla="*/ 2132014 w 4264027"/>
              <a:gd name="connsiteY6" fmla="*/ 4259307 h 7561470"/>
              <a:gd name="connsiteX7" fmla="*/ 2132012 w 4264027"/>
              <a:gd name="connsiteY7" fmla="*/ 4259307 h 7561470"/>
              <a:gd name="connsiteX8" fmla="*/ 2132013 w 4264027"/>
              <a:gd name="connsiteY8" fmla="*/ 4259307 h 7561470"/>
              <a:gd name="connsiteX9" fmla="*/ 2116723 w 4264027"/>
              <a:gd name="connsiteY9" fmla="*/ 4260078 h 7561470"/>
              <a:gd name="connsiteX10" fmla="*/ 2012128 w 4264027"/>
              <a:gd name="connsiteY10" fmla="*/ 4265356 h 7561470"/>
              <a:gd name="connsiteX11" fmla="*/ 959444 w 4264027"/>
              <a:gd name="connsiteY11" fmla="*/ 5431141 h 7561470"/>
              <a:gd name="connsiteX12" fmla="*/ 2012128 w 4264027"/>
              <a:gd name="connsiteY12" fmla="*/ 6596736 h 7561470"/>
              <a:gd name="connsiteX13" fmla="*/ 2132013 w 4264027"/>
              <a:gd name="connsiteY13" fmla="*/ 6602784 h 7561470"/>
              <a:gd name="connsiteX14" fmla="*/ 2132012 w 4264027"/>
              <a:gd name="connsiteY14" fmla="*/ 6602784 h 7561470"/>
              <a:gd name="connsiteX15" fmla="*/ 2529947 w 4264027"/>
              <a:gd name="connsiteY15" fmla="*/ 7037473 h 7561470"/>
              <a:gd name="connsiteX16" fmla="*/ 2132012 w 4264027"/>
              <a:gd name="connsiteY16" fmla="*/ 7561470 h 7561470"/>
              <a:gd name="connsiteX17" fmla="*/ 1914019 w 4264027"/>
              <a:gd name="connsiteY17" fmla="*/ 7550472 h 7561470"/>
              <a:gd name="connsiteX18" fmla="*/ 0 w 4264027"/>
              <a:gd name="connsiteY18" fmla="*/ 5431141 h 7561470"/>
              <a:gd name="connsiteX19" fmla="*/ 775835 w 4264027"/>
              <a:gd name="connsiteY19" fmla="*/ 3787146 h 7561470"/>
              <a:gd name="connsiteX20" fmla="*/ 784365 w 4264027"/>
              <a:gd name="connsiteY20" fmla="*/ 3780772 h 7561470"/>
              <a:gd name="connsiteX21" fmla="*/ 939964 w 4264027"/>
              <a:gd name="connsiteY21" fmla="*/ 3664495 h 7561470"/>
              <a:gd name="connsiteX22" fmla="*/ 1914019 w 4264027"/>
              <a:gd name="connsiteY22" fmla="*/ 3311620 h 7561470"/>
              <a:gd name="connsiteX23" fmla="*/ 2116734 w 4264027"/>
              <a:gd name="connsiteY23" fmla="*/ 3301391 h 7561470"/>
              <a:gd name="connsiteX24" fmla="*/ 2132012 w 4264027"/>
              <a:gd name="connsiteY24" fmla="*/ 3302162 h 7561470"/>
              <a:gd name="connsiteX25" fmla="*/ 2132015 w 4264027"/>
              <a:gd name="connsiteY25" fmla="*/ 3302162 h 7561470"/>
              <a:gd name="connsiteX26" fmla="*/ 2132014 w 4264027"/>
              <a:gd name="connsiteY26" fmla="*/ 3302162 h 7561470"/>
              <a:gd name="connsiteX27" fmla="*/ 2147294 w 4264027"/>
              <a:gd name="connsiteY27" fmla="*/ 3301391 h 7561470"/>
              <a:gd name="connsiteX28" fmla="*/ 2251922 w 4264027"/>
              <a:gd name="connsiteY28" fmla="*/ 3296113 h 7561470"/>
              <a:gd name="connsiteX29" fmla="*/ 3304669 w 4264027"/>
              <a:gd name="connsiteY29" fmla="*/ 2130520 h 7561470"/>
              <a:gd name="connsiteX30" fmla="*/ 2251922 w 4264027"/>
              <a:gd name="connsiteY30" fmla="*/ 964735 h 7561470"/>
              <a:gd name="connsiteX31" fmla="*/ 2132014 w 4264027"/>
              <a:gd name="connsiteY31" fmla="*/ 958686 h 7561470"/>
              <a:gd name="connsiteX32" fmla="*/ 2132015 w 4264027"/>
              <a:gd name="connsiteY32" fmla="*/ 958686 h 7561470"/>
              <a:gd name="connsiteX33" fmla="*/ 2553653 w 4264027"/>
              <a:gd name="connsiteY33" fmla="*/ 541843 h 7561470"/>
              <a:gd name="connsiteX34" fmla="*/ 2132015 w 4264027"/>
              <a:gd name="connsiteY34" fmla="*/ 0 h 7561470"/>
              <a:gd name="connsiteX35" fmla="*/ 2349990 w 4264027"/>
              <a:gd name="connsiteY35" fmla="*/ 11000 h 7561470"/>
              <a:gd name="connsiteX36" fmla="*/ 4264027 w 4264027"/>
              <a:gd name="connsiteY36" fmla="*/ 2130520 h 756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64027" h="7561470">
                <a:moveTo>
                  <a:pt x="4264027" y="2130520"/>
                </a:moveTo>
                <a:cubicBezTo>
                  <a:pt x="4264027" y="2792355"/>
                  <a:pt x="3961987" y="3383675"/>
                  <a:pt x="3488147" y="3774401"/>
                </a:cubicBezTo>
                <a:lnTo>
                  <a:pt x="3479618" y="3780774"/>
                </a:lnTo>
                <a:lnTo>
                  <a:pt x="3324016" y="3897036"/>
                </a:lnTo>
                <a:cubicBezTo>
                  <a:pt x="3040456" y="4088448"/>
                  <a:pt x="2708336" y="4213489"/>
                  <a:pt x="2349989" y="4249852"/>
                </a:cubicBezTo>
                <a:lnTo>
                  <a:pt x="2147305" y="4260078"/>
                </a:lnTo>
                <a:lnTo>
                  <a:pt x="2132014" y="4259307"/>
                </a:lnTo>
                <a:lnTo>
                  <a:pt x="2132012" y="4259307"/>
                </a:lnTo>
                <a:lnTo>
                  <a:pt x="2132013" y="4259307"/>
                </a:lnTo>
                <a:lnTo>
                  <a:pt x="2116723" y="4260078"/>
                </a:lnTo>
                <a:lnTo>
                  <a:pt x="2012128" y="4265356"/>
                </a:lnTo>
                <a:cubicBezTo>
                  <a:pt x="1420868" y="4325359"/>
                  <a:pt x="959444" y="4824342"/>
                  <a:pt x="959444" y="5431141"/>
                </a:cubicBezTo>
                <a:cubicBezTo>
                  <a:pt x="959444" y="6037762"/>
                  <a:pt x="1420868" y="6536734"/>
                  <a:pt x="2012128" y="6596736"/>
                </a:cubicBezTo>
                <a:lnTo>
                  <a:pt x="2132013" y="6602784"/>
                </a:lnTo>
                <a:lnTo>
                  <a:pt x="2132012" y="6602784"/>
                </a:lnTo>
                <a:lnTo>
                  <a:pt x="2529947" y="7037473"/>
                </a:lnTo>
                <a:lnTo>
                  <a:pt x="2132012" y="7561470"/>
                </a:lnTo>
                <a:lnTo>
                  <a:pt x="1914019" y="7550472"/>
                </a:lnTo>
                <a:cubicBezTo>
                  <a:pt x="838906" y="7441384"/>
                  <a:pt x="0" y="6534197"/>
                  <a:pt x="0" y="5431141"/>
                </a:cubicBezTo>
                <a:cubicBezTo>
                  <a:pt x="0" y="4769306"/>
                  <a:pt x="302006" y="4177925"/>
                  <a:pt x="775835" y="3787146"/>
                </a:cubicBezTo>
                <a:lnTo>
                  <a:pt x="784365" y="3780772"/>
                </a:lnTo>
                <a:lnTo>
                  <a:pt x="939964" y="3664495"/>
                </a:lnTo>
                <a:cubicBezTo>
                  <a:pt x="1223522" y="3473054"/>
                  <a:pt x="1555648" y="3347991"/>
                  <a:pt x="1914019" y="3311620"/>
                </a:cubicBezTo>
                <a:lnTo>
                  <a:pt x="2116734" y="3301391"/>
                </a:lnTo>
                <a:lnTo>
                  <a:pt x="2132012" y="3302162"/>
                </a:lnTo>
                <a:lnTo>
                  <a:pt x="2132015" y="3302162"/>
                </a:lnTo>
                <a:lnTo>
                  <a:pt x="2132014" y="3302162"/>
                </a:lnTo>
                <a:lnTo>
                  <a:pt x="2147294" y="3301391"/>
                </a:lnTo>
                <a:lnTo>
                  <a:pt x="2251922" y="3296113"/>
                </a:lnTo>
                <a:cubicBezTo>
                  <a:pt x="2843287" y="3236111"/>
                  <a:pt x="3304669" y="2737139"/>
                  <a:pt x="3304669" y="2130520"/>
                </a:cubicBezTo>
                <a:cubicBezTo>
                  <a:pt x="3304669" y="1523721"/>
                  <a:pt x="2843287" y="1024738"/>
                  <a:pt x="2251922" y="964735"/>
                </a:cubicBezTo>
                <a:lnTo>
                  <a:pt x="2132014" y="958686"/>
                </a:lnTo>
                <a:lnTo>
                  <a:pt x="2132015" y="958686"/>
                </a:lnTo>
                <a:lnTo>
                  <a:pt x="2553653" y="541843"/>
                </a:lnTo>
                <a:lnTo>
                  <a:pt x="2132015" y="0"/>
                </a:lnTo>
                <a:lnTo>
                  <a:pt x="2349990" y="11000"/>
                </a:lnTo>
                <a:cubicBezTo>
                  <a:pt x="3425029" y="120110"/>
                  <a:pt x="4264027" y="1027461"/>
                  <a:pt x="4264027" y="21305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 dirty="0"/>
          </a:p>
        </p:txBody>
      </p: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E3A32389-5FE7-95D0-A083-BD9925B8E052}"/>
              </a:ext>
            </a:extLst>
          </p:cNvPr>
          <p:cNvSpPr>
            <a:spLocks/>
          </p:cNvSpPr>
          <p:nvPr/>
        </p:nvSpPr>
        <p:spPr bwMode="auto">
          <a:xfrm rot="16200000">
            <a:off x="7101116" y="472647"/>
            <a:ext cx="2132012" cy="3780696"/>
          </a:xfrm>
          <a:custGeom>
            <a:avLst/>
            <a:gdLst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0 w 2132012"/>
              <a:gd name="connsiteY3" fmla="*/ 2822010 h 3780696"/>
              <a:gd name="connsiteX4" fmla="*/ 0 w 2132012"/>
              <a:gd name="connsiteY4" fmla="*/ 2822010 h 3780696"/>
              <a:gd name="connsiteX5" fmla="*/ 119907 w 2132012"/>
              <a:gd name="connsiteY5" fmla="*/ 2815961 h 3780696"/>
              <a:gd name="connsiteX6" fmla="*/ 1172654 w 2132012"/>
              <a:gd name="connsiteY6" fmla="*/ 1650367 h 3780696"/>
              <a:gd name="connsiteX7" fmla="*/ 119907 w 2132012"/>
              <a:gd name="connsiteY7" fmla="*/ 484582 h 3780696"/>
              <a:gd name="connsiteX8" fmla="*/ 15292 w 2132012"/>
              <a:gd name="connsiteY8" fmla="*/ 479304 h 3780696"/>
              <a:gd name="connsiteX9" fmla="*/ 217976 w 2132012"/>
              <a:gd name="connsiteY9" fmla="*/ 469078 h 3780696"/>
              <a:gd name="connsiteX10" fmla="*/ 1192003 w 2132012"/>
              <a:gd name="connsiteY10" fmla="*/ 116262 h 3780696"/>
              <a:gd name="connsiteX11" fmla="*/ 1347605 w 2132012"/>
              <a:gd name="connsiteY11" fmla="*/ 0 h 3780696"/>
              <a:gd name="connsiteX12" fmla="*/ 1356133 w 2132012"/>
              <a:gd name="connsiteY12" fmla="*/ 6373 h 3780696"/>
              <a:gd name="connsiteX13" fmla="*/ 2132012 w 2132012"/>
              <a:gd name="connsiteY13" fmla="*/ 1650367 h 3780696"/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1 w 2132012"/>
              <a:gd name="connsiteY3" fmla="*/ 3299026 h 3780696"/>
              <a:gd name="connsiteX4" fmla="*/ 0 w 2132012"/>
              <a:gd name="connsiteY4" fmla="*/ 2822010 h 3780696"/>
              <a:gd name="connsiteX5" fmla="*/ 0 w 2132012"/>
              <a:gd name="connsiteY5" fmla="*/ 2822010 h 3780696"/>
              <a:gd name="connsiteX6" fmla="*/ 119907 w 2132012"/>
              <a:gd name="connsiteY6" fmla="*/ 2815961 h 3780696"/>
              <a:gd name="connsiteX7" fmla="*/ 1172654 w 2132012"/>
              <a:gd name="connsiteY7" fmla="*/ 1650367 h 3780696"/>
              <a:gd name="connsiteX8" fmla="*/ 119907 w 2132012"/>
              <a:gd name="connsiteY8" fmla="*/ 484582 h 3780696"/>
              <a:gd name="connsiteX9" fmla="*/ 15292 w 2132012"/>
              <a:gd name="connsiteY9" fmla="*/ 479304 h 3780696"/>
              <a:gd name="connsiteX10" fmla="*/ 217976 w 2132012"/>
              <a:gd name="connsiteY10" fmla="*/ 469078 h 3780696"/>
              <a:gd name="connsiteX11" fmla="*/ 1192003 w 2132012"/>
              <a:gd name="connsiteY11" fmla="*/ 116262 h 3780696"/>
              <a:gd name="connsiteX12" fmla="*/ 1347605 w 2132012"/>
              <a:gd name="connsiteY12" fmla="*/ 0 h 3780696"/>
              <a:gd name="connsiteX13" fmla="*/ 1356133 w 2132012"/>
              <a:gd name="connsiteY13" fmla="*/ 6373 h 3780696"/>
              <a:gd name="connsiteX14" fmla="*/ 2132012 w 2132012"/>
              <a:gd name="connsiteY14" fmla="*/ 1650367 h 3780696"/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389468 w 2132012"/>
              <a:gd name="connsiteY3" fmla="*/ 3265159 h 3780696"/>
              <a:gd name="connsiteX4" fmla="*/ 0 w 2132012"/>
              <a:gd name="connsiteY4" fmla="*/ 2822010 h 3780696"/>
              <a:gd name="connsiteX5" fmla="*/ 0 w 2132012"/>
              <a:gd name="connsiteY5" fmla="*/ 2822010 h 3780696"/>
              <a:gd name="connsiteX6" fmla="*/ 119907 w 2132012"/>
              <a:gd name="connsiteY6" fmla="*/ 2815961 h 3780696"/>
              <a:gd name="connsiteX7" fmla="*/ 1172654 w 2132012"/>
              <a:gd name="connsiteY7" fmla="*/ 1650367 h 3780696"/>
              <a:gd name="connsiteX8" fmla="*/ 119907 w 2132012"/>
              <a:gd name="connsiteY8" fmla="*/ 484582 h 3780696"/>
              <a:gd name="connsiteX9" fmla="*/ 15292 w 2132012"/>
              <a:gd name="connsiteY9" fmla="*/ 479304 h 3780696"/>
              <a:gd name="connsiteX10" fmla="*/ 217976 w 2132012"/>
              <a:gd name="connsiteY10" fmla="*/ 469078 h 3780696"/>
              <a:gd name="connsiteX11" fmla="*/ 1192003 w 2132012"/>
              <a:gd name="connsiteY11" fmla="*/ 116262 h 3780696"/>
              <a:gd name="connsiteX12" fmla="*/ 1347605 w 2132012"/>
              <a:gd name="connsiteY12" fmla="*/ 0 h 3780696"/>
              <a:gd name="connsiteX13" fmla="*/ 1356133 w 2132012"/>
              <a:gd name="connsiteY13" fmla="*/ 6373 h 3780696"/>
              <a:gd name="connsiteX14" fmla="*/ 2132012 w 2132012"/>
              <a:gd name="connsiteY14" fmla="*/ 1650367 h 3780696"/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389468 w 2132012"/>
              <a:gd name="connsiteY3" fmla="*/ 3265159 h 3780696"/>
              <a:gd name="connsiteX4" fmla="*/ 0 w 2132012"/>
              <a:gd name="connsiteY4" fmla="*/ 2822010 h 3780696"/>
              <a:gd name="connsiteX5" fmla="*/ 0 w 2132012"/>
              <a:gd name="connsiteY5" fmla="*/ 2822010 h 3780696"/>
              <a:gd name="connsiteX6" fmla="*/ 119907 w 2132012"/>
              <a:gd name="connsiteY6" fmla="*/ 2815961 h 3780696"/>
              <a:gd name="connsiteX7" fmla="*/ 1172654 w 2132012"/>
              <a:gd name="connsiteY7" fmla="*/ 1650367 h 3780696"/>
              <a:gd name="connsiteX8" fmla="*/ 119907 w 2132012"/>
              <a:gd name="connsiteY8" fmla="*/ 484582 h 3780696"/>
              <a:gd name="connsiteX9" fmla="*/ 15292 w 2132012"/>
              <a:gd name="connsiteY9" fmla="*/ 479304 h 3780696"/>
              <a:gd name="connsiteX10" fmla="*/ 217976 w 2132012"/>
              <a:gd name="connsiteY10" fmla="*/ 469078 h 3780696"/>
              <a:gd name="connsiteX11" fmla="*/ 1192003 w 2132012"/>
              <a:gd name="connsiteY11" fmla="*/ 116262 h 3780696"/>
              <a:gd name="connsiteX12" fmla="*/ 1347605 w 2132012"/>
              <a:gd name="connsiteY12" fmla="*/ 0 h 3780696"/>
              <a:gd name="connsiteX13" fmla="*/ 1356133 w 2132012"/>
              <a:gd name="connsiteY13" fmla="*/ 6373 h 3780696"/>
              <a:gd name="connsiteX14" fmla="*/ 2132012 w 2132012"/>
              <a:gd name="connsiteY14" fmla="*/ 1650367 h 3780696"/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389468 w 2132012"/>
              <a:gd name="connsiteY3" fmla="*/ 3265159 h 3780696"/>
              <a:gd name="connsiteX4" fmla="*/ 0 w 2132012"/>
              <a:gd name="connsiteY4" fmla="*/ 2822010 h 3780696"/>
              <a:gd name="connsiteX5" fmla="*/ 0 w 2132012"/>
              <a:gd name="connsiteY5" fmla="*/ 2822010 h 3780696"/>
              <a:gd name="connsiteX6" fmla="*/ 119907 w 2132012"/>
              <a:gd name="connsiteY6" fmla="*/ 2815961 h 3780696"/>
              <a:gd name="connsiteX7" fmla="*/ 1172654 w 2132012"/>
              <a:gd name="connsiteY7" fmla="*/ 1650367 h 3780696"/>
              <a:gd name="connsiteX8" fmla="*/ 119907 w 2132012"/>
              <a:gd name="connsiteY8" fmla="*/ 484582 h 3780696"/>
              <a:gd name="connsiteX9" fmla="*/ 15292 w 2132012"/>
              <a:gd name="connsiteY9" fmla="*/ 479304 h 3780696"/>
              <a:gd name="connsiteX10" fmla="*/ 217976 w 2132012"/>
              <a:gd name="connsiteY10" fmla="*/ 469078 h 3780696"/>
              <a:gd name="connsiteX11" fmla="*/ 1192003 w 2132012"/>
              <a:gd name="connsiteY11" fmla="*/ 116262 h 3780696"/>
              <a:gd name="connsiteX12" fmla="*/ 1347605 w 2132012"/>
              <a:gd name="connsiteY12" fmla="*/ 0 h 3780696"/>
              <a:gd name="connsiteX13" fmla="*/ 1356133 w 2132012"/>
              <a:gd name="connsiteY13" fmla="*/ 6373 h 3780696"/>
              <a:gd name="connsiteX14" fmla="*/ 2132012 w 2132012"/>
              <a:gd name="connsiteY14" fmla="*/ 1650367 h 378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2012" h="3780696">
                <a:moveTo>
                  <a:pt x="2132012" y="1650367"/>
                </a:moveTo>
                <a:cubicBezTo>
                  <a:pt x="2132012" y="2753425"/>
                  <a:pt x="1293015" y="3660609"/>
                  <a:pt x="217975" y="3769698"/>
                </a:cubicBezTo>
                <a:lnTo>
                  <a:pt x="0" y="3780696"/>
                </a:lnTo>
                <a:lnTo>
                  <a:pt x="389468" y="3265159"/>
                </a:lnTo>
                <a:lnTo>
                  <a:pt x="0" y="2822010"/>
                </a:lnTo>
                <a:lnTo>
                  <a:pt x="0" y="2822010"/>
                </a:lnTo>
                <a:lnTo>
                  <a:pt x="119907" y="2815961"/>
                </a:lnTo>
                <a:cubicBezTo>
                  <a:pt x="711273" y="2755959"/>
                  <a:pt x="1172654" y="2256987"/>
                  <a:pt x="1172654" y="1650367"/>
                </a:cubicBezTo>
                <a:cubicBezTo>
                  <a:pt x="1172654" y="1043568"/>
                  <a:pt x="711273" y="544585"/>
                  <a:pt x="119907" y="484582"/>
                </a:cubicBezTo>
                <a:lnTo>
                  <a:pt x="15292" y="479304"/>
                </a:lnTo>
                <a:lnTo>
                  <a:pt x="217976" y="469078"/>
                </a:lnTo>
                <a:cubicBezTo>
                  <a:pt x="576323" y="432715"/>
                  <a:pt x="908443" y="307674"/>
                  <a:pt x="1192003" y="116262"/>
                </a:cubicBezTo>
                <a:lnTo>
                  <a:pt x="1347605" y="0"/>
                </a:lnTo>
                <a:lnTo>
                  <a:pt x="1356133" y="6373"/>
                </a:lnTo>
                <a:cubicBezTo>
                  <a:pt x="1829973" y="397151"/>
                  <a:pt x="2132012" y="988532"/>
                  <a:pt x="2132012" y="1650367"/>
                </a:cubicBez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CD0C0C3F-44E7-AAC2-6783-43C3EFC20C28}"/>
              </a:ext>
            </a:extLst>
          </p:cNvPr>
          <p:cNvSpPr>
            <a:spLocks/>
          </p:cNvSpPr>
          <p:nvPr/>
        </p:nvSpPr>
        <p:spPr bwMode="auto">
          <a:xfrm rot="16200000">
            <a:off x="3109561" y="2393801"/>
            <a:ext cx="2553652" cy="3780772"/>
          </a:xfrm>
          <a:custGeom>
            <a:avLst/>
            <a:gdLst>
              <a:gd name="connsiteX0" fmla="*/ 2132013 w 2132013"/>
              <a:gd name="connsiteY0" fmla="*/ 958686 h 3780772"/>
              <a:gd name="connsiteX1" fmla="*/ 2012129 w 2132013"/>
              <a:gd name="connsiteY1" fmla="*/ 964735 h 3780772"/>
              <a:gd name="connsiteX2" fmla="*/ 959444 w 2132013"/>
              <a:gd name="connsiteY2" fmla="*/ 2130519 h 3780772"/>
              <a:gd name="connsiteX3" fmla="*/ 2012128 w 2132013"/>
              <a:gd name="connsiteY3" fmla="*/ 3296113 h 3780772"/>
              <a:gd name="connsiteX4" fmla="*/ 2116733 w 2132013"/>
              <a:gd name="connsiteY4" fmla="*/ 3301391 h 3780772"/>
              <a:gd name="connsiteX5" fmla="*/ 1914018 w 2132013"/>
              <a:gd name="connsiteY5" fmla="*/ 3311620 h 3780772"/>
              <a:gd name="connsiteX6" fmla="*/ 939963 w 2132013"/>
              <a:gd name="connsiteY6" fmla="*/ 3664495 h 3780772"/>
              <a:gd name="connsiteX7" fmla="*/ 784364 w 2132013"/>
              <a:gd name="connsiteY7" fmla="*/ 3780772 h 3780772"/>
              <a:gd name="connsiteX8" fmla="*/ 775835 w 2132013"/>
              <a:gd name="connsiteY8" fmla="*/ 3774400 h 3780772"/>
              <a:gd name="connsiteX9" fmla="*/ 0 w 2132013"/>
              <a:gd name="connsiteY9" fmla="*/ 2130519 h 3780772"/>
              <a:gd name="connsiteX10" fmla="*/ 1914020 w 2132013"/>
              <a:gd name="connsiteY10" fmla="*/ 11000 h 3780772"/>
              <a:gd name="connsiteX11" fmla="*/ 2132013 w 2132013"/>
              <a:gd name="connsiteY11" fmla="*/ 0 h 3780772"/>
              <a:gd name="connsiteX12" fmla="*/ 2132013 w 2132013"/>
              <a:gd name="connsiteY12" fmla="*/ 958686 h 3780772"/>
              <a:gd name="connsiteX13" fmla="*/ 2132013 w 2132013"/>
              <a:gd name="connsiteY13" fmla="*/ 958686 h 3780772"/>
              <a:gd name="connsiteX0" fmla="*/ 2132013 w 2137093"/>
              <a:gd name="connsiteY0" fmla="*/ 958686 h 3780772"/>
              <a:gd name="connsiteX1" fmla="*/ 2012129 w 2137093"/>
              <a:gd name="connsiteY1" fmla="*/ 964735 h 3780772"/>
              <a:gd name="connsiteX2" fmla="*/ 959444 w 2137093"/>
              <a:gd name="connsiteY2" fmla="*/ 2130519 h 3780772"/>
              <a:gd name="connsiteX3" fmla="*/ 2012128 w 2137093"/>
              <a:gd name="connsiteY3" fmla="*/ 3296113 h 3780772"/>
              <a:gd name="connsiteX4" fmla="*/ 2116733 w 2137093"/>
              <a:gd name="connsiteY4" fmla="*/ 3301391 h 3780772"/>
              <a:gd name="connsiteX5" fmla="*/ 1914018 w 2137093"/>
              <a:gd name="connsiteY5" fmla="*/ 3311620 h 3780772"/>
              <a:gd name="connsiteX6" fmla="*/ 939963 w 2137093"/>
              <a:gd name="connsiteY6" fmla="*/ 3664495 h 3780772"/>
              <a:gd name="connsiteX7" fmla="*/ 784364 w 2137093"/>
              <a:gd name="connsiteY7" fmla="*/ 3780772 h 3780772"/>
              <a:gd name="connsiteX8" fmla="*/ 775835 w 2137093"/>
              <a:gd name="connsiteY8" fmla="*/ 3774400 h 3780772"/>
              <a:gd name="connsiteX9" fmla="*/ 0 w 2137093"/>
              <a:gd name="connsiteY9" fmla="*/ 2130519 h 3780772"/>
              <a:gd name="connsiteX10" fmla="*/ 1914020 w 2137093"/>
              <a:gd name="connsiteY10" fmla="*/ 11000 h 3780772"/>
              <a:gd name="connsiteX11" fmla="*/ 2132013 w 2137093"/>
              <a:gd name="connsiteY11" fmla="*/ 0 h 3780772"/>
              <a:gd name="connsiteX12" fmla="*/ 2137093 w 2137093"/>
              <a:gd name="connsiteY12" fmla="*/ 501200 h 3780772"/>
              <a:gd name="connsiteX13" fmla="*/ 2132013 w 2137093"/>
              <a:gd name="connsiteY13" fmla="*/ 958686 h 3780772"/>
              <a:gd name="connsiteX14" fmla="*/ 2132013 w 2137093"/>
              <a:gd name="connsiteY14" fmla="*/ 958686 h 3780772"/>
              <a:gd name="connsiteX0" fmla="*/ 2132013 w 2497772"/>
              <a:gd name="connsiteY0" fmla="*/ 958686 h 3780772"/>
              <a:gd name="connsiteX1" fmla="*/ 2012129 w 2497772"/>
              <a:gd name="connsiteY1" fmla="*/ 964735 h 3780772"/>
              <a:gd name="connsiteX2" fmla="*/ 959444 w 2497772"/>
              <a:gd name="connsiteY2" fmla="*/ 2130519 h 3780772"/>
              <a:gd name="connsiteX3" fmla="*/ 2012128 w 2497772"/>
              <a:gd name="connsiteY3" fmla="*/ 3296113 h 3780772"/>
              <a:gd name="connsiteX4" fmla="*/ 2116733 w 2497772"/>
              <a:gd name="connsiteY4" fmla="*/ 3301391 h 3780772"/>
              <a:gd name="connsiteX5" fmla="*/ 1914018 w 2497772"/>
              <a:gd name="connsiteY5" fmla="*/ 3311620 h 3780772"/>
              <a:gd name="connsiteX6" fmla="*/ 939963 w 2497772"/>
              <a:gd name="connsiteY6" fmla="*/ 3664495 h 3780772"/>
              <a:gd name="connsiteX7" fmla="*/ 784364 w 2497772"/>
              <a:gd name="connsiteY7" fmla="*/ 3780772 h 3780772"/>
              <a:gd name="connsiteX8" fmla="*/ 775835 w 2497772"/>
              <a:gd name="connsiteY8" fmla="*/ 3774400 h 3780772"/>
              <a:gd name="connsiteX9" fmla="*/ 0 w 2497772"/>
              <a:gd name="connsiteY9" fmla="*/ 2130519 h 3780772"/>
              <a:gd name="connsiteX10" fmla="*/ 1914020 w 2497772"/>
              <a:gd name="connsiteY10" fmla="*/ 11000 h 3780772"/>
              <a:gd name="connsiteX11" fmla="*/ 2132013 w 2497772"/>
              <a:gd name="connsiteY11" fmla="*/ 0 h 3780772"/>
              <a:gd name="connsiteX12" fmla="*/ 2497772 w 2497772"/>
              <a:gd name="connsiteY12" fmla="*/ 541840 h 3780772"/>
              <a:gd name="connsiteX13" fmla="*/ 2132013 w 2497772"/>
              <a:gd name="connsiteY13" fmla="*/ 958686 h 3780772"/>
              <a:gd name="connsiteX14" fmla="*/ 2132013 w 2497772"/>
              <a:gd name="connsiteY14" fmla="*/ 958686 h 3780772"/>
              <a:gd name="connsiteX0" fmla="*/ 2132013 w 2497772"/>
              <a:gd name="connsiteY0" fmla="*/ 958686 h 3780772"/>
              <a:gd name="connsiteX1" fmla="*/ 2012129 w 2497772"/>
              <a:gd name="connsiteY1" fmla="*/ 964735 h 3780772"/>
              <a:gd name="connsiteX2" fmla="*/ 959444 w 2497772"/>
              <a:gd name="connsiteY2" fmla="*/ 2130519 h 3780772"/>
              <a:gd name="connsiteX3" fmla="*/ 2012128 w 2497772"/>
              <a:gd name="connsiteY3" fmla="*/ 3296113 h 3780772"/>
              <a:gd name="connsiteX4" fmla="*/ 2116733 w 2497772"/>
              <a:gd name="connsiteY4" fmla="*/ 3301391 h 3780772"/>
              <a:gd name="connsiteX5" fmla="*/ 1914018 w 2497772"/>
              <a:gd name="connsiteY5" fmla="*/ 3311620 h 3780772"/>
              <a:gd name="connsiteX6" fmla="*/ 939963 w 2497772"/>
              <a:gd name="connsiteY6" fmla="*/ 3664495 h 3780772"/>
              <a:gd name="connsiteX7" fmla="*/ 784364 w 2497772"/>
              <a:gd name="connsiteY7" fmla="*/ 3780772 h 3780772"/>
              <a:gd name="connsiteX8" fmla="*/ 775835 w 2497772"/>
              <a:gd name="connsiteY8" fmla="*/ 3774400 h 3780772"/>
              <a:gd name="connsiteX9" fmla="*/ 0 w 2497772"/>
              <a:gd name="connsiteY9" fmla="*/ 2130519 h 3780772"/>
              <a:gd name="connsiteX10" fmla="*/ 1914020 w 2497772"/>
              <a:gd name="connsiteY10" fmla="*/ 11000 h 3780772"/>
              <a:gd name="connsiteX11" fmla="*/ 2132013 w 2497772"/>
              <a:gd name="connsiteY11" fmla="*/ 0 h 3780772"/>
              <a:gd name="connsiteX12" fmla="*/ 2497772 w 2497772"/>
              <a:gd name="connsiteY12" fmla="*/ 541840 h 3780772"/>
              <a:gd name="connsiteX13" fmla="*/ 2132013 w 2497772"/>
              <a:gd name="connsiteY13" fmla="*/ 958686 h 3780772"/>
              <a:gd name="connsiteX14" fmla="*/ 2132013 w 2497772"/>
              <a:gd name="connsiteY14" fmla="*/ 958686 h 3780772"/>
              <a:gd name="connsiteX0" fmla="*/ 2132013 w 2497772"/>
              <a:gd name="connsiteY0" fmla="*/ 958686 h 3780772"/>
              <a:gd name="connsiteX1" fmla="*/ 2012129 w 2497772"/>
              <a:gd name="connsiteY1" fmla="*/ 964735 h 3780772"/>
              <a:gd name="connsiteX2" fmla="*/ 959444 w 2497772"/>
              <a:gd name="connsiteY2" fmla="*/ 2130519 h 3780772"/>
              <a:gd name="connsiteX3" fmla="*/ 2012128 w 2497772"/>
              <a:gd name="connsiteY3" fmla="*/ 3296113 h 3780772"/>
              <a:gd name="connsiteX4" fmla="*/ 2116733 w 2497772"/>
              <a:gd name="connsiteY4" fmla="*/ 3301391 h 3780772"/>
              <a:gd name="connsiteX5" fmla="*/ 1914018 w 2497772"/>
              <a:gd name="connsiteY5" fmla="*/ 3311620 h 3780772"/>
              <a:gd name="connsiteX6" fmla="*/ 939963 w 2497772"/>
              <a:gd name="connsiteY6" fmla="*/ 3664495 h 3780772"/>
              <a:gd name="connsiteX7" fmla="*/ 784364 w 2497772"/>
              <a:gd name="connsiteY7" fmla="*/ 3780772 h 3780772"/>
              <a:gd name="connsiteX8" fmla="*/ 775835 w 2497772"/>
              <a:gd name="connsiteY8" fmla="*/ 3774400 h 3780772"/>
              <a:gd name="connsiteX9" fmla="*/ 0 w 2497772"/>
              <a:gd name="connsiteY9" fmla="*/ 2130519 h 3780772"/>
              <a:gd name="connsiteX10" fmla="*/ 1914020 w 2497772"/>
              <a:gd name="connsiteY10" fmla="*/ 11000 h 3780772"/>
              <a:gd name="connsiteX11" fmla="*/ 2132013 w 2497772"/>
              <a:gd name="connsiteY11" fmla="*/ 0 h 3780772"/>
              <a:gd name="connsiteX12" fmla="*/ 2497772 w 2497772"/>
              <a:gd name="connsiteY12" fmla="*/ 541840 h 3780772"/>
              <a:gd name="connsiteX13" fmla="*/ 2132013 w 2497772"/>
              <a:gd name="connsiteY13" fmla="*/ 958686 h 3780772"/>
              <a:gd name="connsiteX14" fmla="*/ 2132013 w 2497772"/>
              <a:gd name="connsiteY14" fmla="*/ 958686 h 3780772"/>
              <a:gd name="connsiteX0" fmla="*/ 2132013 w 2538412"/>
              <a:gd name="connsiteY0" fmla="*/ 958686 h 3780772"/>
              <a:gd name="connsiteX1" fmla="*/ 2012129 w 2538412"/>
              <a:gd name="connsiteY1" fmla="*/ 964735 h 3780772"/>
              <a:gd name="connsiteX2" fmla="*/ 959444 w 2538412"/>
              <a:gd name="connsiteY2" fmla="*/ 2130519 h 3780772"/>
              <a:gd name="connsiteX3" fmla="*/ 2012128 w 2538412"/>
              <a:gd name="connsiteY3" fmla="*/ 3296113 h 3780772"/>
              <a:gd name="connsiteX4" fmla="*/ 2116733 w 2538412"/>
              <a:gd name="connsiteY4" fmla="*/ 3301391 h 3780772"/>
              <a:gd name="connsiteX5" fmla="*/ 1914018 w 2538412"/>
              <a:gd name="connsiteY5" fmla="*/ 3311620 h 3780772"/>
              <a:gd name="connsiteX6" fmla="*/ 939963 w 2538412"/>
              <a:gd name="connsiteY6" fmla="*/ 3664495 h 3780772"/>
              <a:gd name="connsiteX7" fmla="*/ 784364 w 2538412"/>
              <a:gd name="connsiteY7" fmla="*/ 3780772 h 3780772"/>
              <a:gd name="connsiteX8" fmla="*/ 775835 w 2538412"/>
              <a:gd name="connsiteY8" fmla="*/ 3774400 h 3780772"/>
              <a:gd name="connsiteX9" fmla="*/ 0 w 2538412"/>
              <a:gd name="connsiteY9" fmla="*/ 2130519 h 3780772"/>
              <a:gd name="connsiteX10" fmla="*/ 1914020 w 2538412"/>
              <a:gd name="connsiteY10" fmla="*/ 11000 h 3780772"/>
              <a:gd name="connsiteX11" fmla="*/ 2132013 w 2538412"/>
              <a:gd name="connsiteY11" fmla="*/ 0 h 3780772"/>
              <a:gd name="connsiteX12" fmla="*/ 2538412 w 2538412"/>
              <a:gd name="connsiteY12" fmla="*/ 526600 h 3780772"/>
              <a:gd name="connsiteX13" fmla="*/ 2132013 w 2538412"/>
              <a:gd name="connsiteY13" fmla="*/ 958686 h 3780772"/>
              <a:gd name="connsiteX14" fmla="*/ 2132013 w 2538412"/>
              <a:gd name="connsiteY14" fmla="*/ 958686 h 3780772"/>
              <a:gd name="connsiteX0" fmla="*/ 2132013 w 2518092"/>
              <a:gd name="connsiteY0" fmla="*/ 958686 h 3780772"/>
              <a:gd name="connsiteX1" fmla="*/ 2012129 w 2518092"/>
              <a:gd name="connsiteY1" fmla="*/ 964735 h 3780772"/>
              <a:gd name="connsiteX2" fmla="*/ 959444 w 2518092"/>
              <a:gd name="connsiteY2" fmla="*/ 2130519 h 3780772"/>
              <a:gd name="connsiteX3" fmla="*/ 2012128 w 2518092"/>
              <a:gd name="connsiteY3" fmla="*/ 3296113 h 3780772"/>
              <a:gd name="connsiteX4" fmla="*/ 2116733 w 2518092"/>
              <a:gd name="connsiteY4" fmla="*/ 3301391 h 3780772"/>
              <a:gd name="connsiteX5" fmla="*/ 1914018 w 2518092"/>
              <a:gd name="connsiteY5" fmla="*/ 3311620 h 3780772"/>
              <a:gd name="connsiteX6" fmla="*/ 939963 w 2518092"/>
              <a:gd name="connsiteY6" fmla="*/ 3664495 h 3780772"/>
              <a:gd name="connsiteX7" fmla="*/ 784364 w 2518092"/>
              <a:gd name="connsiteY7" fmla="*/ 3780772 h 3780772"/>
              <a:gd name="connsiteX8" fmla="*/ 775835 w 2518092"/>
              <a:gd name="connsiteY8" fmla="*/ 3774400 h 3780772"/>
              <a:gd name="connsiteX9" fmla="*/ 0 w 2518092"/>
              <a:gd name="connsiteY9" fmla="*/ 2130519 h 3780772"/>
              <a:gd name="connsiteX10" fmla="*/ 1914020 w 2518092"/>
              <a:gd name="connsiteY10" fmla="*/ 11000 h 3780772"/>
              <a:gd name="connsiteX11" fmla="*/ 2132013 w 2518092"/>
              <a:gd name="connsiteY11" fmla="*/ 0 h 3780772"/>
              <a:gd name="connsiteX12" fmla="*/ 2518092 w 2518092"/>
              <a:gd name="connsiteY12" fmla="*/ 526600 h 3780772"/>
              <a:gd name="connsiteX13" fmla="*/ 2132013 w 2518092"/>
              <a:gd name="connsiteY13" fmla="*/ 958686 h 3780772"/>
              <a:gd name="connsiteX14" fmla="*/ 2132013 w 2518092"/>
              <a:gd name="connsiteY14" fmla="*/ 958686 h 3780772"/>
              <a:gd name="connsiteX0" fmla="*/ 2132013 w 2553652"/>
              <a:gd name="connsiteY0" fmla="*/ 958686 h 3780772"/>
              <a:gd name="connsiteX1" fmla="*/ 2012129 w 2553652"/>
              <a:gd name="connsiteY1" fmla="*/ 964735 h 3780772"/>
              <a:gd name="connsiteX2" fmla="*/ 959444 w 2553652"/>
              <a:gd name="connsiteY2" fmla="*/ 2130519 h 3780772"/>
              <a:gd name="connsiteX3" fmla="*/ 2012128 w 2553652"/>
              <a:gd name="connsiteY3" fmla="*/ 3296113 h 3780772"/>
              <a:gd name="connsiteX4" fmla="*/ 2116733 w 2553652"/>
              <a:gd name="connsiteY4" fmla="*/ 3301391 h 3780772"/>
              <a:gd name="connsiteX5" fmla="*/ 1914018 w 2553652"/>
              <a:gd name="connsiteY5" fmla="*/ 3311620 h 3780772"/>
              <a:gd name="connsiteX6" fmla="*/ 939963 w 2553652"/>
              <a:gd name="connsiteY6" fmla="*/ 3664495 h 3780772"/>
              <a:gd name="connsiteX7" fmla="*/ 784364 w 2553652"/>
              <a:gd name="connsiteY7" fmla="*/ 3780772 h 3780772"/>
              <a:gd name="connsiteX8" fmla="*/ 775835 w 2553652"/>
              <a:gd name="connsiteY8" fmla="*/ 3774400 h 3780772"/>
              <a:gd name="connsiteX9" fmla="*/ 0 w 2553652"/>
              <a:gd name="connsiteY9" fmla="*/ 2130519 h 3780772"/>
              <a:gd name="connsiteX10" fmla="*/ 1914020 w 2553652"/>
              <a:gd name="connsiteY10" fmla="*/ 11000 h 3780772"/>
              <a:gd name="connsiteX11" fmla="*/ 2132013 w 2553652"/>
              <a:gd name="connsiteY11" fmla="*/ 0 h 3780772"/>
              <a:gd name="connsiteX12" fmla="*/ 2553652 w 2553652"/>
              <a:gd name="connsiteY12" fmla="*/ 526600 h 3780772"/>
              <a:gd name="connsiteX13" fmla="*/ 2132013 w 2553652"/>
              <a:gd name="connsiteY13" fmla="*/ 958686 h 3780772"/>
              <a:gd name="connsiteX14" fmla="*/ 2132013 w 2553652"/>
              <a:gd name="connsiteY14" fmla="*/ 958686 h 378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3652" h="3780772">
                <a:moveTo>
                  <a:pt x="2132013" y="958686"/>
                </a:moveTo>
                <a:lnTo>
                  <a:pt x="2012129" y="964735"/>
                </a:lnTo>
                <a:cubicBezTo>
                  <a:pt x="1420868" y="1024737"/>
                  <a:pt x="959444" y="1523721"/>
                  <a:pt x="959444" y="2130519"/>
                </a:cubicBezTo>
                <a:cubicBezTo>
                  <a:pt x="959444" y="2737139"/>
                  <a:pt x="1420868" y="3236111"/>
                  <a:pt x="2012128" y="3296113"/>
                </a:cubicBezTo>
                <a:lnTo>
                  <a:pt x="2116733" y="3301391"/>
                </a:lnTo>
                <a:lnTo>
                  <a:pt x="1914018" y="3311620"/>
                </a:lnTo>
                <a:cubicBezTo>
                  <a:pt x="1555647" y="3347991"/>
                  <a:pt x="1223521" y="3473054"/>
                  <a:pt x="939963" y="3664495"/>
                </a:cubicBezTo>
                <a:lnTo>
                  <a:pt x="784364" y="3780772"/>
                </a:lnTo>
                <a:lnTo>
                  <a:pt x="775835" y="3774400"/>
                </a:lnTo>
                <a:cubicBezTo>
                  <a:pt x="302006" y="3383675"/>
                  <a:pt x="0" y="2792354"/>
                  <a:pt x="0" y="2130519"/>
                </a:cubicBezTo>
                <a:cubicBezTo>
                  <a:pt x="0" y="1027461"/>
                  <a:pt x="838906" y="120110"/>
                  <a:pt x="1914020" y="11000"/>
                </a:cubicBezTo>
                <a:lnTo>
                  <a:pt x="2132013" y="0"/>
                </a:lnTo>
                <a:lnTo>
                  <a:pt x="2553652" y="526600"/>
                </a:lnTo>
                <a:lnTo>
                  <a:pt x="2132013" y="958686"/>
                </a:lnTo>
                <a:lnTo>
                  <a:pt x="2132013" y="95868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DDC40F-A48E-B28D-AF80-8B014D8EAC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860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F5CAA2EE-840B-F9A9-8BFE-86ECD520E082}"/>
              </a:ext>
            </a:extLst>
          </p:cNvPr>
          <p:cNvSpPr/>
          <p:nvPr/>
        </p:nvSpPr>
        <p:spPr>
          <a:xfrm>
            <a:off x="5728566" y="3033441"/>
            <a:ext cx="4328905" cy="2527574"/>
          </a:xfrm>
          <a:custGeom>
            <a:avLst/>
            <a:gdLst>
              <a:gd name="connsiteX0" fmla="*/ 0 w 4328905"/>
              <a:gd name="connsiteY0" fmla="*/ 0 h 2527574"/>
              <a:gd name="connsiteX1" fmla="*/ 990738 w 4328905"/>
              <a:gd name="connsiteY1" fmla="*/ 0 h 2527574"/>
              <a:gd name="connsiteX2" fmla="*/ 999539 w 4328905"/>
              <a:gd name="connsiteY2" fmla="*/ 44478 h 2527574"/>
              <a:gd name="connsiteX3" fmla="*/ 1017288 w 4328905"/>
              <a:gd name="connsiteY3" fmla="*/ 177585 h 2527574"/>
              <a:gd name="connsiteX4" fmla="*/ 1027514 w 4328905"/>
              <a:gd name="connsiteY4" fmla="*/ 380269 h 2527574"/>
              <a:gd name="connsiteX5" fmla="*/ 1026743 w 4328905"/>
              <a:gd name="connsiteY5" fmla="*/ 395560 h 2527574"/>
              <a:gd name="connsiteX6" fmla="*/ 1026743 w 4328905"/>
              <a:gd name="connsiteY6" fmla="*/ 395561 h 2527574"/>
              <a:gd name="connsiteX7" fmla="*/ 1027514 w 4328905"/>
              <a:gd name="connsiteY7" fmla="*/ 410851 h 2527574"/>
              <a:gd name="connsiteX8" fmla="*/ 1032792 w 4328905"/>
              <a:gd name="connsiteY8" fmla="*/ 515446 h 2527574"/>
              <a:gd name="connsiteX9" fmla="*/ 2198577 w 4328905"/>
              <a:gd name="connsiteY9" fmla="*/ 1568130 h 2527574"/>
              <a:gd name="connsiteX10" fmla="*/ 3364171 w 4328905"/>
              <a:gd name="connsiteY10" fmla="*/ 515446 h 2527574"/>
              <a:gd name="connsiteX11" fmla="*/ 3370219 w 4328905"/>
              <a:gd name="connsiteY11" fmla="*/ 395561 h 2527574"/>
              <a:gd name="connsiteX12" fmla="*/ 3370219 w 4328905"/>
              <a:gd name="connsiteY12" fmla="*/ 395562 h 2527574"/>
              <a:gd name="connsiteX13" fmla="*/ 3802317 w 4328905"/>
              <a:gd name="connsiteY13" fmla="*/ 0 h 2527574"/>
              <a:gd name="connsiteX14" fmla="*/ 3808034 w 4328905"/>
              <a:gd name="connsiteY14" fmla="*/ 0 h 2527574"/>
              <a:gd name="connsiteX15" fmla="*/ 4328905 w 4328905"/>
              <a:gd name="connsiteY15" fmla="*/ 395562 h 2527574"/>
              <a:gd name="connsiteX16" fmla="*/ 4317907 w 4328905"/>
              <a:gd name="connsiteY16" fmla="*/ 613555 h 2527574"/>
              <a:gd name="connsiteX17" fmla="*/ 2198577 w 4328905"/>
              <a:gd name="connsiteY17" fmla="*/ 2527574 h 2527574"/>
              <a:gd name="connsiteX18" fmla="*/ 554582 w 4328905"/>
              <a:gd name="connsiteY18" fmla="*/ 1751739 h 2527574"/>
              <a:gd name="connsiteX19" fmla="*/ 548208 w 4328905"/>
              <a:gd name="connsiteY19" fmla="*/ 1743209 h 2527574"/>
              <a:gd name="connsiteX20" fmla="*/ 431931 w 4328905"/>
              <a:gd name="connsiteY20" fmla="*/ 1587610 h 2527574"/>
              <a:gd name="connsiteX21" fmla="*/ 79056 w 4328905"/>
              <a:gd name="connsiteY21" fmla="*/ 613555 h 2527574"/>
              <a:gd name="connsiteX22" fmla="*/ 68827 w 4328905"/>
              <a:gd name="connsiteY22" fmla="*/ 410840 h 2527574"/>
              <a:gd name="connsiteX23" fmla="*/ 69598 w 4328905"/>
              <a:gd name="connsiteY23" fmla="*/ 395562 h 2527574"/>
              <a:gd name="connsiteX24" fmla="*/ 69598 w 4328905"/>
              <a:gd name="connsiteY24" fmla="*/ 395560 h 2527574"/>
              <a:gd name="connsiteX25" fmla="*/ 68827 w 4328905"/>
              <a:gd name="connsiteY25" fmla="*/ 380280 h 2527574"/>
              <a:gd name="connsiteX26" fmla="*/ 63549 w 4328905"/>
              <a:gd name="connsiteY26" fmla="*/ 275652 h 2527574"/>
              <a:gd name="connsiteX27" fmla="*/ 21119 w 4328905"/>
              <a:gd name="connsiteY27" fmla="*/ 60630 h 2527574"/>
              <a:gd name="connsiteX28" fmla="*/ 0 w 4328905"/>
              <a:gd name="connsiteY28" fmla="*/ 0 h 2527574"/>
              <a:gd name="connsiteX0" fmla="*/ 0 w 4328905"/>
              <a:gd name="connsiteY0" fmla="*/ 1316 h 2528890"/>
              <a:gd name="connsiteX1" fmla="*/ 497609 w 4328905"/>
              <a:gd name="connsiteY1" fmla="*/ 0 h 2528890"/>
              <a:gd name="connsiteX2" fmla="*/ 990738 w 4328905"/>
              <a:gd name="connsiteY2" fmla="*/ 1316 h 2528890"/>
              <a:gd name="connsiteX3" fmla="*/ 999539 w 4328905"/>
              <a:gd name="connsiteY3" fmla="*/ 45794 h 2528890"/>
              <a:gd name="connsiteX4" fmla="*/ 1017288 w 4328905"/>
              <a:gd name="connsiteY4" fmla="*/ 178901 h 2528890"/>
              <a:gd name="connsiteX5" fmla="*/ 1027514 w 4328905"/>
              <a:gd name="connsiteY5" fmla="*/ 381585 h 2528890"/>
              <a:gd name="connsiteX6" fmla="*/ 1026743 w 4328905"/>
              <a:gd name="connsiteY6" fmla="*/ 396876 h 2528890"/>
              <a:gd name="connsiteX7" fmla="*/ 1026743 w 4328905"/>
              <a:gd name="connsiteY7" fmla="*/ 396877 h 2528890"/>
              <a:gd name="connsiteX8" fmla="*/ 1027514 w 4328905"/>
              <a:gd name="connsiteY8" fmla="*/ 412167 h 2528890"/>
              <a:gd name="connsiteX9" fmla="*/ 1032792 w 4328905"/>
              <a:gd name="connsiteY9" fmla="*/ 516762 h 2528890"/>
              <a:gd name="connsiteX10" fmla="*/ 2198577 w 4328905"/>
              <a:gd name="connsiteY10" fmla="*/ 1569446 h 2528890"/>
              <a:gd name="connsiteX11" fmla="*/ 3364171 w 4328905"/>
              <a:gd name="connsiteY11" fmla="*/ 516762 h 2528890"/>
              <a:gd name="connsiteX12" fmla="*/ 3370219 w 4328905"/>
              <a:gd name="connsiteY12" fmla="*/ 396877 h 2528890"/>
              <a:gd name="connsiteX13" fmla="*/ 3370219 w 4328905"/>
              <a:gd name="connsiteY13" fmla="*/ 396878 h 2528890"/>
              <a:gd name="connsiteX14" fmla="*/ 3802317 w 4328905"/>
              <a:gd name="connsiteY14" fmla="*/ 1316 h 2528890"/>
              <a:gd name="connsiteX15" fmla="*/ 3808034 w 4328905"/>
              <a:gd name="connsiteY15" fmla="*/ 1316 h 2528890"/>
              <a:gd name="connsiteX16" fmla="*/ 4328905 w 4328905"/>
              <a:gd name="connsiteY16" fmla="*/ 396878 h 2528890"/>
              <a:gd name="connsiteX17" fmla="*/ 4317907 w 4328905"/>
              <a:gd name="connsiteY17" fmla="*/ 614871 h 2528890"/>
              <a:gd name="connsiteX18" fmla="*/ 2198577 w 4328905"/>
              <a:gd name="connsiteY18" fmla="*/ 2528890 h 2528890"/>
              <a:gd name="connsiteX19" fmla="*/ 554582 w 4328905"/>
              <a:gd name="connsiteY19" fmla="*/ 1753055 h 2528890"/>
              <a:gd name="connsiteX20" fmla="*/ 548208 w 4328905"/>
              <a:gd name="connsiteY20" fmla="*/ 1744525 h 2528890"/>
              <a:gd name="connsiteX21" fmla="*/ 431931 w 4328905"/>
              <a:gd name="connsiteY21" fmla="*/ 1588926 h 2528890"/>
              <a:gd name="connsiteX22" fmla="*/ 79056 w 4328905"/>
              <a:gd name="connsiteY22" fmla="*/ 614871 h 2528890"/>
              <a:gd name="connsiteX23" fmla="*/ 68827 w 4328905"/>
              <a:gd name="connsiteY23" fmla="*/ 412156 h 2528890"/>
              <a:gd name="connsiteX24" fmla="*/ 69598 w 4328905"/>
              <a:gd name="connsiteY24" fmla="*/ 396878 h 2528890"/>
              <a:gd name="connsiteX25" fmla="*/ 69598 w 4328905"/>
              <a:gd name="connsiteY25" fmla="*/ 396876 h 2528890"/>
              <a:gd name="connsiteX26" fmla="*/ 68827 w 4328905"/>
              <a:gd name="connsiteY26" fmla="*/ 381596 h 2528890"/>
              <a:gd name="connsiteX27" fmla="*/ 63549 w 4328905"/>
              <a:gd name="connsiteY27" fmla="*/ 276968 h 2528890"/>
              <a:gd name="connsiteX28" fmla="*/ 21119 w 4328905"/>
              <a:gd name="connsiteY28" fmla="*/ 61946 h 2528890"/>
              <a:gd name="connsiteX29" fmla="*/ 0 w 4328905"/>
              <a:gd name="connsiteY29" fmla="*/ 1316 h 2528890"/>
              <a:gd name="connsiteX0" fmla="*/ 0 w 4328905"/>
              <a:gd name="connsiteY0" fmla="*/ 0 h 2527574"/>
              <a:gd name="connsiteX1" fmla="*/ 548409 w 4328905"/>
              <a:gd name="connsiteY1" fmla="*/ 459059 h 2527574"/>
              <a:gd name="connsiteX2" fmla="*/ 990738 w 4328905"/>
              <a:gd name="connsiteY2" fmla="*/ 0 h 2527574"/>
              <a:gd name="connsiteX3" fmla="*/ 999539 w 4328905"/>
              <a:gd name="connsiteY3" fmla="*/ 44478 h 2527574"/>
              <a:gd name="connsiteX4" fmla="*/ 1017288 w 4328905"/>
              <a:gd name="connsiteY4" fmla="*/ 177585 h 2527574"/>
              <a:gd name="connsiteX5" fmla="*/ 1027514 w 4328905"/>
              <a:gd name="connsiteY5" fmla="*/ 380269 h 2527574"/>
              <a:gd name="connsiteX6" fmla="*/ 1026743 w 4328905"/>
              <a:gd name="connsiteY6" fmla="*/ 395560 h 2527574"/>
              <a:gd name="connsiteX7" fmla="*/ 1026743 w 4328905"/>
              <a:gd name="connsiteY7" fmla="*/ 395561 h 2527574"/>
              <a:gd name="connsiteX8" fmla="*/ 1027514 w 4328905"/>
              <a:gd name="connsiteY8" fmla="*/ 410851 h 2527574"/>
              <a:gd name="connsiteX9" fmla="*/ 1032792 w 4328905"/>
              <a:gd name="connsiteY9" fmla="*/ 515446 h 2527574"/>
              <a:gd name="connsiteX10" fmla="*/ 2198577 w 4328905"/>
              <a:gd name="connsiteY10" fmla="*/ 1568130 h 2527574"/>
              <a:gd name="connsiteX11" fmla="*/ 3364171 w 4328905"/>
              <a:gd name="connsiteY11" fmla="*/ 515446 h 2527574"/>
              <a:gd name="connsiteX12" fmla="*/ 3370219 w 4328905"/>
              <a:gd name="connsiteY12" fmla="*/ 395561 h 2527574"/>
              <a:gd name="connsiteX13" fmla="*/ 3370219 w 4328905"/>
              <a:gd name="connsiteY13" fmla="*/ 395562 h 2527574"/>
              <a:gd name="connsiteX14" fmla="*/ 3802317 w 4328905"/>
              <a:gd name="connsiteY14" fmla="*/ 0 h 2527574"/>
              <a:gd name="connsiteX15" fmla="*/ 3808034 w 4328905"/>
              <a:gd name="connsiteY15" fmla="*/ 0 h 2527574"/>
              <a:gd name="connsiteX16" fmla="*/ 4328905 w 4328905"/>
              <a:gd name="connsiteY16" fmla="*/ 395562 h 2527574"/>
              <a:gd name="connsiteX17" fmla="*/ 4317907 w 4328905"/>
              <a:gd name="connsiteY17" fmla="*/ 613555 h 2527574"/>
              <a:gd name="connsiteX18" fmla="*/ 2198577 w 4328905"/>
              <a:gd name="connsiteY18" fmla="*/ 2527574 h 2527574"/>
              <a:gd name="connsiteX19" fmla="*/ 554582 w 4328905"/>
              <a:gd name="connsiteY19" fmla="*/ 1751739 h 2527574"/>
              <a:gd name="connsiteX20" fmla="*/ 548208 w 4328905"/>
              <a:gd name="connsiteY20" fmla="*/ 1743209 h 2527574"/>
              <a:gd name="connsiteX21" fmla="*/ 431931 w 4328905"/>
              <a:gd name="connsiteY21" fmla="*/ 1587610 h 2527574"/>
              <a:gd name="connsiteX22" fmla="*/ 79056 w 4328905"/>
              <a:gd name="connsiteY22" fmla="*/ 613555 h 2527574"/>
              <a:gd name="connsiteX23" fmla="*/ 68827 w 4328905"/>
              <a:gd name="connsiteY23" fmla="*/ 410840 h 2527574"/>
              <a:gd name="connsiteX24" fmla="*/ 69598 w 4328905"/>
              <a:gd name="connsiteY24" fmla="*/ 395562 h 2527574"/>
              <a:gd name="connsiteX25" fmla="*/ 69598 w 4328905"/>
              <a:gd name="connsiteY25" fmla="*/ 395560 h 2527574"/>
              <a:gd name="connsiteX26" fmla="*/ 68827 w 4328905"/>
              <a:gd name="connsiteY26" fmla="*/ 380280 h 2527574"/>
              <a:gd name="connsiteX27" fmla="*/ 63549 w 4328905"/>
              <a:gd name="connsiteY27" fmla="*/ 275652 h 2527574"/>
              <a:gd name="connsiteX28" fmla="*/ 21119 w 4328905"/>
              <a:gd name="connsiteY28" fmla="*/ 60630 h 2527574"/>
              <a:gd name="connsiteX29" fmla="*/ 0 w 4328905"/>
              <a:gd name="connsiteY29" fmla="*/ 0 h 252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28905" h="2527574">
                <a:moveTo>
                  <a:pt x="0" y="0"/>
                </a:moveTo>
                <a:lnTo>
                  <a:pt x="548409" y="459059"/>
                </a:lnTo>
                <a:lnTo>
                  <a:pt x="990738" y="0"/>
                </a:lnTo>
                <a:lnTo>
                  <a:pt x="999539" y="44478"/>
                </a:lnTo>
                <a:cubicBezTo>
                  <a:pt x="1006812" y="88408"/>
                  <a:pt x="1012743" y="132792"/>
                  <a:pt x="1017288" y="177585"/>
                </a:cubicBezTo>
                <a:lnTo>
                  <a:pt x="1027514" y="380269"/>
                </a:lnTo>
                <a:lnTo>
                  <a:pt x="1026743" y="395560"/>
                </a:lnTo>
                <a:lnTo>
                  <a:pt x="1026743" y="395561"/>
                </a:lnTo>
                <a:lnTo>
                  <a:pt x="1027514" y="410851"/>
                </a:lnTo>
                <a:lnTo>
                  <a:pt x="1032792" y="515446"/>
                </a:lnTo>
                <a:cubicBezTo>
                  <a:pt x="1092795" y="1106706"/>
                  <a:pt x="1591778" y="1568130"/>
                  <a:pt x="2198577" y="1568130"/>
                </a:cubicBezTo>
                <a:cubicBezTo>
                  <a:pt x="2805197" y="1568130"/>
                  <a:pt x="3304169" y="1106706"/>
                  <a:pt x="3364171" y="515446"/>
                </a:cubicBezTo>
                <a:lnTo>
                  <a:pt x="3370219" y="395561"/>
                </a:lnTo>
                <a:lnTo>
                  <a:pt x="3370219" y="395562"/>
                </a:lnTo>
                <a:lnTo>
                  <a:pt x="3802317" y="0"/>
                </a:lnTo>
                <a:lnTo>
                  <a:pt x="3808034" y="0"/>
                </a:lnTo>
                <a:lnTo>
                  <a:pt x="4328905" y="395562"/>
                </a:lnTo>
                <a:lnTo>
                  <a:pt x="4317907" y="613555"/>
                </a:lnTo>
                <a:cubicBezTo>
                  <a:pt x="4208819" y="1688668"/>
                  <a:pt x="3301633" y="2527574"/>
                  <a:pt x="2198577" y="2527574"/>
                </a:cubicBezTo>
                <a:cubicBezTo>
                  <a:pt x="1536742" y="2527574"/>
                  <a:pt x="945361" y="2225568"/>
                  <a:pt x="554582" y="1751739"/>
                </a:cubicBezTo>
                <a:lnTo>
                  <a:pt x="548208" y="1743209"/>
                </a:lnTo>
                <a:lnTo>
                  <a:pt x="431931" y="1587610"/>
                </a:lnTo>
                <a:cubicBezTo>
                  <a:pt x="240490" y="1304052"/>
                  <a:pt x="115427" y="971926"/>
                  <a:pt x="79056" y="613555"/>
                </a:cubicBezTo>
                <a:lnTo>
                  <a:pt x="68827" y="410840"/>
                </a:lnTo>
                <a:lnTo>
                  <a:pt x="69598" y="395562"/>
                </a:lnTo>
                <a:lnTo>
                  <a:pt x="69598" y="395560"/>
                </a:lnTo>
                <a:lnTo>
                  <a:pt x="68827" y="380280"/>
                </a:lnTo>
                <a:lnTo>
                  <a:pt x="63549" y="275652"/>
                </a:lnTo>
                <a:cubicBezTo>
                  <a:pt x="56049" y="201732"/>
                  <a:pt x="41690" y="129842"/>
                  <a:pt x="21119" y="60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2DA7FD83-BBBB-1156-3C84-95F587D41E43}"/>
              </a:ext>
            </a:extLst>
          </p:cNvPr>
          <p:cNvSpPr/>
          <p:nvPr/>
        </p:nvSpPr>
        <p:spPr>
          <a:xfrm>
            <a:off x="2496001" y="1296989"/>
            <a:ext cx="4223302" cy="2182812"/>
          </a:xfrm>
          <a:custGeom>
            <a:avLst/>
            <a:gdLst>
              <a:gd name="connsiteX0" fmla="*/ 2130520 w 4223302"/>
              <a:gd name="connsiteY0" fmla="*/ 0 h 2132013"/>
              <a:gd name="connsiteX1" fmla="*/ 3774401 w 4223302"/>
              <a:gd name="connsiteY1" fmla="*/ 775880 h 2132013"/>
              <a:gd name="connsiteX2" fmla="*/ 3780774 w 4223302"/>
              <a:gd name="connsiteY2" fmla="*/ 784409 h 2132013"/>
              <a:gd name="connsiteX3" fmla="*/ 3897036 w 4223302"/>
              <a:gd name="connsiteY3" fmla="*/ 940011 h 2132013"/>
              <a:gd name="connsiteX4" fmla="*/ 4206301 w 4223302"/>
              <a:gd name="connsiteY4" fmla="*/ 1650544 h 2132013"/>
              <a:gd name="connsiteX5" fmla="*/ 4223302 w 4223302"/>
              <a:gd name="connsiteY5" fmla="*/ 1736453 h 2132013"/>
              <a:gd name="connsiteX6" fmla="*/ 3232564 w 4223302"/>
              <a:gd name="connsiteY6" fmla="*/ 1736453 h 2132013"/>
              <a:gd name="connsiteX7" fmla="*/ 3218248 w 4223302"/>
              <a:gd name="connsiteY7" fmla="*/ 1695356 h 2132013"/>
              <a:gd name="connsiteX8" fmla="*/ 2130520 w 4223302"/>
              <a:gd name="connsiteY8" fmla="*/ 959358 h 2132013"/>
              <a:gd name="connsiteX9" fmla="*/ 964735 w 4223302"/>
              <a:gd name="connsiteY9" fmla="*/ 2012105 h 2132013"/>
              <a:gd name="connsiteX10" fmla="*/ 958686 w 4223302"/>
              <a:gd name="connsiteY10" fmla="*/ 2132013 h 2132013"/>
              <a:gd name="connsiteX11" fmla="*/ 958686 w 4223302"/>
              <a:gd name="connsiteY11" fmla="*/ 2132012 h 2132013"/>
              <a:gd name="connsiteX12" fmla="*/ 541843 w 4223302"/>
              <a:gd name="connsiteY12" fmla="*/ 1710374 h 2132013"/>
              <a:gd name="connsiteX13" fmla="*/ 0 w 4223302"/>
              <a:gd name="connsiteY13" fmla="*/ 2132012 h 2132013"/>
              <a:gd name="connsiteX14" fmla="*/ 11000 w 4223302"/>
              <a:gd name="connsiteY14" fmla="*/ 1914037 h 2132013"/>
              <a:gd name="connsiteX15" fmla="*/ 2130520 w 4223302"/>
              <a:gd name="connsiteY15" fmla="*/ 0 h 2132013"/>
              <a:gd name="connsiteX0" fmla="*/ 2130520 w 4223302"/>
              <a:gd name="connsiteY0" fmla="*/ 0 h 2132013"/>
              <a:gd name="connsiteX1" fmla="*/ 3774401 w 4223302"/>
              <a:gd name="connsiteY1" fmla="*/ 775880 h 2132013"/>
              <a:gd name="connsiteX2" fmla="*/ 3780774 w 4223302"/>
              <a:gd name="connsiteY2" fmla="*/ 784409 h 2132013"/>
              <a:gd name="connsiteX3" fmla="*/ 3897036 w 4223302"/>
              <a:gd name="connsiteY3" fmla="*/ 940011 h 2132013"/>
              <a:gd name="connsiteX4" fmla="*/ 4206301 w 4223302"/>
              <a:gd name="connsiteY4" fmla="*/ 1650544 h 2132013"/>
              <a:gd name="connsiteX5" fmla="*/ 4223302 w 4223302"/>
              <a:gd name="connsiteY5" fmla="*/ 1736453 h 2132013"/>
              <a:gd name="connsiteX6" fmla="*/ 3733349 w 4223302"/>
              <a:gd name="connsiteY6" fmla="*/ 1731962 h 2132013"/>
              <a:gd name="connsiteX7" fmla="*/ 3232564 w 4223302"/>
              <a:gd name="connsiteY7" fmla="*/ 1736453 h 2132013"/>
              <a:gd name="connsiteX8" fmla="*/ 3218248 w 4223302"/>
              <a:gd name="connsiteY8" fmla="*/ 1695356 h 2132013"/>
              <a:gd name="connsiteX9" fmla="*/ 2130520 w 4223302"/>
              <a:gd name="connsiteY9" fmla="*/ 959358 h 2132013"/>
              <a:gd name="connsiteX10" fmla="*/ 964735 w 4223302"/>
              <a:gd name="connsiteY10" fmla="*/ 2012105 h 2132013"/>
              <a:gd name="connsiteX11" fmla="*/ 958686 w 4223302"/>
              <a:gd name="connsiteY11" fmla="*/ 2132013 h 2132013"/>
              <a:gd name="connsiteX12" fmla="*/ 958686 w 4223302"/>
              <a:gd name="connsiteY12" fmla="*/ 2132012 h 2132013"/>
              <a:gd name="connsiteX13" fmla="*/ 541843 w 4223302"/>
              <a:gd name="connsiteY13" fmla="*/ 1710374 h 2132013"/>
              <a:gd name="connsiteX14" fmla="*/ 0 w 4223302"/>
              <a:gd name="connsiteY14" fmla="*/ 2132012 h 2132013"/>
              <a:gd name="connsiteX15" fmla="*/ 11000 w 4223302"/>
              <a:gd name="connsiteY15" fmla="*/ 1914037 h 2132013"/>
              <a:gd name="connsiteX16" fmla="*/ 2130520 w 4223302"/>
              <a:gd name="connsiteY16" fmla="*/ 0 h 2132013"/>
              <a:gd name="connsiteX0" fmla="*/ 2130520 w 4223302"/>
              <a:gd name="connsiteY0" fmla="*/ 0 h 2182812"/>
              <a:gd name="connsiteX1" fmla="*/ 3774401 w 4223302"/>
              <a:gd name="connsiteY1" fmla="*/ 775880 h 2182812"/>
              <a:gd name="connsiteX2" fmla="*/ 3780774 w 4223302"/>
              <a:gd name="connsiteY2" fmla="*/ 784409 h 2182812"/>
              <a:gd name="connsiteX3" fmla="*/ 3897036 w 4223302"/>
              <a:gd name="connsiteY3" fmla="*/ 940011 h 2182812"/>
              <a:gd name="connsiteX4" fmla="*/ 4206301 w 4223302"/>
              <a:gd name="connsiteY4" fmla="*/ 1650544 h 2182812"/>
              <a:gd name="connsiteX5" fmla="*/ 4223302 w 4223302"/>
              <a:gd name="connsiteY5" fmla="*/ 1736453 h 2182812"/>
              <a:gd name="connsiteX6" fmla="*/ 3777799 w 4223302"/>
              <a:gd name="connsiteY6" fmla="*/ 2182812 h 2182812"/>
              <a:gd name="connsiteX7" fmla="*/ 3232564 w 4223302"/>
              <a:gd name="connsiteY7" fmla="*/ 1736453 h 2182812"/>
              <a:gd name="connsiteX8" fmla="*/ 3218248 w 4223302"/>
              <a:gd name="connsiteY8" fmla="*/ 1695356 h 2182812"/>
              <a:gd name="connsiteX9" fmla="*/ 2130520 w 4223302"/>
              <a:gd name="connsiteY9" fmla="*/ 959358 h 2182812"/>
              <a:gd name="connsiteX10" fmla="*/ 964735 w 4223302"/>
              <a:gd name="connsiteY10" fmla="*/ 2012105 h 2182812"/>
              <a:gd name="connsiteX11" fmla="*/ 958686 w 4223302"/>
              <a:gd name="connsiteY11" fmla="*/ 2132013 h 2182812"/>
              <a:gd name="connsiteX12" fmla="*/ 958686 w 4223302"/>
              <a:gd name="connsiteY12" fmla="*/ 2132012 h 2182812"/>
              <a:gd name="connsiteX13" fmla="*/ 541843 w 4223302"/>
              <a:gd name="connsiteY13" fmla="*/ 1710374 h 2182812"/>
              <a:gd name="connsiteX14" fmla="*/ 0 w 4223302"/>
              <a:gd name="connsiteY14" fmla="*/ 2132012 h 2182812"/>
              <a:gd name="connsiteX15" fmla="*/ 11000 w 4223302"/>
              <a:gd name="connsiteY15" fmla="*/ 1914037 h 2182812"/>
              <a:gd name="connsiteX16" fmla="*/ 2130520 w 4223302"/>
              <a:gd name="connsiteY16" fmla="*/ 0 h 2182812"/>
              <a:gd name="connsiteX0" fmla="*/ 2130520 w 4223302"/>
              <a:gd name="connsiteY0" fmla="*/ 0 h 2182812"/>
              <a:gd name="connsiteX1" fmla="*/ 3774401 w 4223302"/>
              <a:gd name="connsiteY1" fmla="*/ 775880 h 2182812"/>
              <a:gd name="connsiteX2" fmla="*/ 3780774 w 4223302"/>
              <a:gd name="connsiteY2" fmla="*/ 784409 h 2182812"/>
              <a:gd name="connsiteX3" fmla="*/ 3897036 w 4223302"/>
              <a:gd name="connsiteY3" fmla="*/ 940011 h 2182812"/>
              <a:gd name="connsiteX4" fmla="*/ 4206301 w 4223302"/>
              <a:gd name="connsiteY4" fmla="*/ 1650544 h 2182812"/>
              <a:gd name="connsiteX5" fmla="*/ 4223302 w 4223302"/>
              <a:gd name="connsiteY5" fmla="*/ 1736453 h 2182812"/>
              <a:gd name="connsiteX6" fmla="*/ 3790499 w 4223302"/>
              <a:gd name="connsiteY6" fmla="*/ 2182812 h 2182812"/>
              <a:gd name="connsiteX7" fmla="*/ 3232564 w 4223302"/>
              <a:gd name="connsiteY7" fmla="*/ 1736453 h 2182812"/>
              <a:gd name="connsiteX8" fmla="*/ 3218248 w 4223302"/>
              <a:gd name="connsiteY8" fmla="*/ 1695356 h 2182812"/>
              <a:gd name="connsiteX9" fmla="*/ 2130520 w 4223302"/>
              <a:gd name="connsiteY9" fmla="*/ 959358 h 2182812"/>
              <a:gd name="connsiteX10" fmla="*/ 964735 w 4223302"/>
              <a:gd name="connsiteY10" fmla="*/ 2012105 h 2182812"/>
              <a:gd name="connsiteX11" fmla="*/ 958686 w 4223302"/>
              <a:gd name="connsiteY11" fmla="*/ 2132013 h 2182812"/>
              <a:gd name="connsiteX12" fmla="*/ 958686 w 4223302"/>
              <a:gd name="connsiteY12" fmla="*/ 2132012 h 2182812"/>
              <a:gd name="connsiteX13" fmla="*/ 541843 w 4223302"/>
              <a:gd name="connsiteY13" fmla="*/ 1710374 h 2182812"/>
              <a:gd name="connsiteX14" fmla="*/ 0 w 4223302"/>
              <a:gd name="connsiteY14" fmla="*/ 2132012 h 2182812"/>
              <a:gd name="connsiteX15" fmla="*/ 11000 w 4223302"/>
              <a:gd name="connsiteY15" fmla="*/ 1914037 h 2182812"/>
              <a:gd name="connsiteX16" fmla="*/ 2130520 w 4223302"/>
              <a:gd name="connsiteY16" fmla="*/ 0 h 218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23302" h="2182812">
                <a:moveTo>
                  <a:pt x="2130520" y="0"/>
                </a:moveTo>
                <a:cubicBezTo>
                  <a:pt x="2792355" y="0"/>
                  <a:pt x="3383675" y="302040"/>
                  <a:pt x="3774401" y="775880"/>
                </a:cubicBezTo>
                <a:lnTo>
                  <a:pt x="3780774" y="784409"/>
                </a:lnTo>
                <a:lnTo>
                  <a:pt x="3897036" y="940011"/>
                </a:lnTo>
                <a:cubicBezTo>
                  <a:pt x="4040595" y="1152681"/>
                  <a:pt x="4146821" y="1392666"/>
                  <a:pt x="4206301" y="1650544"/>
                </a:cubicBezTo>
                <a:lnTo>
                  <a:pt x="4223302" y="1736453"/>
                </a:lnTo>
                <a:lnTo>
                  <a:pt x="3790499" y="2182812"/>
                </a:lnTo>
                <a:lnTo>
                  <a:pt x="3232564" y="1736453"/>
                </a:lnTo>
                <a:lnTo>
                  <a:pt x="3218248" y="1695356"/>
                </a:lnTo>
                <a:cubicBezTo>
                  <a:pt x="3045212" y="1263942"/>
                  <a:pt x="2623398" y="959358"/>
                  <a:pt x="2130520" y="959358"/>
                </a:cubicBezTo>
                <a:cubicBezTo>
                  <a:pt x="1523721" y="959358"/>
                  <a:pt x="1024738" y="1420740"/>
                  <a:pt x="964735" y="2012105"/>
                </a:cubicBezTo>
                <a:lnTo>
                  <a:pt x="958686" y="2132013"/>
                </a:lnTo>
                <a:lnTo>
                  <a:pt x="958686" y="2132012"/>
                </a:lnTo>
                <a:lnTo>
                  <a:pt x="541843" y="1710374"/>
                </a:lnTo>
                <a:lnTo>
                  <a:pt x="0" y="2132012"/>
                </a:lnTo>
                <a:lnTo>
                  <a:pt x="11000" y="1914037"/>
                </a:lnTo>
                <a:cubicBezTo>
                  <a:pt x="120110" y="838998"/>
                  <a:pt x="1027461" y="0"/>
                  <a:pt x="213052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B4D03F95-A241-0126-3035-B2C056554148}"/>
              </a:ext>
            </a:extLst>
          </p:cNvPr>
          <p:cNvSpPr/>
          <p:nvPr/>
        </p:nvSpPr>
        <p:spPr>
          <a:xfrm>
            <a:off x="9530883" y="3031068"/>
            <a:ext cx="5717" cy="2373"/>
          </a:xfrm>
          <a:custGeom>
            <a:avLst/>
            <a:gdLst>
              <a:gd name="connsiteX0" fmla="*/ 2592 w 5717"/>
              <a:gd name="connsiteY0" fmla="*/ 0 h 2373"/>
              <a:gd name="connsiteX1" fmla="*/ 5717 w 5717"/>
              <a:gd name="connsiteY1" fmla="*/ 2373 h 2373"/>
              <a:gd name="connsiteX2" fmla="*/ 0 w 5717"/>
              <a:gd name="connsiteY2" fmla="*/ 2373 h 2373"/>
              <a:gd name="connsiteX3" fmla="*/ 2592 w 5717"/>
              <a:gd name="connsiteY3" fmla="*/ 0 h 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7" h="2373">
                <a:moveTo>
                  <a:pt x="2592" y="0"/>
                </a:moveTo>
                <a:lnTo>
                  <a:pt x="5717" y="2373"/>
                </a:lnTo>
                <a:lnTo>
                  <a:pt x="0" y="2373"/>
                </a:lnTo>
                <a:lnTo>
                  <a:pt x="2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E3A32389-5FE7-95D0-A083-BD9925B8E052}"/>
              </a:ext>
            </a:extLst>
          </p:cNvPr>
          <p:cNvSpPr>
            <a:spLocks/>
          </p:cNvSpPr>
          <p:nvPr/>
        </p:nvSpPr>
        <p:spPr bwMode="auto">
          <a:xfrm rot="16200000">
            <a:off x="7101116" y="472647"/>
            <a:ext cx="2132012" cy="3780696"/>
          </a:xfrm>
          <a:custGeom>
            <a:avLst/>
            <a:gdLst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0 w 2132012"/>
              <a:gd name="connsiteY3" fmla="*/ 2822010 h 3780696"/>
              <a:gd name="connsiteX4" fmla="*/ 0 w 2132012"/>
              <a:gd name="connsiteY4" fmla="*/ 2822010 h 3780696"/>
              <a:gd name="connsiteX5" fmla="*/ 119907 w 2132012"/>
              <a:gd name="connsiteY5" fmla="*/ 2815961 h 3780696"/>
              <a:gd name="connsiteX6" fmla="*/ 1172654 w 2132012"/>
              <a:gd name="connsiteY6" fmla="*/ 1650367 h 3780696"/>
              <a:gd name="connsiteX7" fmla="*/ 119907 w 2132012"/>
              <a:gd name="connsiteY7" fmla="*/ 484582 h 3780696"/>
              <a:gd name="connsiteX8" fmla="*/ 15292 w 2132012"/>
              <a:gd name="connsiteY8" fmla="*/ 479304 h 3780696"/>
              <a:gd name="connsiteX9" fmla="*/ 217976 w 2132012"/>
              <a:gd name="connsiteY9" fmla="*/ 469078 h 3780696"/>
              <a:gd name="connsiteX10" fmla="*/ 1192003 w 2132012"/>
              <a:gd name="connsiteY10" fmla="*/ 116262 h 3780696"/>
              <a:gd name="connsiteX11" fmla="*/ 1347605 w 2132012"/>
              <a:gd name="connsiteY11" fmla="*/ 0 h 3780696"/>
              <a:gd name="connsiteX12" fmla="*/ 1356133 w 2132012"/>
              <a:gd name="connsiteY12" fmla="*/ 6373 h 3780696"/>
              <a:gd name="connsiteX13" fmla="*/ 2132012 w 2132012"/>
              <a:gd name="connsiteY13" fmla="*/ 1650367 h 3780696"/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1 w 2132012"/>
              <a:gd name="connsiteY3" fmla="*/ 3299026 h 3780696"/>
              <a:gd name="connsiteX4" fmla="*/ 0 w 2132012"/>
              <a:gd name="connsiteY4" fmla="*/ 2822010 h 3780696"/>
              <a:gd name="connsiteX5" fmla="*/ 0 w 2132012"/>
              <a:gd name="connsiteY5" fmla="*/ 2822010 h 3780696"/>
              <a:gd name="connsiteX6" fmla="*/ 119907 w 2132012"/>
              <a:gd name="connsiteY6" fmla="*/ 2815961 h 3780696"/>
              <a:gd name="connsiteX7" fmla="*/ 1172654 w 2132012"/>
              <a:gd name="connsiteY7" fmla="*/ 1650367 h 3780696"/>
              <a:gd name="connsiteX8" fmla="*/ 119907 w 2132012"/>
              <a:gd name="connsiteY8" fmla="*/ 484582 h 3780696"/>
              <a:gd name="connsiteX9" fmla="*/ 15292 w 2132012"/>
              <a:gd name="connsiteY9" fmla="*/ 479304 h 3780696"/>
              <a:gd name="connsiteX10" fmla="*/ 217976 w 2132012"/>
              <a:gd name="connsiteY10" fmla="*/ 469078 h 3780696"/>
              <a:gd name="connsiteX11" fmla="*/ 1192003 w 2132012"/>
              <a:gd name="connsiteY11" fmla="*/ 116262 h 3780696"/>
              <a:gd name="connsiteX12" fmla="*/ 1347605 w 2132012"/>
              <a:gd name="connsiteY12" fmla="*/ 0 h 3780696"/>
              <a:gd name="connsiteX13" fmla="*/ 1356133 w 2132012"/>
              <a:gd name="connsiteY13" fmla="*/ 6373 h 3780696"/>
              <a:gd name="connsiteX14" fmla="*/ 2132012 w 2132012"/>
              <a:gd name="connsiteY14" fmla="*/ 1650367 h 3780696"/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389468 w 2132012"/>
              <a:gd name="connsiteY3" fmla="*/ 3265159 h 3780696"/>
              <a:gd name="connsiteX4" fmla="*/ 0 w 2132012"/>
              <a:gd name="connsiteY4" fmla="*/ 2822010 h 3780696"/>
              <a:gd name="connsiteX5" fmla="*/ 0 w 2132012"/>
              <a:gd name="connsiteY5" fmla="*/ 2822010 h 3780696"/>
              <a:gd name="connsiteX6" fmla="*/ 119907 w 2132012"/>
              <a:gd name="connsiteY6" fmla="*/ 2815961 h 3780696"/>
              <a:gd name="connsiteX7" fmla="*/ 1172654 w 2132012"/>
              <a:gd name="connsiteY7" fmla="*/ 1650367 h 3780696"/>
              <a:gd name="connsiteX8" fmla="*/ 119907 w 2132012"/>
              <a:gd name="connsiteY8" fmla="*/ 484582 h 3780696"/>
              <a:gd name="connsiteX9" fmla="*/ 15292 w 2132012"/>
              <a:gd name="connsiteY9" fmla="*/ 479304 h 3780696"/>
              <a:gd name="connsiteX10" fmla="*/ 217976 w 2132012"/>
              <a:gd name="connsiteY10" fmla="*/ 469078 h 3780696"/>
              <a:gd name="connsiteX11" fmla="*/ 1192003 w 2132012"/>
              <a:gd name="connsiteY11" fmla="*/ 116262 h 3780696"/>
              <a:gd name="connsiteX12" fmla="*/ 1347605 w 2132012"/>
              <a:gd name="connsiteY12" fmla="*/ 0 h 3780696"/>
              <a:gd name="connsiteX13" fmla="*/ 1356133 w 2132012"/>
              <a:gd name="connsiteY13" fmla="*/ 6373 h 3780696"/>
              <a:gd name="connsiteX14" fmla="*/ 2132012 w 2132012"/>
              <a:gd name="connsiteY14" fmla="*/ 1650367 h 3780696"/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389468 w 2132012"/>
              <a:gd name="connsiteY3" fmla="*/ 3265159 h 3780696"/>
              <a:gd name="connsiteX4" fmla="*/ 0 w 2132012"/>
              <a:gd name="connsiteY4" fmla="*/ 2822010 h 3780696"/>
              <a:gd name="connsiteX5" fmla="*/ 0 w 2132012"/>
              <a:gd name="connsiteY5" fmla="*/ 2822010 h 3780696"/>
              <a:gd name="connsiteX6" fmla="*/ 119907 w 2132012"/>
              <a:gd name="connsiteY6" fmla="*/ 2815961 h 3780696"/>
              <a:gd name="connsiteX7" fmla="*/ 1172654 w 2132012"/>
              <a:gd name="connsiteY7" fmla="*/ 1650367 h 3780696"/>
              <a:gd name="connsiteX8" fmla="*/ 119907 w 2132012"/>
              <a:gd name="connsiteY8" fmla="*/ 484582 h 3780696"/>
              <a:gd name="connsiteX9" fmla="*/ 15292 w 2132012"/>
              <a:gd name="connsiteY9" fmla="*/ 479304 h 3780696"/>
              <a:gd name="connsiteX10" fmla="*/ 217976 w 2132012"/>
              <a:gd name="connsiteY10" fmla="*/ 469078 h 3780696"/>
              <a:gd name="connsiteX11" fmla="*/ 1192003 w 2132012"/>
              <a:gd name="connsiteY11" fmla="*/ 116262 h 3780696"/>
              <a:gd name="connsiteX12" fmla="*/ 1347605 w 2132012"/>
              <a:gd name="connsiteY12" fmla="*/ 0 h 3780696"/>
              <a:gd name="connsiteX13" fmla="*/ 1356133 w 2132012"/>
              <a:gd name="connsiteY13" fmla="*/ 6373 h 3780696"/>
              <a:gd name="connsiteX14" fmla="*/ 2132012 w 2132012"/>
              <a:gd name="connsiteY14" fmla="*/ 1650367 h 3780696"/>
              <a:gd name="connsiteX0" fmla="*/ 2132012 w 2132012"/>
              <a:gd name="connsiteY0" fmla="*/ 1650367 h 3780696"/>
              <a:gd name="connsiteX1" fmla="*/ 217975 w 2132012"/>
              <a:gd name="connsiteY1" fmla="*/ 3769698 h 3780696"/>
              <a:gd name="connsiteX2" fmla="*/ 0 w 2132012"/>
              <a:gd name="connsiteY2" fmla="*/ 3780696 h 3780696"/>
              <a:gd name="connsiteX3" fmla="*/ 389468 w 2132012"/>
              <a:gd name="connsiteY3" fmla="*/ 3265159 h 3780696"/>
              <a:gd name="connsiteX4" fmla="*/ 0 w 2132012"/>
              <a:gd name="connsiteY4" fmla="*/ 2822010 h 3780696"/>
              <a:gd name="connsiteX5" fmla="*/ 0 w 2132012"/>
              <a:gd name="connsiteY5" fmla="*/ 2822010 h 3780696"/>
              <a:gd name="connsiteX6" fmla="*/ 119907 w 2132012"/>
              <a:gd name="connsiteY6" fmla="*/ 2815961 h 3780696"/>
              <a:gd name="connsiteX7" fmla="*/ 1172654 w 2132012"/>
              <a:gd name="connsiteY7" fmla="*/ 1650367 h 3780696"/>
              <a:gd name="connsiteX8" fmla="*/ 119907 w 2132012"/>
              <a:gd name="connsiteY8" fmla="*/ 484582 h 3780696"/>
              <a:gd name="connsiteX9" fmla="*/ 15292 w 2132012"/>
              <a:gd name="connsiteY9" fmla="*/ 479304 h 3780696"/>
              <a:gd name="connsiteX10" fmla="*/ 217976 w 2132012"/>
              <a:gd name="connsiteY10" fmla="*/ 469078 h 3780696"/>
              <a:gd name="connsiteX11" fmla="*/ 1192003 w 2132012"/>
              <a:gd name="connsiteY11" fmla="*/ 116262 h 3780696"/>
              <a:gd name="connsiteX12" fmla="*/ 1347605 w 2132012"/>
              <a:gd name="connsiteY12" fmla="*/ 0 h 3780696"/>
              <a:gd name="connsiteX13" fmla="*/ 1356133 w 2132012"/>
              <a:gd name="connsiteY13" fmla="*/ 6373 h 3780696"/>
              <a:gd name="connsiteX14" fmla="*/ 2132012 w 2132012"/>
              <a:gd name="connsiteY14" fmla="*/ 1650367 h 378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2012" h="3780696">
                <a:moveTo>
                  <a:pt x="2132012" y="1650367"/>
                </a:moveTo>
                <a:cubicBezTo>
                  <a:pt x="2132012" y="2753425"/>
                  <a:pt x="1293015" y="3660609"/>
                  <a:pt x="217975" y="3769698"/>
                </a:cubicBezTo>
                <a:lnTo>
                  <a:pt x="0" y="3780696"/>
                </a:lnTo>
                <a:lnTo>
                  <a:pt x="389468" y="3265159"/>
                </a:lnTo>
                <a:lnTo>
                  <a:pt x="0" y="2822010"/>
                </a:lnTo>
                <a:lnTo>
                  <a:pt x="0" y="2822010"/>
                </a:lnTo>
                <a:lnTo>
                  <a:pt x="119907" y="2815961"/>
                </a:lnTo>
                <a:cubicBezTo>
                  <a:pt x="711273" y="2755959"/>
                  <a:pt x="1172654" y="2256987"/>
                  <a:pt x="1172654" y="1650367"/>
                </a:cubicBezTo>
                <a:cubicBezTo>
                  <a:pt x="1172654" y="1043568"/>
                  <a:pt x="711273" y="544585"/>
                  <a:pt x="119907" y="484582"/>
                </a:cubicBezTo>
                <a:lnTo>
                  <a:pt x="15292" y="479304"/>
                </a:lnTo>
                <a:lnTo>
                  <a:pt x="217976" y="469078"/>
                </a:lnTo>
                <a:cubicBezTo>
                  <a:pt x="576323" y="432715"/>
                  <a:pt x="908443" y="307674"/>
                  <a:pt x="1192003" y="116262"/>
                </a:cubicBezTo>
                <a:lnTo>
                  <a:pt x="1347605" y="0"/>
                </a:lnTo>
                <a:lnTo>
                  <a:pt x="1356133" y="6373"/>
                </a:lnTo>
                <a:cubicBezTo>
                  <a:pt x="1829973" y="397151"/>
                  <a:pt x="2132012" y="988532"/>
                  <a:pt x="2132012" y="1650367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CD0C0C3F-44E7-AAC2-6783-43C3EFC20C28}"/>
              </a:ext>
            </a:extLst>
          </p:cNvPr>
          <p:cNvSpPr>
            <a:spLocks/>
          </p:cNvSpPr>
          <p:nvPr/>
        </p:nvSpPr>
        <p:spPr bwMode="auto">
          <a:xfrm rot="16200000">
            <a:off x="3109561" y="2393801"/>
            <a:ext cx="2553652" cy="3780772"/>
          </a:xfrm>
          <a:custGeom>
            <a:avLst/>
            <a:gdLst>
              <a:gd name="connsiteX0" fmla="*/ 2132013 w 2132013"/>
              <a:gd name="connsiteY0" fmla="*/ 958686 h 3780772"/>
              <a:gd name="connsiteX1" fmla="*/ 2012129 w 2132013"/>
              <a:gd name="connsiteY1" fmla="*/ 964735 h 3780772"/>
              <a:gd name="connsiteX2" fmla="*/ 959444 w 2132013"/>
              <a:gd name="connsiteY2" fmla="*/ 2130519 h 3780772"/>
              <a:gd name="connsiteX3" fmla="*/ 2012128 w 2132013"/>
              <a:gd name="connsiteY3" fmla="*/ 3296113 h 3780772"/>
              <a:gd name="connsiteX4" fmla="*/ 2116733 w 2132013"/>
              <a:gd name="connsiteY4" fmla="*/ 3301391 h 3780772"/>
              <a:gd name="connsiteX5" fmla="*/ 1914018 w 2132013"/>
              <a:gd name="connsiteY5" fmla="*/ 3311620 h 3780772"/>
              <a:gd name="connsiteX6" fmla="*/ 939963 w 2132013"/>
              <a:gd name="connsiteY6" fmla="*/ 3664495 h 3780772"/>
              <a:gd name="connsiteX7" fmla="*/ 784364 w 2132013"/>
              <a:gd name="connsiteY7" fmla="*/ 3780772 h 3780772"/>
              <a:gd name="connsiteX8" fmla="*/ 775835 w 2132013"/>
              <a:gd name="connsiteY8" fmla="*/ 3774400 h 3780772"/>
              <a:gd name="connsiteX9" fmla="*/ 0 w 2132013"/>
              <a:gd name="connsiteY9" fmla="*/ 2130519 h 3780772"/>
              <a:gd name="connsiteX10" fmla="*/ 1914020 w 2132013"/>
              <a:gd name="connsiteY10" fmla="*/ 11000 h 3780772"/>
              <a:gd name="connsiteX11" fmla="*/ 2132013 w 2132013"/>
              <a:gd name="connsiteY11" fmla="*/ 0 h 3780772"/>
              <a:gd name="connsiteX12" fmla="*/ 2132013 w 2132013"/>
              <a:gd name="connsiteY12" fmla="*/ 958686 h 3780772"/>
              <a:gd name="connsiteX13" fmla="*/ 2132013 w 2132013"/>
              <a:gd name="connsiteY13" fmla="*/ 958686 h 3780772"/>
              <a:gd name="connsiteX0" fmla="*/ 2132013 w 2137093"/>
              <a:gd name="connsiteY0" fmla="*/ 958686 h 3780772"/>
              <a:gd name="connsiteX1" fmla="*/ 2012129 w 2137093"/>
              <a:gd name="connsiteY1" fmla="*/ 964735 h 3780772"/>
              <a:gd name="connsiteX2" fmla="*/ 959444 w 2137093"/>
              <a:gd name="connsiteY2" fmla="*/ 2130519 h 3780772"/>
              <a:gd name="connsiteX3" fmla="*/ 2012128 w 2137093"/>
              <a:gd name="connsiteY3" fmla="*/ 3296113 h 3780772"/>
              <a:gd name="connsiteX4" fmla="*/ 2116733 w 2137093"/>
              <a:gd name="connsiteY4" fmla="*/ 3301391 h 3780772"/>
              <a:gd name="connsiteX5" fmla="*/ 1914018 w 2137093"/>
              <a:gd name="connsiteY5" fmla="*/ 3311620 h 3780772"/>
              <a:gd name="connsiteX6" fmla="*/ 939963 w 2137093"/>
              <a:gd name="connsiteY6" fmla="*/ 3664495 h 3780772"/>
              <a:gd name="connsiteX7" fmla="*/ 784364 w 2137093"/>
              <a:gd name="connsiteY7" fmla="*/ 3780772 h 3780772"/>
              <a:gd name="connsiteX8" fmla="*/ 775835 w 2137093"/>
              <a:gd name="connsiteY8" fmla="*/ 3774400 h 3780772"/>
              <a:gd name="connsiteX9" fmla="*/ 0 w 2137093"/>
              <a:gd name="connsiteY9" fmla="*/ 2130519 h 3780772"/>
              <a:gd name="connsiteX10" fmla="*/ 1914020 w 2137093"/>
              <a:gd name="connsiteY10" fmla="*/ 11000 h 3780772"/>
              <a:gd name="connsiteX11" fmla="*/ 2132013 w 2137093"/>
              <a:gd name="connsiteY11" fmla="*/ 0 h 3780772"/>
              <a:gd name="connsiteX12" fmla="*/ 2137093 w 2137093"/>
              <a:gd name="connsiteY12" fmla="*/ 501200 h 3780772"/>
              <a:gd name="connsiteX13" fmla="*/ 2132013 w 2137093"/>
              <a:gd name="connsiteY13" fmla="*/ 958686 h 3780772"/>
              <a:gd name="connsiteX14" fmla="*/ 2132013 w 2137093"/>
              <a:gd name="connsiteY14" fmla="*/ 958686 h 3780772"/>
              <a:gd name="connsiteX0" fmla="*/ 2132013 w 2497772"/>
              <a:gd name="connsiteY0" fmla="*/ 958686 h 3780772"/>
              <a:gd name="connsiteX1" fmla="*/ 2012129 w 2497772"/>
              <a:gd name="connsiteY1" fmla="*/ 964735 h 3780772"/>
              <a:gd name="connsiteX2" fmla="*/ 959444 w 2497772"/>
              <a:gd name="connsiteY2" fmla="*/ 2130519 h 3780772"/>
              <a:gd name="connsiteX3" fmla="*/ 2012128 w 2497772"/>
              <a:gd name="connsiteY3" fmla="*/ 3296113 h 3780772"/>
              <a:gd name="connsiteX4" fmla="*/ 2116733 w 2497772"/>
              <a:gd name="connsiteY4" fmla="*/ 3301391 h 3780772"/>
              <a:gd name="connsiteX5" fmla="*/ 1914018 w 2497772"/>
              <a:gd name="connsiteY5" fmla="*/ 3311620 h 3780772"/>
              <a:gd name="connsiteX6" fmla="*/ 939963 w 2497772"/>
              <a:gd name="connsiteY6" fmla="*/ 3664495 h 3780772"/>
              <a:gd name="connsiteX7" fmla="*/ 784364 w 2497772"/>
              <a:gd name="connsiteY7" fmla="*/ 3780772 h 3780772"/>
              <a:gd name="connsiteX8" fmla="*/ 775835 w 2497772"/>
              <a:gd name="connsiteY8" fmla="*/ 3774400 h 3780772"/>
              <a:gd name="connsiteX9" fmla="*/ 0 w 2497772"/>
              <a:gd name="connsiteY9" fmla="*/ 2130519 h 3780772"/>
              <a:gd name="connsiteX10" fmla="*/ 1914020 w 2497772"/>
              <a:gd name="connsiteY10" fmla="*/ 11000 h 3780772"/>
              <a:gd name="connsiteX11" fmla="*/ 2132013 w 2497772"/>
              <a:gd name="connsiteY11" fmla="*/ 0 h 3780772"/>
              <a:gd name="connsiteX12" fmla="*/ 2497772 w 2497772"/>
              <a:gd name="connsiteY12" fmla="*/ 541840 h 3780772"/>
              <a:gd name="connsiteX13" fmla="*/ 2132013 w 2497772"/>
              <a:gd name="connsiteY13" fmla="*/ 958686 h 3780772"/>
              <a:gd name="connsiteX14" fmla="*/ 2132013 w 2497772"/>
              <a:gd name="connsiteY14" fmla="*/ 958686 h 3780772"/>
              <a:gd name="connsiteX0" fmla="*/ 2132013 w 2497772"/>
              <a:gd name="connsiteY0" fmla="*/ 958686 h 3780772"/>
              <a:gd name="connsiteX1" fmla="*/ 2012129 w 2497772"/>
              <a:gd name="connsiteY1" fmla="*/ 964735 h 3780772"/>
              <a:gd name="connsiteX2" fmla="*/ 959444 w 2497772"/>
              <a:gd name="connsiteY2" fmla="*/ 2130519 h 3780772"/>
              <a:gd name="connsiteX3" fmla="*/ 2012128 w 2497772"/>
              <a:gd name="connsiteY3" fmla="*/ 3296113 h 3780772"/>
              <a:gd name="connsiteX4" fmla="*/ 2116733 w 2497772"/>
              <a:gd name="connsiteY4" fmla="*/ 3301391 h 3780772"/>
              <a:gd name="connsiteX5" fmla="*/ 1914018 w 2497772"/>
              <a:gd name="connsiteY5" fmla="*/ 3311620 h 3780772"/>
              <a:gd name="connsiteX6" fmla="*/ 939963 w 2497772"/>
              <a:gd name="connsiteY6" fmla="*/ 3664495 h 3780772"/>
              <a:gd name="connsiteX7" fmla="*/ 784364 w 2497772"/>
              <a:gd name="connsiteY7" fmla="*/ 3780772 h 3780772"/>
              <a:gd name="connsiteX8" fmla="*/ 775835 w 2497772"/>
              <a:gd name="connsiteY8" fmla="*/ 3774400 h 3780772"/>
              <a:gd name="connsiteX9" fmla="*/ 0 w 2497772"/>
              <a:gd name="connsiteY9" fmla="*/ 2130519 h 3780772"/>
              <a:gd name="connsiteX10" fmla="*/ 1914020 w 2497772"/>
              <a:gd name="connsiteY10" fmla="*/ 11000 h 3780772"/>
              <a:gd name="connsiteX11" fmla="*/ 2132013 w 2497772"/>
              <a:gd name="connsiteY11" fmla="*/ 0 h 3780772"/>
              <a:gd name="connsiteX12" fmla="*/ 2497772 w 2497772"/>
              <a:gd name="connsiteY12" fmla="*/ 541840 h 3780772"/>
              <a:gd name="connsiteX13" fmla="*/ 2132013 w 2497772"/>
              <a:gd name="connsiteY13" fmla="*/ 958686 h 3780772"/>
              <a:gd name="connsiteX14" fmla="*/ 2132013 w 2497772"/>
              <a:gd name="connsiteY14" fmla="*/ 958686 h 3780772"/>
              <a:gd name="connsiteX0" fmla="*/ 2132013 w 2497772"/>
              <a:gd name="connsiteY0" fmla="*/ 958686 h 3780772"/>
              <a:gd name="connsiteX1" fmla="*/ 2012129 w 2497772"/>
              <a:gd name="connsiteY1" fmla="*/ 964735 h 3780772"/>
              <a:gd name="connsiteX2" fmla="*/ 959444 w 2497772"/>
              <a:gd name="connsiteY2" fmla="*/ 2130519 h 3780772"/>
              <a:gd name="connsiteX3" fmla="*/ 2012128 w 2497772"/>
              <a:gd name="connsiteY3" fmla="*/ 3296113 h 3780772"/>
              <a:gd name="connsiteX4" fmla="*/ 2116733 w 2497772"/>
              <a:gd name="connsiteY4" fmla="*/ 3301391 h 3780772"/>
              <a:gd name="connsiteX5" fmla="*/ 1914018 w 2497772"/>
              <a:gd name="connsiteY5" fmla="*/ 3311620 h 3780772"/>
              <a:gd name="connsiteX6" fmla="*/ 939963 w 2497772"/>
              <a:gd name="connsiteY6" fmla="*/ 3664495 h 3780772"/>
              <a:gd name="connsiteX7" fmla="*/ 784364 w 2497772"/>
              <a:gd name="connsiteY7" fmla="*/ 3780772 h 3780772"/>
              <a:gd name="connsiteX8" fmla="*/ 775835 w 2497772"/>
              <a:gd name="connsiteY8" fmla="*/ 3774400 h 3780772"/>
              <a:gd name="connsiteX9" fmla="*/ 0 w 2497772"/>
              <a:gd name="connsiteY9" fmla="*/ 2130519 h 3780772"/>
              <a:gd name="connsiteX10" fmla="*/ 1914020 w 2497772"/>
              <a:gd name="connsiteY10" fmla="*/ 11000 h 3780772"/>
              <a:gd name="connsiteX11" fmla="*/ 2132013 w 2497772"/>
              <a:gd name="connsiteY11" fmla="*/ 0 h 3780772"/>
              <a:gd name="connsiteX12" fmla="*/ 2497772 w 2497772"/>
              <a:gd name="connsiteY12" fmla="*/ 541840 h 3780772"/>
              <a:gd name="connsiteX13" fmla="*/ 2132013 w 2497772"/>
              <a:gd name="connsiteY13" fmla="*/ 958686 h 3780772"/>
              <a:gd name="connsiteX14" fmla="*/ 2132013 w 2497772"/>
              <a:gd name="connsiteY14" fmla="*/ 958686 h 3780772"/>
              <a:gd name="connsiteX0" fmla="*/ 2132013 w 2538412"/>
              <a:gd name="connsiteY0" fmla="*/ 958686 h 3780772"/>
              <a:gd name="connsiteX1" fmla="*/ 2012129 w 2538412"/>
              <a:gd name="connsiteY1" fmla="*/ 964735 h 3780772"/>
              <a:gd name="connsiteX2" fmla="*/ 959444 w 2538412"/>
              <a:gd name="connsiteY2" fmla="*/ 2130519 h 3780772"/>
              <a:gd name="connsiteX3" fmla="*/ 2012128 w 2538412"/>
              <a:gd name="connsiteY3" fmla="*/ 3296113 h 3780772"/>
              <a:gd name="connsiteX4" fmla="*/ 2116733 w 2538412"/>
              <a:gd name="connsiteY4" fmla="*/ 3301391 h 3780772"/>
              <a:gd name="connsiteX5" fmla="*/ 1914018 w 2538412"/>
              <a:gd name="connsiteY5" fmla="*/ 3311620 h 3780772"/>
              <a:gd name="connsiteX6" fmla="*/ 939963 w 2538412"/>
              <a:gd name="connsiteY6" fmla="*/ 3664495 h 3780772"/>
              <a:gd name="connsiteX7" fmla="*/ 784364 w 2538412"/>
              <a:gd name="connsiteY7" fmla="*/ 3780772 h 3780772"/>
              <a:gd name="connsiteX8" fmla="*/ 775835 w 2538412"/>
              <a:gd name="connsiteY8" fmla="*/ 3774400 h 3780772"/>
              <a:gd name="connsiteX9" fmla="*/ 0 w 2538412"/>
              <a:gd name="connsiteY9" fmla="*/ 2130519 h 3780772"/>
              <a:gd name="connsiteX10" fmla="*/ 1914020 w 2538412"/>
              <a:gd name="connsiteY10" fmla="*/ 11000 h 3780772"/>
              <a:gd name="connsiteX11" fmla="*/ 2132013 w 2538412"/>
              <a:gd name="connsiteY11" fmla="*/ 0 h 3780772"/>
              <a:gd name="connsiteX12" fmla="*/ 2538412 w 2538412"/>
              <a:gd name="connsiteY12" fmla="*/ 526600 h 3780772"/>
              <a:gd name="connsiteX13" fmla="*/ 2132013 w 2538412"/>
              <a:gd name="connsiteY13" fmla="*/ 958686 h 3780772"/>
              <a:gd name="connsiteX14" fmla="*/ 2132013 w 2538412"/>
              <a:gd name="connsiteY14" fmla="*/ 958686 h 3780772"/>
              <a:gd name="connsiteX0" fmla="*/ 2132013 w 2518092"/>
              <a:gd name="connsiteY0" fmla="*/ 958686 h 3780772"/>
              <a:gd name="connsiteX1" fmla="*/ 2012129 w 2518092"/>
              <a:gd name="connsiteY1" fmla="*/ 964735 h 3780772"/>
              <a:gd name="connsiteX2" fmla="*/ 959444 w 2518092"/>
              <a:gd name="connsiteY2" fmla="*/ 2130519 h 3780772"/>
              <a:gd name="connsiteX3" fmla="*/ 2012128 w 2518092"/>
              <a:gd name="connsiteY3" fmla="*/ 3296113 h 3780772"/>
              <a:gd name="connsiteX4" fmla="*/ 2116733 w 2518092"/>
              <a:gd name="connsiteY4" fmla="*/ 3301391 h 3780772"/>
              <a:gd name="connsiteX5" fmla="*/ 1914018 w 2518092"/>
              <a:gd name="connsiteY5" fmla="*/ 3311620 h 3780772"/>
              <a:gd name="connsiteX6" fmla="*/ 939963 w 2518092"/>
              <a:gd name="connsiteY6" fmla="*/ 3664495 h 3780772"/>
              <a:gd name="connsiteX7" fmla="*/ 784364 w 2518092"/>
              <a:gd name="connsiteY7" fmla="*/ 3780772 h 3780772"/>
              <a:gd name="connsiteX8" fmla="*/ 775835 w 2518092"/>
              <a:gd name="connsiteY8" fmla="*/ 3774400 h 3780772"/>
              <a:gd name="connsiteX9" fmla="*/ 0 w 2518092"/>
              <a:gd name="connsiteY9" fmla="*/ 2130519 h 3780772"/>
              <a:gd name="connsiteX10" fmla="*/ 1914020 w 2518092"/>
              <a:gd name="connsiteY10" fmla="*/ 11000 h 3780772"/>
              <a:gd name="connsiteX11" fmla="*/ 2132013 w 2518092"/>
              <a:gd name="connsiteY11" fmla="*/ 0 h 3780772"/>
              <a:gd name="connsiteX12" fmla="*/ 2518092 w 2518092"/>
              <a:gd name="connsiteY12" fmla="*/ 526600 h 3780772"/>
              <a:gd name="connsiteX13" fmla="*/ 2132013 w 2518092"/>
              <a:gd name="connsiteY13" fmla="*/ 958686 h 3780772"/>
              <a:gd name="connsiteX14" fmla="*/ 2132013 w 2518092"/>
              <a:gd name="connsiteY14" fmla="*/ 958686 h 3780772"/>
              <a:gd name="connsiteX0" fmla="*/ 2132013 w 2553652"/>
              <a:gd name="connsiteY0" fmla="*/ 958686 h 3780772"/>
              <a:gd name="connsiteX1" fmla="*/ 2012129 w 2553652"/>
              <a:gd name="connsiteY1" fmla="*/ 964735 h 3780772"/>
              <a:gd name="connsiteX2" fmla="*/ 959444 w 2553652"/>
              <a:gd name="connsiteY2" fmla="*/ 2130519 h 3780772"/>
              <a:gd name="connsiteX3" fmla="*/ 2012128 w 2553652"/>
              <a:gd name="connsiteY3" fmla="*/ 3296113 h 3780772"/>
              <a:gd name="connsiteX4" fmla="*/ 2116733 w 2553652"/>
              <a:gd name="connsiteY4" fmla="*/ 3301391 h 3780772"/>
              <a:gd name="connsiteX5" fmla="*/ 1914018 w 2553652"/>
              <a:gd name="connsiteY5" fmla="*/ 3311620 h 3780772"/>
              <a:gd name="connsiteX6" fmla="*/ 939963 w 2553652"/>
              <a:gd name="connsiteY6" fmla="*/ 3664495 h 3780772"/>
              <a:gd name="connsiteX7" fmla="*/ 784364 w 2553652"/>
              <a:gd name="connsiteY7" fmla="*/ 3780772 h 3780772"/>
              <a:gd name="connsiteX8" fmla="*/ 775835 w 2553652"/>
              <a:gd name="connsiteY8" fmla="*/ 3774400 h 3780772"/>
              <a:gd name="connsiteX9" fmla="*/ 0 w 2553652"/>
              <a:gd name="connsiteY9" fmla="*/ 2130519 h 3780772"/>
              <a:gd name="connsiteX10" fmla="*/ 1914020 w 2553652"/>
              <a:gd name="connsiteY10" fmla="*/ 11000 h 3780772"/>
              <a:gd name="connsiteX11" fmla="*/ 2132013 w 2553652"/>
              <a:gd name="connsiteY11" fmla="*/ 0 h 3780772"/>
              <a:gd name="connsiteX12" fmla="*/ 2553652 w 2553652"/>
              <a:gd name="connsiteY12" fmla="*/ 526600 h 3780772"/>
              <a:gd name="connsiteX13" fmla="*/ 2132013 w 2553652"/>
              <a:gd name="connsiteY13" fmla="*/ 958686 h 3780772"/>
              <a:gd name="connsiteX14" fmla="*/ 2132013 w 2553652"/>
              <a:gd name="connsiteY14" fmla="*/ 958686 h 378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3652" h="3780772">
                <a:moveTo>
                  <a:pt x="2132013" y="958686"/>
                </a:moveTo>
                <a:lnTo>
                  <a:pt x="2012129" y="964735"/>
                </a:lnTo>
                <a:cubicBezTo>
                  <a:pt x="1420868" y="1024737"/>
                  <a:pt x="959444" y="1523721"/>
                  <a:pt x="959444" y="2130519"/>
                </a:cubicBezTo>
                <a:cubicBezTo>
                  <a:pt x="959444" y="2737139"/>
                  <a:pt x="1420868" y="3236111"/>
                  <a:pt x="2012128" y="3296113"/>
                </a:cubicBezTo>
                <a:lnTo>
                  <a:pt x="2116733" y="3301391"/>
                </a:lnTo>
                <a:lnTo>
                  <a:pt x="1914018" y="3311620"/>
                </a:lnTo>
                <a:cubicBezTo>
                  <a:pt x="1555647" y="3347991"/>
                  <a:pt x="1223521" y="3473054"/>
                  <a:pt x="939963" y="3664495"/>
                </a:cubicBezTo>
                <a:lnTo>
                  <a:pt x="784364" y="3780772"/>
                </a:lnTo>
                <a:lnTo>
                  <a:pt x="775835" y="3774400"/>
                </a:lnTo>
                <a:cubicBezTo>
                  <a:pt x="302006" y="3383675"/>
                  <a:pt x="0" y="2792354"/>
                  <a:pt x="0" y="2130519"/>
                </a:cubicBezTo>
                <a:cubicBezTo>
                  <a:pt x="0" y="1027461"/>
                  <a:pt x="838906" y="120110"/>
                  <a:pt x="1914020" y="11000"/>
                </a:cubicBezTo>
                <a:lnTo>
                  <a:pt x="2132013" y="0"/>
                </a:lnTo>
                <a:lnTo>
                  <a:pt x="2553652" y="526600"/>
                </a:lnTo>
                <a:lnTo>
                  <a:pt x="2132013" y="958686"/>
                </a:lnTo>
                <a:lnTo>
                  <a:pt x="2132013" y="95868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DDC40F-A48E-B28D-AF80-8B014D8EAC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380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CBBE09B-2864-5D17-0B19-BF445E1D09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42" name="手繪多邊形: 圖案 41">
            <a:extLst>
              <a:ext uri="{FF2B5EF4-FFF2-40B4-BE49-F238E27FC236}">
                <a16:creationId xmlns:a16="http://schemas.microsoft.com/office/drawing/2014/main" id="{43520790-8BB3-3671-0122-CD213D1ADC7A}"/>
              </a:ext>
            </a:extLst>
          </p:cNvPr>
          <p:cNvSpPr>
            <a:spLocks/>
          </p:cNvSpPr>
          <p:nvPr/>
        </p:nvSpPr>
        <p:spPr bwMode="auto">
          <a:xfrm rot="16200000">
            <a:off x="4156624" y="-687862"/>
            <a:ext cx="4264028" cy="8233726"/>
          </a:xfrm>
          <a:custGeom>
            <a:avLst/>
            <a:gdLst>
              <a:gd name="connsiteX0" fmla="*/ 4264028 w 4264028"/>
              <a:gd name="connsiteY0" fmla="*/ 2094744 h 8233726"/>
              <a:gd name="connsiteX1" fmla="*/ 3324018 w 4264028"/>
              <a:gd name="connsiteY1" fmla="*/ 3861260 h 8233726"/>
              <a:gd name="connsiteX2" fmla="*/ 3160905 w 4264028"/>
              <a:gd name="connsiteY2" fmla="*/ 3960272 h 8233726"/>
              <a:gd name="connsiteX3" fmla="*/ 3148233 w 4264028"/>
              <a:gd name="connsiteY3" fmla="*/ 3967964 h 8233726"/>
              <a:gd name="connsiteX4" fmla="*/ 2349990 w 4264028"/>
              <a:gd name="connsiteY4" fmla="*/ 4214076 h 8233726"/>
              <a:gd name="connsiteX5" fmla="*/ 2132015 w 4264028"/>
              <a:gd name="connsiteY5" fmla="*/ 4225074 h 8233726"/>
              <a:gd name="connsiteX6" fmla="*/ 2132013 w 4264028"/>
              <a:gd name="connsiteY6" fmla="*/ 4225074 h 8233726"/>
              <a:gd name="connsiteX7" fmla="*/ 2132012 w 4264028"/>
              <a:gd name="connsiteY7" fmla="*/ 4225075 h 8233726"/>
              <a:gd name="connsiteX8" fmla="*/ 2132012 w 4264028"/>
              <a:gd name="connsiteY8" fmla="*/ 4228007 h 8233726"/>
              <a:gd name="connsiteX9" fmla="*/ 2132013 w 4264028"/>
              <a:gd name="connsiteY9" fmla="*/ 4228007 h 8233726"/>
              <a:gd name="connsiteX10" fmla="*/ 1968510 w 4264028"/>
              <a:gd name="connsiteY10" fmla="*/ 4236257 h 8233726"/>
              <a:gd name="connsiteX11" fmla="*/ 533004 w 4264028"/>
              <a:gd name="connsiteY11" fmla="*/ 5825945 h 8233726"/>
              <a:gd name="connsiteX12" fmla="*/ 1968510 w 4264028"/>
              <a:gd name="connsiteY12" fmla="*/ 7415445 h 8233726"/>
              <a:gd name="connsiteX13" fmla="*/ 2020128 w 4264028"/>
              <a:gd name="connsiteY13" fmla="*/ 7418049 h 8233726"/>
              <a:gd name="connsiteX14" fmla="*/ 1977192 w 4264028"/>
              <a:gd name="connsiteY14" fmla="*/ 7155689 h 8233726"/>
              <a:gd name="connsiteX15" fmla="*/ 2604423 w 4264028"/>
              <a:gd name="connsiteY15" fmla="*/ 7606496 h 8233726"/>
              <a:gd name="connsiteX16" fmla="*/ 2153615 w 4264028"/>
              <a:gd name="connsiteY16" fmla="*/ 8233726 h 8233726"/>
              <a:gd name="connsiteX17" fmla="*/ 2108011 w 4264028"/>
              <a:gd name="connsiteY17" fmla="*/ 7955064 h 8233726"/>
              <a:gd name="connsiteX18" fmla="*/ 1914019 w 4264028"/>
              <a:gd name="connsiteY18" fmla="*/ 7945277 h 8233726"/>
              <a:gd name="connsiteX19" fmla="*/ 0 w 4264028"/>
              <a:gd name="connsiteY19" fmla="*/ 5825945 h 8233726"/>
              <a:gd name="connsiteX20" fmla="*/ 939964 w 4264028"/>
              <a:gd name="connsiteY20" fmla="*/ 4059298 h 8233726"/>
              <a:gd name="connsiteX21" fmla="*/ 1103076 w 4264028"/>
              <a:gd name="connsiteY21" fmla="*/ 3960271 h 8233726"/>
              <a:gd name="connsiteX22" fmla="*/ 1103077 w 4264028"/>
              <a:gd name="connsiteY22" fmla="*/ 3960271 h 8233726"/>
              <a:gd name="connsiteX23" fmla="*/ 1115749 w 4264028"/>
              <a:gd name="connsiteY23" fmla="*/ 3952577 h 8233726"/>
              <a:gd name="connsiteX24" fmla="*/ 1914020 w 4264028"/>
              <a:gd name="connsiteY24" fmla="*/ 3706423 h 8233726"/>
              <a:gd name="connsiteX25" fmla="*/ 2132013 w 4264028"/>
              <a:gd name="connsiteY25" fmla="*/ 3695423 h 8233726"/>
              <a:gd name="connsiteX26" fmla="*/ 2132016 w 4264028"/>
              <a:gd name="connsiteY26" fmla="*/ 3695423 h 8233726"/>
              <a:gd name="connsiteX27" fmla="*/ 2132016 w 4264028"/>
              <a:gd name="connsiteY27" fmla="*/ 3692490 h 8233726"/>
              <a:gd name="connsiteX28" fmla="*/ 2132015 w 4264028"/>
              <a:gd name="connsiteY28" fmla="*/ 3692490 h 8233726"/>
              <a:gd name="connsiteX29" fmla="*/ 2295506 w 4264028"/>
              <a:gd name="connsiteY29" fmla="*/ 3684242 h 8233726"/>
              <a:gd name="connsiteX30" fmla="*/ 3731073 w 4264028"/>
              <a:gd name="connsiteY30" fmla="*/ 2094744 h 8233726"/>
              <a:gd name="connsiteX31" fmla="*/ 2588692 w 4264028"/>
              <a:gd name="connsiteY31" fmla="*/ 562924 h 8233726"/>
              <a:gd name="connsiteX32" fmla="*/ 2441799 w 4264028"/>
              <a:gd name="connsiteY32" fmla="*/ 533931 h 8233726"/>
              <a:gd name="connsiteX33" fmla="*/ 2744873 w 4264028"/>
              <a:gd name="connsiteY33" fmla="*/ 310285 h 8233726"/>
              <a:gd name="connsiteX34" fmla="*/ 2515905 w 4264028"/>
              <a:gd name="connsiteY34" fmla="*/ 0 h 8233726"/>
              <a:gd name="connsiteX35" fmla="*/ 2548648 w 4264028"/>
              <a:gd name="connsiteY35" fmla="*/ 4890 h 8233726"/>
              <a:gd name="connsiteX36" fmla="*/ 4264028 w 4264028"/>
              <a:gd name="connsiteY36" fmla="*/ 2094744 h 823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64028" h="8233726">
                <a:moveTo>
                  <a:pt x="4264028" y="2094744"/>
                </a:moveTo>
                <a:cubicBezTo>
                  <a:pt x="4264028" y="2830116"/>
                  <a:pt x="3891140" y="3478433"/>
                  <a:pt x="3324018" y="3861260"/>
                </a:cubicBezTo>
                <a:lnTo>
                  <a:pt x="3160905" y="3960272"/>
                </a:lnTo>
                <a:lnTo>
                  <a:pt x="3148233" y="3967964"/>
                </a:lnTo>
                <a:cubicBezTo>
                  <a:pt x="2906560" y="4099141"/>
                  <a:pt x="2636668" y="4184985"/>
                  <a:pt x="2349990" y="4214076"/>
                </a:cubicBezTo>
                <a:lnTo>
                  <a:pt x="2132015" y="4225074"/>
                </a:lnTo>
                <a:lnTo>
                  <a:pt x="2132013" y="4225074"/>
                </a:lnTo>
                <a:lnTo>
                  <a:pt x="2132012" y="4225075"/>
                </a:lnTo>
                <a:lnTo>
                  <a:pt x="2132012" y="4228007"/>
                </a:lnTo>
                <a:lnTo>
                  <a:pt x="2132013" y="4228007"/>
                </a:lnTo>
                <a:lnTo>
                  <a:pt x="1968510" y="4236257"/>
                </a:lnTo>
                <a:cubicBezTo>
                  <a:pt x="1162141" y="4318090"/>
                  <a:pt x="533004" y="4998606"/>
                  <a:pt x="533004" y="5825945"/>
                </a:cubicBezTo>
                <a:cubicBezTo>
                  <a:pt x="533004" y="6653283"/>
                  <a:pt x="1162141" y="7333633"/>
                  <a:pt x="1968510" y="7415445"/>
                </a:cubicBezTo>
                <a:lnTo>
                  <a:pt x="2020128" y="7418049"/>
                </a:lnTo>
                <a:lnTo>
                  <a:pt x="1977192" y="7155689"/>
                </a:lnTo>
                <a:lnTo>
                  <a:pt x="2604423" y="7606496"/>
                </a:lnTo>
                <a:lnTo>
                  <a:pt x="2153615" y="8233726"/>
                </a:lnTo>
                <a:lnTo>
                  <a:pt x="2108011" y="7955064"/>
                </a:lnTo>
                <a:lnTo>
                  <a:pt x="1914019" y="7945277"/>
                </a:lnTo>
                <a:cubicBezTo>
                  <a:pt x="838906" y="7836189"/>
                  <a:pt x="0" y="6929002"/>
                  <a:pt x="0" y="5825945"/>
                </a:cubicBezTo>
                <a:cubicBezTo>
                  <a:pt x="0" y="5090572"/>
                  <a:pt x="372847" y="4442181"/>
                  <a:pt x="939964" y="4059298"/>
                </a:cubicBezTo>
                <a:lnTo>
                  <a:pt x="1103076" y="3960271"/>
                </a:lnTo>
                <a:lnTo>
                  <a:pt x="1103077" y="3960271"/>
                </a:lnTo>
                <a:lnTo>
                  <a:pt x="1115749" y="3952577"/>
                </a:lnTo>
                <a:cubicBezTo>
                  <a:pt x="1357424" y="3821379"/>
                  <a:pt x="1627324" y="3735520"/>
                  <a:pt x="1914020" y="3706423"/>
                </a:cubicBezTo>
                <a:lnTo>
                  <a:pt x="2132013" y="3695423"/>
                </a:lnTo>
                <a:lnTo>
                  <a:pt x="2132016" y="3695423"/>
                </a:lnTo>
                <a:lnTo>
                  <a:pt x="2132016" y="3692490"/>
                </a:lnTo>
                <a:lnTo>
                  <a:pt x="2132015" y="3692490"/>
                </a:lnTo>
                <a:lnTo>
                  <a:pt x="2295506" y="3684242"/>
                </a:lnTo>
                <a:cubicBezTo>
                  <a:pt x="3101824" y="3602431"/>
                  <a:pt x="3731073" y="2922082"/>
                  <a:pt x="3731073" y="2094744"/>
                </a:cubicBezTo>
                <a:cubicBezTo>
                  <a:pt x="3731073" y="1370823"/>
                  <a:pt x="3249304" y="759312"/>
                  <a:pt x="2588692" y="562924"/>
                </a:cubicBezTo>
                <a:lnTo>
                  <a:pt x="2441799" y="533931"/>
                </a:lnTo>
                <a:lnTo>
                  <a:pt x="2744873" y="310285"/>
                </a:lnTo>
                <a:lnTo>
                  <a:pt x="2515905" y="0"/>
                </a:lnTo>
                <a:lnTo>
                  <a:pt x="2548648" y="4890"/>
                </a:lnTo>
                <a:cubicBezTo>
                  <a:pt x="3526627" y="198518"/>
                  <a:pt x="4264028" y="1060626"/>
                  <a:pt x="4264028" y="20947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 dirty="0"/>
          </a:p>
        </p:txBody>
      </p:sp>
      <p:sp>
        <p:nvSpPr>
          <p:cNvPr id="43" name="手繪多邊形: 圖案 42">
            <a:extLst>
              <a:ext uri="{FF2B5EF4-FFF2-40B4-BE49-F238E27FC236}">
                <a16:creationId xmlns:a16="http://schemas.microsoft.com/office/drawing/2014/main" id="{FB30A510-5462-7962-E637-EC72D0BBF7D5}"/>
              </a:ext>
            </a:extLst>
          </p:cNvPr>
          <p:cNvSpPr>
            <a:spLocks/>
          </p:cNvSpPr>
          <p:nvPr/>
        </p:nvSpPr>
        <p:spPr bwMode="auto">
          <a:xfrm rot="16200000">
            <a:off x="7048549" y="380487"/>
            <a:ext cx="2132012" cy="3965014"/>
          </a:xfrm>
          <a:custGeom>
            <a:avLst/>
            <a:gdLst>
              <a:gd name="connsiteX0" fmla="*/ 2132012 w 2132012"/>
              <a:gd name="connsiteY0" fmla="*/ 1865672 h 3965014"/>
              <a:gd name="connsiteX1" fmla="*/ 416632 w 2132012"/>
              <a:gd name="connsiteY1" fmla="*/ 3955344 h 3965014"/>
              <a:gd name="connsiteX2" fmla="*/ 351864 w 2132012"/>
              <a:gd name="connsiteY2" fmla="*/ 3965014 h 3965014"/>
              <a:gd name="connsiteX3" fmla="*/ 595461 w 2132012"/>
              <a:gd name="connsiteY3" fmla="*/ 3626085 h 3965014"/>
              <a:gd name="connsiteX4" fmla="*/ 315834 w 2132012"/>
              <a:gd name="connsiteY4" fmla="*/ 3425109 h 3965014"/>
              <a:gd name="connsiteX5" fmla="*/ 456676 w 2132012"/>
              <a:gd name="connsiteY5" fmla="*/ 3397317 h 3965014"/>
              <a:gd name="connsiteX6" fmla="*/ 1599057 w 2132012"/>
              <a:gd name="connsiteY6" fmla="*/ 1865672 h 3965014"/>
              <a:gd name="connsiteX7" fmla="*/ 163490 w 2132012"/>
              <a:gd name="connsiteY7" fmla="*/ 275984 h 3965014"/>
              <a:gd name="connsiteX8" fmla="*/ 0 w 2132012"/>
              <a:gd name="connsiteY8" fmla="*/ 267734 h 3965014"/>
              <a:gd name="connsiteX9" fmla="*/ 0 w 2132012"/>
              <a:gd name="connsiteY9" fmla="*/ 264802 h 3965014"/>
              <a:gd name="connsiteX10" fmla="*/ 1 w 2132012"/>
              <a:gd name="connsiteY10" fmla="*/ 264802 h 3965014"/>
              <a:gd name="connsiteX11" fmla="*/ 217976 w 2132012"/>
              <a:gd name="connsiteY11" fmla="*/ 253804 h 3965014"/>
              <a:gd name="connsiteX12" fmla="*/ 1016219 w 2132012"/>
              <a:gd name="connsiteY12" fmla="*/ 7692 h 3965014"/>
              <a:gd name="connsiteX13" fmla="*/ 1028891 w 2132012"/>
              <a:gd name="connsiteY13" fmla="*/ 0 h 3965014"/>
              <a:gd name="connsiteX14" fmla="*/ 1192003 w 2132012"/>
              <a:gd name="connsiteY14" fmla="*/ 99027 h 3965014"/>
              <a:gd name="connsiteX15" fmla="*/ 2132012 w 2132012"/>
              <a:gd name="connsiteY15" fmla="*/ 1865672 h 396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2012" h="3965014">
                <a:moveTo>
                  <a:pt x="2132012" y="1865672"/>
                </a:moveTo>
                <a:cubicBezTo>
                  <a:pt x="2132012" y="2899790"/>
                  <a:pt x="1394612" y="3761752"/>
                  <a:pt x="416632" y="3955344"/>
                </a:cubicBezTo>
                <a:lnTo>
                  <a:pt x="351864" y="3965014"/>
                </a:lnTo>
                <a:lnTo>
                  <a:pt x="595461" y="3626085"/>
                </a:lnTo>
                <a:lnTo>
                  <a:pt x="315834" y="3425109"/>
                </a:lnTo>
                <a:lnTo>
                  <a:pt x="456676" y="3397317"/>
                </a:lnTo>
                <a:cubicBezTo>
                  <a:pt x="1117289" y="3200975"/>
                  <a:pt x="1599057" y="2589593"/>
                  <a:pt x="1599057" y="1865672"/>
                </a:cubicBezTo>
                <a:cubicBezTo>
                  <a:pt x="1599057" y="1038333"/>
                  <a:pt x="969809" y="357817"/>
                  <a:pt x="163490" y="275984"/>
                </a:cubicBezTo>
                <a:lnTo>
                  <a:pt x="0" y="267734"/>
                </a:lnTo>
                <a:lnTo>
                  <a:pt x="0" y="264802"/>
                </a:lnTo>
                <a:lnTo>
                  <a:pt x="1" y="264802"/>
                </a:lnTo>
                <a:lnTo>
                  <a:pt x="217976" y="253804"/>
                </a:lnTo>
                <a:cubicBezTo>
                  <a:pt x="504654" y="224713"/>
                  <a:pt x="774546" y="138869"/>
                  <a:pt x="1016219" y="7692"/>
                </a:cubicBezTo>
                <a:lnTo>
                  <a:pt x="1028891" y="0"/>
                </a:lnTo>
                <a:lnTo>
                  <a:pt x="1192003" y="99027"/>
                </a:lnTo>
                <a:cubicBezTo>
                  <a:pt x="1759125" y="481908"/>
                  <a:pt x="2132012" y="1130299"/>
                  <a:pt x="2132012" y="1865672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0" name="手繪多邊形: 圖案 39">
            <a:extLst>
              <a:ext uri="{FF2B5EF4-FFF2-40B4-BE49-F238E27FC236}">
                <a16:creationId xmlns:a16="http://schemas.microsoft.com/office/drawing/2014/main" id="{BE3CC2B3-3128-591B-D90D-0EE469FCECA5}"/>
              </a:ext>
            </a:extLst>
          </p:cNvPr>
          <p:cNvSpPr>
            <a:spLocks/>
          </p:cNvSpPr>
          <p:nvPr/>
        </p:nvSpPr>
        <p:spPr bwMode="auto">
          <a:xfrm rot="16200000">
            <a:off x="2676208" y="2105174"/>
            <a:ext cx="2621574" cy="4290105"/>
          </a:xfrm>
          <a:custGeom>
            <a:avLst/>
            <a:gdLst>
              <a:gd name="connsiteX0" fmla="*/ 2621574 w 2621574"/>
              <a:gd name="connsiteY0" fmla="*/ 621526 h 4290105"/>
              <a:gd name="connsiteX1" fmla="*/ 2000047 w 2621574"/>
              <a:gd name="connsiteY1" fmla="*/ 1080165 h 4290105"/>
              <a:gd name="connsiteX2" fmla="*/ 2037559 w 2621574"/>
              <a:gd name="connsiteY2" fmla="*/ 831406 h 4290105"/>
              <a:gd name="connsiteX3" fmla="*/ 1968511 w 2621574"/>
              <a:gd name="connsiteY3" fmla="*/ 834890 h 4290105"/>
              <a:gd name="connsiteX4" fmla="*/ 533004 w 2621574"/>
              <a:gd name="connsiteY4" fmla="*/ 2424577 h 4290105"/>
              <a:gd name="connsiteX5" fmla="*/ 1968510 w 2621574"/>
              <a:gd name="connsiteY5" fmla="*/ 4014076 h 4290105"/>
              <a:gd name="connsiteX6" fmla="*/ 2132013 w 2621574"/>
              <a:gd name="connsiteY6" fmla="*/ 4022324 h 4290105"/>
              <a:gd name="connsiteX7" fmla="*/ 2132012 w 2621574"/>
              <a:gd name="connsiteY7" fmla="*/ 4022324 h 4290105"/>
              <a:gd name="connsiteX8" fmla="*/ 2132012 w 2621574"/>
              <a:gd name="connsiteY8" fmla="*/ 4025257 h 4290105"/>
              <a:gd name="connsiteX9" fmla="*/ 2132011 w 2621574"/>
              <a:gd name="connsiteY9" fmla="*/ 4025257 h 4290105"/>
              <a:gd name="connsiteX10" fmla="*/ 1914018 w 2621574"/>
              <a:gd name="connsiteY10" fmla="*/ 4036257 h 4290105"/>
              <a:gd name="connsiteX11" fmla="*/ 1115747 w 2621574"/>
              <a:gd name="connsiteY11" fmla="*/ 4282411 h 4290105"/>
              <a:gd name="connsiteX12" fmla="*/ 1103075 w 2621574"/>
              <a:gd name="connsiteY12" fmla="*/ 4290105 h 4290105"/>
              <a:gd name="connsiteX13" fmla="*/ 939964 w 2621574"/>
              <a:gd name="connsiteY13" fmla="*/ 4191093 h 4290105"/>
              <a:gd name="connsiteX14" fmla="*/ 0 w 2621574"/>
              <a:gd name="connsiteY14" fmla="*/ 2424577 h 4290105"/>
              <a:gd name="connsiteX15" fmla="*/ 1914020 w 2621574"/>
              <a:gd name="connsiteY15" fmla="*/ 305058 h 4290105"/>
              <a:gd name="connsiteX16" fmla="*/ 2118487 w 2621574"/>
              <a:gd name="connsiteY16" fmla="*/ 294741 h 4290105"/>
              <a:gd name="connsiteX17" fmla="*/ 2162933 w 2621574"/>
              <a:gd name="connsiteY17" fmla="*/ 0 h 429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1574" h="4290105">
                <a:moveTo>
                  <a:pt x="2621574" y="621526"/>
                </a:moveTo>
                <a:lnTo>
                  <a:pt x="2000047" y="1080165"/>
                </a:lnTo>
                <a:lnTo>
                  <a:pt x="2037559" y="831406"/>
                </a:lnTo>
                <a:lnTo>
                  <a:pt x="1968511" y="834890"/>
                </a:lnTo>
                <a:cubicBezTo>
                  <a:pt x="1162141" y="916722"/>
                  <a:pt x="533004" y="1597238"/>
                  <a:pt x="533004" y="2424577"/>
                </a:cubicBezTo>
                <a:cubicBezTo>
                  <a:pt x="533004" y="3251915"/>
                  <a:pt x="1162141" y="3932264"/>
                  <a:pt x="1968510" y="4014076"/>
                </a:cubicBezTo>
                <a:lnTo>
                  <a:pt x="2132013" y="4022324"/>
                </a:lnTo>
                <a:lnTo>
                  <a:pt x="2132012" y="4022324"/>
                </a:lnTo>
                <a:lnTo>
                  <a:pt x="2132012" y="4025257"/>
                </a:lnTo>
                <a:lnTo>
                  <a:pt x="2132011" y="4025257"/>
                </a:lnTo>
                <a:lnTo>
                  <a:pt x="1914018" y="4036257"/>
                </a:lnTo>
                <a:cubicBezTo>
                  <a:pt x="1627322" y="4065354"/>
                  <a:pt x="1357422" y="4151213"/>
                  <a:pt x="1115747" y="4282411"/>
                </a:cubicBezTo>
                <a:lnTo>
                  <a:pt x="1103075" y="4290105"/>
                </a:lnTo>
                <a:lnTo>
                  <a:pt x="939964" y="4191093"/>
                </a:lnTo>
                <a:cubicBezTo>
                  <a:pt x="372847" y="3808267"/>
                  <a:pt x="0" y="3159950"/>
                  <a:pt x="0" y="2424577"/>
                </a:cubicBezTo>
                <a:cubicBezTo>
                  <a:pt x="0" y="1321519"/>
                  <a:pt x="838906" y="414168"/>
                  <a:pt x="1914020" y="305058"/>
                </a:cubicBezTo>
                <a:lnTo>
                  <a:pt x="2118487" y="294741"/>
                </a:lnTo>
                <a:lnTo>
                  <a:pt x="2162933" y="0"/>
                </a:ln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46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: 圖案 28">
            <a:extLst>
              <a:ext uri="{FF2B5EF4-FFF2-40B4-BE49-F238E27FC236}">
                <a16:creationId xmlns:a16="http://schemas.microsoft.com/office/drawing/2014/main" id="{8F77D2B2-0624-FD78-A3DE-D1E92C2E5407}"/>
              </a:ext>
            </a:extLst>
          </p:cNvPr>
          <p:cNvSpPr>
            <a:spLocks/>
          </p:cNvSpPr>
          <p:nvPr/>
        </p:nvSpPr>
        <p:spPr bwMode="auto">
          <a:xfrm>
            <a:off x="2308474" y="1298575"/>
            <a:ext cx="3783746" cy="4260851"/>
          </a:xfrm>
          <a:custGeom>
            <a:avLst/>
            <a:gdLst>
              <a:gd name="connsiteX0" fmla="*/ 2132013 w 3783746"/>
              <a:gd name="connsiteY0" fmla="*/ 0 h 4260851"/>
              <a:gd name="connsiteX1" fmla="*/ 2132013 w 3783746"/>
              <a:gd name="connsiteY1" fmla="*/ 958687 h 4260851"/>
              <a:gd name="connsiteX2" fmla="*/ 959444 w 3783746"/>
              <a:gd name="connsiteY2" fmla="*/ 2130520 h 4260851"/>
              <a:gd name="connsiteX3" fmla="*/ 2132013 w 3783746"/>
              <a:gd name="connsiteY3" fmla="*/ 3302164 h 4260851"/>
              <a:gd name="connsiteX4" fmla="*/ 2132013 w 3783746"/>
              <a:gd name="connsiteY4" fmla="*/ 3302165 h 4260851"/>
              <a:gd name="connsiteX5" fmla="*/ 2244521 w 3783746"/>
              <a:gd name="connsiteY5" fmla="*/ 3296843 h 4260851"/>
              <a:gd name="connsiteX6" fmla="*/ 3298613 w 3783746"/>
              <a:gd name="connsiteY6" fmla="*/ 2250311 h 4260851"/>
              <a:gd name="connsiteX7" fmla="*/ 3304084 w 3783746"/>
              <a:gd name="connsiteY7" fmla="*/ 2142068 h 4260851"/>
              <a:gd name="connsiteX8" fmla="*/ 3314507 w 3783746"/>
              <a:gd name="connsiteY8" fmla="*/ 2348343 h 4260851"/>
              <a:gd name="connsiteX9" fmla="*/ 3667602 w 3783746"/>
              <a:gd name="connsiteY9" fmla="*/ 3321630 h 4260851"/>
              <a:gd name="connsiteX10" fmla="*/ 3783746 w 3783746"/>
              <a:gd name="connsiteY10" fmla="*/ 3476826 h 4260851"/>
              <a:gd name="connsiteX11" fmla="*/ 3777158 w 3783746"/>
              <a:gd name="connsiteY11" fmla="*/ 3485628 h 4260851"/>
              <a:gd name="connsiteX12" fmla="*/ 2132012 w 3783746"/>
              <a:gd name="connsiteY12" fmla="*/ 4260851 h 4260851"/>
              <a:gd name="connsiteX13" fmla="*/ 2132012 w 3783746"/>
              <a:gd name="connsiteY13" fmla="*/ 4260850 h 4260851"/>
              <a:gd name="connsiteX14" fmla="*/ 1914019 w 3783746"/>
              <a:gd name="connsiteY14" fmla="*/ 4249852 h 4260851"/>
              <a:gd name="connsiteX15" fmla="*/ 0 w 3783746"/>
              <a:gd name="connsiteY15" fmla="*/ 2130520 h 4260851"/>
              <a:gd name="connsiteX16" fmla="*/ 2132013 w 3783746"/>
              <a:gd name="connsiteY16" fmla="*/ 0 h 4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83746" h="4260851">
                <a:moveTo>
                  <a:pt x="2132013" y="0"/>
                </a:moveTo>
                <a:lnTo>
                  <a:pt x="2132013" y="958687"/>
                </a:lnTo>
                <a:cubicBezTo>
                  <a:pt x="1484441" y="958687"/>
                  <a:pt x="959444" y="1483269"/>
                  <a:pt x="959444" y="2130520"/>
                </a:cubicBezTo>
                <a:cubicBezTo>
                  <a:pt x="959444" y="2777581"/>
                  <a:pt x="1484441" y="3302164"/>
                  <a:pt x="2132013" y="3302164"/>
                </a:cubicBezTo>
                <a:lnTo>
                  <a:pt x="2132013" y="3302165"/>
                </a:lnTo>
                <a:lnTo>
                  <a:pt x="2244521" y="3296843"/>
                </a:lnTo>
                <a:cubicBezTo>
                  <a:pt x="2799937" y="3244026"/>
                  <a:pt x="3242322" y="2804181"/>
                  <a:pt x="3298613" y="2250311"/>
                </a:cubicBezTo>
                <a:lnTo>
                  <a:pt x="3304084" y="2142068"/>
                </a:lnTo>
                <a:lnTo>
                  <a:pt x="3314507" y="2348343"/>
                </a:lnTo>
                <a:cubicBezTo>
                  <a:pt x="3350899" y="2706431"/>
                  <a:pt x="3476038" y="3038295"/>
                  <a:pt x="3667602" y="3321630"/>
                </a:cubicBezTo>
                <a:lnTo>
                  <a:pt x="3783746" y="3476826"/>
                </a:lnTo>
                <a:lnTo>
                  <a:pt x="3777158" y="3485628"/>
                </a:lnTo>
                <a:cubicBezTo>
                  <a:pt x="3386106" y="3959084"/>
                  <a:pt x="2794311" y="4260851"/>
                  <a:pt x="2132012" y="4260851"/>
                </a:cubicBezTo>
                <a:lnTo>
                  <a:pt x="2132012" y="4260850"/>
                </a:lnTo>
                <a:lnTo>
                  <a:pt x="1914019" y="4249852"/>
                </a:lnTo>
                <a:cubicBezTo>
                  <a:pt x="838905" y="4140763"/>
                  <a:pt x="0" y="3233579"/>
                  <a:pt x="0" y="2130520"/>
                </a:cubicBezTo>
                <a:cubicBezTo>
                  <a:pt x="0" y="953925"/>
                  <a:pt x="954488" y="0"/>
                  <a:pt x="2132013" y="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8" name="手繪多邊形: 圖案 27">
            <a:extLst>
              <a:ext uri="{FF2B5EF4-FFF2-40B4-BE49-F238E27FC236}">
                <a16:creationId xmlns:a16="http://schemas.microsoft.com/office/drawing/2014/main" id="{9442A676-0279-8849-D657-BAF0303FB12D}"/>
              </a:ext>
            </a:extLst>
          </p:cNvPr>
          <p:cNvSpPr>
            <a:spLocks/>
          </p:cNvSpPr>
          <p:nvPr/>
        </p:nvSpPr>
        <p:spPr bwMode="auto">
          <a:xfrm>
            <a:off x="6092221" y="1298575"/>
            <a:ext cx="3783779" cy="4260850"/>
          </a:xfrm>
          <a:custGeom>
            <a:avLst/>
            <a:gdLst>
              <a:gd name="connsiteX0" fmla="*/ 1651766 w 3783779"/>
              <a:gd name="connsiteY0" fmla="*/ 0 h 4260850"/>
              <a:gd name="connsiteX1" fmla="*/ 1651767 w 3783779"/>
              <a:gd name="connsiteY1" fmla="*/ 0 h 4260850"/>
              <a:gd name="connsiteX2" fmla="*/ 1651767 w 3783779"/>
              <a:gd name="connsiteY2" fmla="*/ 0 h 4260850"/>
              <a:gd name="connsiteX3" fmla="*/ 1651767 w 3783779"/>
              <a:gd name="connsiteY3" fmla="*/ 0 h 4260850"/>
              <a:gd name="connsiteX4" fmla="*/ 1869743 w 3783779"/>
              <a:gd name="connsiteY4" fmla="*/ 11000 h 4260850"/>
              <a:gd name="connsiteX5" fmla="*/ 3783779 w 3783779"/>
              <a:gd name="connsiteY5" fmla="*/ 2130520 h 4260850"/>
              <a:gd name="connsiteX6" fmla="*/ 1651766 w 3783779"/>
              <a:gd name="connsiteY6" fmla="*/ 4260850 h 4260850"/>
              <a:gd name="connsiteX7" fmla="*/ 1651766 w 3783779"/>
              <a:gd name="connsiteY7" fmla="*/ 3302164 h 4260850"/>
              <a:gd name="connsiteX8" fmla="*/ 2824421 w 3783779"/>
              <a:gd name="connsiteY8" fmla="*/ 2130520 h 4260850"/>
              <a:gd name="connsiteX9" fmla="*/ 1771674 w 3783779"/>
              <a:gd name="connsiteY9" fmla="*/ 964736 h 4260850"/>
              <a:gd name="connsiteX10" fmla="*/ 1651767 w 3783779"/>
              <a:gd name="connsiteY10" fmla="*/ 958687 h 4260850"/>
              <a:gd name="connsiteX11" fmla="*/ 1651767 w 3783779"/>
              <a:gd name="connsiteY11" fmla="*/ 958687 h 4260850"/>
              <a:gd name="connsiteX12" fmla="*/ 485252 w 3783779"/>
              <a:gd name="connsiteY12" fmla="*/ 2010696 h 4260850"/>
              <a:gd name="connsiteX13" fmla="*/ 479739 w 3783779"/>
              <a:gd name="connsiteY13" fmla="*/ 2119824 h 4260850"/>
              <a:gd name="connsiteX14" fmla="*/ 469271 w 3783779"/>
              <a:gd name="connsiteY14" fmla="*/ 1912696 h 4260850"/>
              <a:gd name="connsiteX15" fmla="*/ 116149 w 3783779"/>
              <a:gd name="connsiteY15" fmla="*/ 939352 h 4260850"/>
              <a:gd name="connsiteX16" fmla="*/ 0 w 3783779"/>
              <a:gd name="connsiteY16" fmla="*/ 784139 h 4260850"/>
              <a:gd name="connsiteX17" fmla="*/ 6587 w 3783779"/>
              <a:gd name="connsiteY17" fmla="*/ 775336 h 4260850"/>
              <a:gd name="connsiteX18" fmla="*/ 1406945 w 3783779"/>
              <a:gd name="connsiteY18" fmla="*/ 13894 h 4260850"/>
              <a:gd name="connsiteX19" fmla="*/ 1651766 w 3783779"/>
              <a:gd name="connsiteY19" fmla="*/ 0 h 426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83779" h="4260850">
                <a:moveTo>
                  <a:pt x="1651766" y="0"/>
                </a:moveTo>
                <a:lnTo>
                  <a:pt x="1651767" y="0"/>
                </a:lnTo>
                <a:lnTo>
                  <a:pt x="1651767" y="0"/>
                </a:lnTo>
                <a:lnTo>
                  <a:pt x="1651767" y="0"/>
                </a:lnTo>
                <a:lnTo>
                  <a:pt x="1869743" y="11000"/>
                </a:lnTo>
                <a:cubicBezTo>
                  <a:pt x="2944781" y="120110"/>
                  <a:pt x="3783779" y="1027462"/>
                  <a:pt x="3783779" y="2130520"/>
                </a:cubicBezTo>
                <a:cubicBezTo>
                  <a:pt x="3783779" y="3307116"/>
                  <a:pt x="2829186" y="4260850"/>
                  <a:pt x="1651766" y="4260850"/>
                </a:cubicBezTo>
                <a:lnTo>
                  <a:pt x="1651766" y="3302164"/>
                </a:lnTo>
                <a:cubicBezTo>
                  <a:pt x="2299471" y="3302164"/>
                  <a:pt x="2824421" y="2777581"/>
                  <a:pt x="2824421" y="2130520"/>
                </a:cubicBezTo>
                <a:cubicBezTo>
                  <a:pt x="2824421" y="1523722"/>
                  <a:pt x="2363039" y="1024739"/>
                  <a:pt x="1771674" y="964736"/>
                </a:cubicBezTo>
                <a:lnTo>
                  <a:pt x="1651767" y="958687"/>
                </a:lnTo>
                <a:lnTo>
                  <a:pt x="1651767" y="958687"/>
                </a:lnTo>
                <a:cubicBezTo>
                  <a:pt x="1044668" y="958687"/>
                  <a:pt x="545302" y="1419746"/>
                  <a:pt x="485252" y="2010696"/>
                </a:cubicBezTo>
                <a:lnTo>
                  <a:pt x="479739" y="2119824"/>
                </a:lnTo>
                <a:lnTo>
                  <a:pt x="469271" y="1912696"/>
                </a:lnTo>
                <a:cubicBezTo>
                  <a:pt x="432876" y="1554601"/>
                  <a:pt x="307725" y="1222714"/>
                  <a:pt x="116149" y="939352"/>
                </a:cubicBezTo>
                <a:lnTo>
                  <a:pt x="0" y="784139"/>
                </a:lnTo>
                <a:lnTo>
                  <a:pt x="6587" y="775336"/>
                </a:lnTo>
                <a:cubicBezTo>
                  <a:pt x="348742" y="361017"/>
                  <a:pt x="844599" y="78140"/>
                  <a:pt x="1406945" y="13894"/>
                </a:cubicBezTo>
                <a:lnTo>
                  <a:pt x="1651766" y="0"/>
                </a:ln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7DBAF663-2609-AD51-9450-E0225F04CE54}"/>
              </a:ext>
            </a:extLst>
          </p:cNvPr>
          <p:cNvSpPr/>
          <p:nvPr/>
        </p:nvSpPr>
        <p:spPr>
          <a:xfrm>
            <a:off x="4440487" y="1298575"/>
            <a:ext cx="3303501" cy="4260851"/>
          </a:xfrm>
          <a:custGeom>
            <a:avLst/>
            <a:gdLst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03240 w 3303501"/>
              <a:gd name="connsiteY9" fmla="*/ 2481352 h 4260851"/>
              <a:gd name="connsiteX10" fmla="*/ 2101442 w 3303501"/>
              <a:gd name="connsiteY10" fmla="*/ 2490425 h 4260851"/>
              <a:gd name="connsiteX11" fmla="*/ 2101442 w 3303501"/>
              <a:gd name="connsiteY11" fmla="*/ 2490425 h 4260851"/>
              <a:gd name="connsiteX12" fmla="*/ 2103240 w 3303501"/>
              <a:gd name="connsiteY12" fmla="*/ 2481353 h 4260851"/>
              <a:gd name="connsiteX13" fmla="*/ 2121005 w 3303501"/>
              <a:gd name="connsiteY13" fmla="*/ 2348343 h 4260851"/>
              <a:gd name="connsiteX14" fmla="*/ 2131473 w 3303501"/>
              <a:gd name="connsiteY14" fmla="*/ 2141216 h 4260851"/>
              <a:gd name="connsiteX15" fmla="*/ 2136986 w 3303501"/>
              <a:gd name="connsiteY15" fmla="*/ 2250311 h 4260851"/>
              <a:gd name="connsiteX16" fmla="*/ 3303501 w 3303501"/>
              <a:gd name="connsiteY16" fmla="*/ 3302165 h 4260851"/>
              <a:gd name="connsiteX17" fmla="*/ 3303501 w 3303501"/>
              <a:gd name="connsiteY17" fmla="*/ 4260851 h 4260851"/>
              <a:gd name="connsiteX18" fmla="*/ 1658321 w 3303501"/>
              <a:gd name="connsiteY18" fmla="*/ 3485628 h 4260851"/>
              <a:gd name="connsiteX19" fmla="*/ 1651734 w 3303501"/>
              <a:gd name="connsiteY19" fmla="*/ 3476826 h 4260851"/>
              <a:gd name="connsiteX20" fmla="*/ 1767883 w 3303501"/>
              <a:gd name="connsiteY20" fmla="*/ 3321630 h 4260851"/>
              <a:gd name="connsiteX21" fmla="*/ 1846318 w 3303501"/>
              <a:gd name="connsiteY21" fmla="*/ 3189034 h 4260851"/>
              <a:gd name="connsiteX22" fmla="*/ 1846318 w 3303501"/>
              <a:gd name="connsiteY22" fmla="*/ 3189034 h 4260851"/>
              <a:gd name="connsiteX23" fmla="*/ 1767883 w 3303501"/>
              <a:gd name="connsiteY23" fmla="*/ 3321629 h 4260851"/>
              <a:gd name="connsiteX24" fmla="*/ 1651734 w 3303501"/>
              <a:gd name="connsiteY24" fmla="*/ 3476825 h 4260851"/>
              <a:gd name="connsiteX25" fmla="*/ 1535590 w 3303501"/>
              <a:gd name="connsiteY25" fmla="*/ 3321629 h 4260851"/>
              <a:gd name="connsiteX26" fmla="*/ 1182495 w 3303501"/>
              <a:gd name="connsiteY26" fmla="*/ 2348342 h 4260851"/>
              <a:gd name="connsiteX27" fmla="*/ 1172072 w 3303501"/>
              <a:gd name="connsiteY27" fmla="*/ 2142067 h 4260851"/>
              <a:gd name="connsiteX28" fmla="*/ 1172655 w 3303501"/>
              <a:gd name="connsiteY28" fmla="*/ 2130520 h 4260851"/>
              <a:gd name="connsiteX29" fmla="*/ 1172072 w 3303501"/>
              <a:gd name="connsiteY29" fmla="*/ 2118972 h 4260851"/>
              <a:gd name="connsiteX30" fmla="*/ 1166601 w 3303501"/>
              <a:gd name="connsiteY30" fmla="*/ 2010696 h 4260851"/>
              <a:gd name="connsiteX31" fmla="*/ 0 w 3303501"/>
              <a:gd name="connsiteY31" fmla="*/ 958687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03240 w 3303501"/>
              <a:gd name="connsiteY9" fmla="*/ 2481352 h 4260851"/>
              <a:gd name="connsiteX10" fmla="*/ 2101442 w 3303501"/>
              <a:gd name="connsiteY10" fmla="*/ 2490425 h 4260851"/>
              <a:gd name="connsiteX11" fmla="*/ 2101442 w 3303501"/>
              <a:gd name="connsiteY11" fmla="*/ 2490425 h 4260851"/>
              <a:gd name="connsiteX12" fmla="*/ 2121005 w 3303501"/>
              <a:gd name="connsiteY12" fmla="*/ 2348343 h 4260851"/>
              <a:gd name="connsiteX13" fmla="*/ 2131473 w 3303501"/>
              <a:gd name="connsiteY13" fmla="*/ 2141216 h 4260851"/>
              <a:gd name="connsiteX14" fmla="*/ 2136986 w 3303501"/>
              <a:gd name="connsiteY14" fmla="*/ 2250311 h 4260851"/>
              <a:gd name="connsiteX15" fmla="*/ 3303501 w 3303501"/>
              <a:gd name="connsiteY15" fmla="*/ 3302165 h 4260851"/>
              <a:gd name="connsiteX16" fmla="*/ 3303501 w 3303501"/>
              <a:gd name="connsiteY16" fmla="*/ 4260851 h 4260851"/>
              <a:gd name="connsiteX17" fmla="*/ 1658321 w 3303501"/>
              <a:gd name="connsiteY17" fmla="*/ 3485628 h 4260851"/>
              <a:gd name="connsiteX18" fmla="*/ 1651734 w 3303501"/>
              <a:gd name="connsiteY18" fmla="*/ 3476826 h 4260851"/>
              <a:gd name="connsiteX19" fmla="*/ 1767883 w 3303501"/>
              <a:gd name="connsiteY19" fmla="*/ 3321630 h 4260851"/>
              <a:gd name="connsiteX20" fmla="*/ 1846318 w 3303501"/>
              <a:gd name="connsiteY20" fmla="*/ 3189034 h 4260851"/>
              <a:gd name="connsiteX21" fmla="*/ 1846318 w 3303501"/>
              <a:gd name="connsiteY21" fmla="*/ 3189034 h 4260851"/>
              <a:gd name="connsiteX22" fmla="*/ 1767883 w 3303501"/>
              <a:gd name="connsiteY22" fmla="*/ 3321629 h 4260851"/>
              <a:gd name="connsiteX23" fmla="*/ 1651734 w 3303501"/>
              <a:gd name="connsiteY23" fmla="*/ 3476825 h 4260851"/>
              <a:gd name="connsiteX24" fmla="*/ 1535590 w 3303501"/>
              <a:gd name="connsiteY24" fmla="*/ 3321629 h 4260851"/>
              <a:gd name="connsiteX25" fmla="*/ 1182495 w 3303501"/>
              <a:gd name="connsiteY25" fmla="*/ 2348342 h 4260851"/>
              <a:gd name="connsiteX26" fmla="*/ 1172072 w 3303501"/>
              <a:gd name="connsiteY26" fmla="*/ 2142067 h 4260851"/>
              <a:gd name="connsiteX27" fmla="*/ 1172655 w 3303501"/>
              <a:gd name="connsiteY27" fmla="*/ 2130520 h 4260851"/>
              <a:gd name="connsiteX28" fmla="*/ 1172072 w 3303501"/>
              <a:gd name="connsiteY28" fmla="*/ 2118972 h 4260851"/>
              <a:gd name="connsiteX29" fmla="*/ 1166601 w 3303501"/>
              <a:gd name="connsiteY29" fmla="*/ 2010696 h 4260851"/>
              <a:gd name="connsiteX30" fmla="*/ 0 w 3303501"/>
              <a:gd name="connsiteY30" fmla="*/ 958687 h 4260851"/>
              <a:gd name="connsiteX31" fmla="*/ 0 w 3303501"/>
              <a:gd name="connsiteY31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03240 w 3303501"/>
              <a:gd name="connsiteY9" fmla="*/ 2481352 h 4260851"/>
              <a:gd name="connsiteX10" fmla="*/ 2101442 w 3303501"/>
              <a:gd name="connsiteY10" fmla="*/ 2490425 h 4260851"/>
              <a:gd name="connsiteX11" fmla="*/ 2121005 w 3303501"/>
              <a:gd name="connsiteY11" fmla="*/ 2348343 h 4260851"/>
              <a:gd name="connsiteX12" fmla="*/ 2131473 w 3303501"/>
              <a:gd name="connsiteY12" fmla="*/ 2141216 h 4260851"/>
              <a:gd name="connsiteX13" fmla="*/ 2136986 w 3303501"/>
              <a:gd name="connsiteY13" fmla="*/ 2250311 h 4260851"/>
              <a:gd name="connsiteX14" fmla="*/ 3303501 w 3303501"/>
              <a:gd name="connsiteY14" fmla="*/ 3302165 h 4260851"/>
              <a:gd name="connsiteX15" fmla="*/ 3303501 w 3303501"/>
              <a:gd name="connsiteY15" fmla="*/ 4260851 h 4260851"/>
              <a:gd name="connsiteX16" fmla="*/ 1658321 w 3303501"/>
              <a:gd name="connsiteY16" fmla="*/ 3485628 h 4260851"/>
              <a:gd name="connsiteX17" fmla="*/ 1651734 w 3303501"/>
              <a:gd name="connsiteY17" fmla="*/ 3476826 h 4260851"/>
              <a:gd name="connsiteX18" fmla="*/ 1767883 w 3303501"/>
              <a:gd name="connsiteY18" fmla="*/ 3321630 h 4260851"/>
              <a:gd name="connsiteX19" fmla="*/ 1846318 w 3303501"/>
              <a:gd name="connsiteY19" fmla="*/ 3189034 h 4260851"/>
              <a:gd name="connsiteX20" fmla="*/ 1846318 w 3303501"/>
              <a:gd name="connsiteY20" fmla="*/ 3189034 h 4260851"/>
              <a:gd name="connsiteX21" fmla="*/ 1767883 w 3303501"/>
              <a:gd name="connsiteY21" fmla="*/ 3321629 h 4260851"/>
              <a:gd name="connsiteX22" fmla="*/ 1651734 w 3303501"/>
              <a:gd name="connsiteY22" fmla="*/ 3476825 h 4260851"/>
              <a:gd name="connsiteX23" fmla="*/ 1535590 w 3303501"/>
              <a:gd name="connsiteY23" fmla="*/ 3321629 h 4260851"/>
              <a:gd name="connsiteX24" fmla="*/ 1182495 w 3303501"/>
              <a:gd name="connsiteY24" fmla="*/ 2348342 h 4260851"/>
              <a:gd name="connsiteX25" fmla="*/ 1172072 w 3303501"/>
              <a:gd name="connsiteY25" fmla="*/ 2142067 h 4260851"/>
              <a:gd name="connsiteX26" fmla="*/ 1172655 w 3303501"/>
              <a:gd name="connsiteY26" fmla="*/ 2130520 h 4260851"/>
              <a:gd name="connsiteX27" fmla="*/ 1172072 w 3303501"/>
              <a:gd name="connsiteY27" fmla="*/ 2118972 h 4260851"/>
              <a:gd name="connsiteX28" fmla="*/ 1166601 w 3303501"/>
              <a:gd name="connsiteY28" fmla="*/ 2010696 h 4260851"/>
              <a:gd name="connsiteX29" fmla="*/ 0 w 3303501"/>
              <a:gd name="connsiteY29" fmla="*/ 958687 h 4260851"/>
              <a:gd name="connsiteX30" fmla="*/ 0 w 3303501"/>
              <a:gd name="connsiteY30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03240 w 3303501"/>
              <a:gd name="connsiteY9" fmla="*/ 2481352 h 4260851"/>
              <a:gd name="connsiteX10" fmla="*/ 2121005 w 3303501"/>
              <a:gd name="connsiteY10" fmla="*/ 2348343 h 4260851"/>
              <a:gd name="connsiteX11" fmla="*/ 2131473 w 3303501"/>
              <a:gd name="connsiteY11" fmla="*/ 2141216 h 4260851"/>
              <a:gd name="connsiteX12" fmla="*/ 2136986 w 3303501"/>
              <a:gd name="connsiteY12" fmla="*/ 2250311 h 4260851"/>
              <a:gd name="connsiteX13" fmla="*/ 3303501 w 3303501"/>
              <a:gd name="connsiteY13" fmla="*/ 3302165 h 4260851"/>
              <a:gd name="connsiteX14" fmla="*/ 3303501 w 3303501"/>
              <a:gd name="connsiteY14" fmla="*/ 4260851 h 4260851"/>
              <a:gd name="connsiteX15" fmla="*/ 1658321 w 3303501"/>
              <a:gd name="connsiteY15" fmla="*/ 3485628 h 4260851"/>
              <a:gd name="connsiteX16" fmla="*/ 1651734 w 3303501"/>
              <a:gd name="connsiteY16" fmla="*/ 3476826 h 4260851"/>
              <a:gd name="connsiteX17" fmla="*/ 1767883 w 3303501"/>
              <a:gd name="connsiteY17" fmla="*/ 3321630 h 4260851"/>
              <a:gd name="connsiteX18" fmla="*/ 1846318 w 3303501"/>
              <a:gd name="connsiteY18" fmla="*/ 3189034 h 4260851"/>
              <a:gd name="connsiteX19" fmla="*/ 1846318 w 3303501"/>
              <a:gd name="connsiteY19" fmla="*/ 3189034 h 4260851"/>
              <a:gd name="connsiteX20" fmla="*/ 1767883 w 3303501"/>
              <a:gd name="connsiteY20" fmla="*/ 3321629 h 4260851"/>
              <a:gd name="connsiteX21" fmla="*/ 1651734 w 3303501"/>
              <a:gd name="connsiteY21" fmla="*/ 3476825 h 4260851"/>
              <a:gd name="connsiteX22" fmla="*/ 1535590 w 3303501"/>
              <a:gd name="connsiteY22" fmla="*/ 3321629 h 4260851"/>
              <a:gd name="connsiteX23" fmla="*/ 1182495 w 3303501"/>
              <a:gd name="connsiteY23" fmla="*/ 2348342 h 4260851"/>
              <a:gd name="connsiteX24" fmla="*/ 1172072 w 3303501"/>
              <a:gd name="connsiteY24" fmla="*/ 2142067 h 4260851"/>
              <a:gd name="connsiteX25" fmla="*/ 1172655 w 3303501"/>
              <a:gd name="connsiteY25" fmla="*/ 2130520 h 4260851"/>
              <a:gd name="connsiteX26" fmla="*/ 1172072 w 3303501"/>
              <a:gd name="connsiteY26" fmla="*/ 2118972 h 4260851"/>
              <a:gd name="connsiteX27" fmla="*/ 1166601 w 3303501"/>
              <a:gd name="connsiteY27" fmla="*/ 2010696 h 4260851"/>
              <a:gd name="connsiteX28" fmla="*/ 0 w 3303501"/>
              <a:gd name="connsiteY28" fmla="*/ 958687 h 4260851"/>
              <a:gd name="connsiteX29" fmla="*/ 0 w 3303501"/>
              <a:gd name="connsiteY29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767883 w 3303501"/>
              <a:gd name="connsiteY16" fmla="*/ 3321630 h 4260851"/>
              <a:gd name="connsiteX17" fmla="*/ 1846318 w 3303501"/>
              <a:gd name="connsiteY17" fmla="*/ 3189034 h 4260851"/>
              <a:gd name="connsiteX18" fmla="*/ 1846318 w 3303501"/>
              <a:gd name="connsiteY18" fmla="*/ 3189034 h 4260851"/>
              <a:gd name="connsiteX19" fmla="*/ 1767883 w 3303501"/>
              <a:gd name="connsiteY19" fmla="*/ 3321629 h 4260851"/>
              <a:gd name="connsiteX20" fmla="*/ 1651734 w 3303501"/>
              <a:gd name="connsiteY20" fmla="*/ 3476825 h 4260851"/>
              <a:gd name="connsiteX21" fmla="*/ 1535590 w 3303501"/>
              <a:gd name="connsiteY21" fmla="*/ 3321629 h 4260851"/>
              <a:gd name="connsiteX22" fmla="*/ 1182495 w 3303501"/>
              <a:gd name="connsiteY22" fmla="*/ 2348342 h 4260851"/>
              <a:gd name="connsiteX23" fmla="*/ 1172072 w 3303501"/>
              <a:gd name="connsiteY23" fmla="*/ 2142067 h 4260851"/>
              <a:gd name="connsiteX24" fmla="*/ 1172655 w 3303501"/>
              <a:gd name="connsiteY24" fmla="*/ 2130520 h 4260851"/>
              <a:gd name="connsiteX25" fmla="*/ 1172072 w 3303501"/>
              <a:gd name="connsiteY25" fmla="*/ 2118972 h 4260851"/>
              <a:gd name="connsiteX26" fmla="*/ 1166601 w 3303501"/>
              <a:gd name="connsiteY26" fmla="*/ 2010696 h 4260851"/>
              <a:gd name="connsiteX27" fmla="*/ 0 w 3303501"/>
              <a:gd name="connsiteY27" fmla="*/ 958687 h 4260851"/>
              <a:gd name="connsiteX28" fmla="*/ 0 w 3303501"/>
              <a:gd name="connsiteY28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767883 w 3303501"/>
              <a:gd name="connsiteY16" fmla="*/ 3321630 h 4260851"/>
              <a:gd name="connsiteX17" fmla="*/ 1846318 w 3303501"/>
              <a:gd name="connsiteY17" fmla="*/ 3189034 h 4260851"/>
              <a:gd name="connsiteX18" fmla="*/ 1767883 w 3303501"/>
              <a:gd name="connsiteY18" fmla="*/ 3321629 h 4260851"/>
              <a:gd name="connsiteX19" fmla="*/ 1651734 w 3303501"/>
              <a:gd name="connsiteY19" fmla="*/ 3476825 h 4260851"/>
              <a:gd name="connsiteX20" fmla="*/ 1535590 w 3303501"/>
              <a:gd name="connsiteY20" fmla="*/ 3321629 h 4260851"/>
              <a:gd name="connsiteX21" fmla="*/ 1182495 w 3303501"/>
              <a:gd name="connsiteY21" fmla="*/ 2348342 h 4260851"/>
              <a:gd name="connsiteX22" fmla="*/ 1172072 w 3303501"/>
              <a:gd name="connsiteY22" fmla="*/ 2142067 h 4260851"/>
              <a:gd name="connsiteX23" fmla="*/ 1172655 w 3303501"/>
              <a:gd name="connsiteY23" fmla="*/ 2130520 h 4260851"/>
              <a:gd name="connsiteX24" fmla="*/ 1172072 w 3303501"/>
              <a:gd name="connsiteY24" fmla="*/ 2118972 h 4260851"/>
              <a:gd name="connsiteX25" fmla="*/ 1166601 w 3303501"/>
              <a:gd name="connsiteY25" fmla="*/ 2010696 h 4260851"/>
              <a:gd name="connsiteX26" fmla="*/ 0 w 3303501"/>
              <a:gd name="connsiteY26" fmla="*/ 958687 h 4260851"/>
              <a:gd name="connsiteX27" fmla="*/ 0 w 3303501"/>
              <a:gd name="connsiteY27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767883 w 3303501"/>
              <a:gd name="connsiteY16" fmla="*/ 3321630 h 4260851"/>
              <a:gd name="connsiteX17" fmla="*/ 1767883 w 3303501"/>
              <a:gd name="connsiteY17" fmla="*/ 3321629 h 4260851"/>
              <a:gd name="connsiteX18" fmla="*/ 1651734 w 3303501"/>
              <a:gd name="connsiteY18" fmla="*/ 3476825 h 4260851"/>
              <a:gd name="connsiteX19" fmla="*/ 1535590 w 3303501"/>
              <a:gd name="connsiteY19" fmla="*/ 3321629 h 4260851"/>
              <a:gd name="connsiteX20" fmla="*/ 1182495 w 3303501"/>
              <a:gd name="connsiteY20" fmla="*/ 2348342 h 4260851"/>
              <a:gd name="connsiteX21" fmla="*/ 1172072 w 3303501"/>
              <a:gd name="connsiteY21" fmla="*/ 2142067 h 4260851"/>
              <a:gd name="connsiteX22" fmla="*/ 1172655 w 3303501"/>
              <a:gd name="connsiteY22" fmla="*/ 2130520 h 4260851"/>
              <a:gd name="connsiteX23" fmla="*/ 1172072 w 3303501"/>
              <a:gd name="connsiteY23" fmla="*/ 2118972 h 4260851"/>
              <a:gd name="connsiteX24" fmla="*/ 1166601 w 3303501"/>
              <a:gd name="connsiteY24" fmla="*/ 2010696 h 4260851"/>
              <a:gd name="connsiteX25" fmla="*/ 0 w 3303501"/>
              <a:gd name="connsiteY25" fmla="*/ 958687 h 4260851"/>
              <a:gd name="connsiteX26" fmla="*/ 0 w 3303501"/>
              <a:gd name="connsiteY26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767883 w 3303501"/>
              <a:gd name="connsiteY16" fmla="*/ 3321630 h 4260851"/>
              <a:gd name="connsiteX17" fmla="*/ 1651734 w 3303501"/>
              <a:gd name="connsiteY17" fmla="*/ 3476825 h 4260851"/>
              <a:gd name="connsiteX18" fmla="*/ 1535590 w 3303501"/>
              <a:gd name="connsiteY18" fmla="*/ 3321629 h 4260851"/>
              <a:gd name="connsiteX19" fmla="*/ 1182495 w 3303501"/>
              <a:gd name="connsiteY19" fmla="*/ 2348342 h 4260851"/>
              <a:gd name="connsiteX20" fmla="*/ 1172072 w 3303501"/>
              <a:gd name="connsiteY20" fmla="*/ 2142067 h 4260851"/>
              <a:gd name="connsiteX21" fmla="*/ 1172655 w 3303501"/>
              <a:gd name="connsiteY21" fmla="*/ 2130520 h 4260851"/>
              <a:gd name="connsiteX22" fmla="*/ 1172072 w 3303501"/>
              <a:gd name="connsiteY22" fmla="*/ 2118972 h 4260851"/>
              <a:gd name="connsiteX23" fmla="*/ 1166601 w 3303501"/>
              <a:gd name="connsiteY23" fmla="*/ 2010696 h 4260851"/>
              <a:gd name="connsiteX24" fmla="*/ 0 w 3303501"/>
              <a:gd name="connsiteY24" fmla="*/ 958687 h 4260851"/>
              <a:gd name="connsiteX25" fmla="*/ 0 w 3303501"/>
              <a:gd name="connsiteY25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651734 w 3303501"/>
              <a:gd name="connsiteY16" fmla="*/ 3476825 h 4260851"/>
              <a:gd name="connsiteX17" fmla="*/ 1535590 w 3303501"/>
              <a:gd name="connsiteY17" fmla="*/ 3321629 h 4260851"/>
              <a:gd name="connsiteX18" fmla="*/ 1182495 w 3303501"/>
              <a:gd name="connsiteY18" fmla="*/ 2348342 h 4260851"/>
              <a:gd name="connsiteX19" fmla="*/ 1172072 w 3303501"/>
              <a:gd name="connsiteY19" fmla="*/ 2142067 h 4260851"/>
              <a:gd name="connsiteX20" fmla="*/ 1172655 w 3303501"/>
              <a:gd name="connsiteY20" fmla="*/ 2130520 h 4260851"/>
              <a:gd name="connsiteX21" fmla="*/ 1172072 w 3303501"/>
              <a:gd name="connsiteY21" fmla="*/ 2118972 h 4260851"/>
              <a:gd name="connsiteX22" fmla="*/ 1166601 w 3303501"/>
              <a:gd name="connsiteY22" fmla="*/ 2010696 h 4260851"/>
              <a:gd name="connsiteX23" fmla="*/ 0 w 3303501"/>
              <a:gd name="connsiteY23" fmla="*/ 958687 h 4260851"/>
              <a:gd name="connsiteX24" fmla="*/ 0 w 3303501"/>
              <a:gd name="connsiteY24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31473 w 3303501"/>
              <a:gd name="connsiteY9" fmla="*/ 2141216 h 4260851"/>
              <a:gd name="connsiteX10" fmla="*/ 2136986 w 3303501"/>
              <a:gd name="connsiteY10" fmla="*/ 2250311 h 4260851"/>
              <a:gd name="connsiteX11" fmla="*/ 3303501 w 3303501"/>
              <a:gd name="connsiteY11" fmla="*/ 3302165 h 4260851"/>
              <a:gd name="connsiteX12" fmla="*/ 3303501 w 3303501"/>
              <a:gd name="connsiteY12" fmla="*/ 4260851 h 4260851"/>
              <a:gd name="connsiteX13" fmla="*/ 1658321 w 3303501"/>
              <a:gd name="connsiteY13" fmla="*/ 3485628 h 4260851"/>
              <a:gd name="connsiteX14" fmla="*/ 1651734 w 3303501"/>
              <a:gd name="connsiteY14" fmla="*/ 3476826 h 4260851"/>
              <a:gd name="connsiteX15" fmla="*/ 1651734 w 3303501"/>
              <a:gd name="connsiteY15" fmla="*/ 3476825 h 4260851"/>
              <a:gd name="connsiteX16" fmla="*/ 1535590 w 3303501"/>
              <a:gd name="connsiteY16" fmla="*/ 3321629 h 4260851"/>
              <a:gd name="connsiteX17" fmla="*/ 1182495 w 3303501"/>
              <a:gd name="connsiteY17" fmla="*/ 2348342 h 4260851"/>
              <a:gd name="connsiteX18" fmla="*/ 1172072 w 3303501"/>
              <a:gd name="connsiteY18" fmla="*/ 2142067 h 4260851"/>
              <a:gd name="connsiteX19" fmla="*/ 1172655 w 3303501"/>
              <a:gd name="connsiteY19" fmla="*/ 2130520 h 4260851"/>
              <a:gd name="connsiteX20" fmla="*/ 1172072 w 3303501"/>
              <a:gd name="connsiteY20" fmla="*/ 2118972 h 4260851"/>
              <a:gd name="connsiteX21" fmla="*/ 1166601 w 3303501"/>
              <a:gd name="connsiteY21" fmla="*/ 2010696 h 4260851"/>
              <a:gd name="connsiteX22" fmla="*/ 0 w 3303501"/>
              <a:gd name="connsiteY22" fmla="*/ 958687 h 4260851"/>
              <a:gd name="connsiteX23" fmla="*/ 0 w 3303501"/>
              <a:gd name="connsiteY23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31473 w 3303501"/>
              <a:gd name="connsiteY8" fmla="*/ 2141216 h 4260851"/>
              <a:gd name="connsiteX9" fmla="*/ 2136986 w 3303501"/>
              <a:gd name="connsiteY9" fmla="*/ 2250311 h 4260851"/>
              <a:gd name="connsiteX10" fmla="*/ 3303501 w 3303501"/>
              <a:gd name="connsiteY10" fmla="*/ 3302165 h 4260851"/>
              <a:gd name="connsiteX11" fmla="*/ 3303501 w 3303501"/>
              <a:gd name="connsiteY11" fmla="*/ 4260851 h 4260851"/>
              <a:gd name="connsiteX12" fmla="*/ 1658321 w 3303501"/>
              <a:gd name="connsiteY12" fmla="*/ 3485628 h 4260851"/>
              <a:gd name="connsiteX13" fmla="*/ 1651734 w 3303501"/>
              <a:gd name="connsiteY13" fmla="*/ 3476826 h 4260851"/>
              <a:gd name="connsiteX14" fmla="*/ 1651734 w 3303501"/>
              <a:gd name="connsiteY14" fmla="*/ 3476825 h 4260851"/>
              <a:gd name="connsiteX15" fmla="*/ 1535590 w 3303501"/>
              <a:gd name="connsiteY15" fmla="*/ 3321629 h 4260851"/>
              <a:gd name="connsiteX16" fmla="*/ 1182495 w 3303501"/>
              <a:gd name="connsiteY16" fmla="*/ 2348342 h 4260851"/>
              <a:gd name="connsiteX17" fmla="*/ 1172072 w 3303501"/>
              <a:gd name="connsiteY17" fmla="*/ 2142067 h 4260851"/>
              <a:gd name="connsiteX18" fmla="*/ 1172655 w 3303501"/>
              <a:gd name="connsiteY18" fmla="*/ 2130520 h 4260851"/>
              <a:gd name="connsiteX19" fmla="*/ 1172072 w 3303501"/>
              <a:gd name="connsiteY19" fmla="*/ 2118972 h 4260851"/>
              <a:gd name="connsiteX20" fmla="*/ 1166601 w 3303501"/>
              <a:gd name="connsiteY20" fmla="*/ 2010696 h 4260851"/>
              <a:gd name="connsiteX21" fmla="*/ 0 w 3303501"/>
              <a:gd name="connsiteY21" fmla="*/ 958687 h 4260851"/>
              <a:gd name="connsiteX22" fmla="*/ 0 w 3303501"/>
              <a:gd name="connsiteY22" fmla="*/ 0 h 4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03501" h="4260851">
                <a:moveTo>
                  <a:pt x="0" y="0"/>
                </a:moveTo>
                <a:cubicBezTo>
                  <a:pt x="662299" y="0"/>
                  <a:pt x="1254094" y="301828"/>
                  <a:pt x="1645146" y="775336"/>
                </a:cubicBezTo>
                <a:lnTo>
                  <a:pt x="1651734" y="784139"/>
                </a:lnTo>
                <a:lnTo>
                  <a:pt x="1767883" y="939352"/>
                </a:lnTo>
                <a:cubicBezTo>
                  <a:pt x="1959459" y="1222714"/>
                  <a:pt x="2084610" y="1554601"/>
                  <a:pt x="2121005" y="1912696"/>
                </a:cubicBezTo>
                <a:lnTo>
                  <a:pt x="2131473" y="2119824"/>
                </a:lnTo>
                <a:cubicBezTo>
                  <a:pt x="2131293" y="2123389"/>
                  <a:pt x="2131112" y="2126955"/>
                  <a:pt x="2130932" y="2130520"/>
                </a:cubicBezTo>
                <a:cubicBezTo>
                  <a:pt x="2131112" y="2134085"/>
                  <a:pt x="2131293" y="2137650"/>
                  <a:pt x="2131473" y="2141215"/>
                </a:cubicBezTo>
                <a:lnTo>
                  <a:pt x="2131473" y="2141216"/>
                </a:lnTo>
                <a:lnTo>
                  <a:pt x="2136986" y="2250311"/>
                </a:lnTo>
                <a:cubicBezTo>
                  <a:pt x="2197036" y="2841106"/>
                  <a:pt x="2696402" y="3302165"/>
                  <a:pt x="3303501" y="3302165"/>
                </a:cubicBezTo>
                <a:lnTo>
                  <a:pt x="3303501" y="4260851"/>
                </a:lnTo>
                <a:cubicBezTo>
                  <a:pt x="2641143" y="4260851"/>
                  <a:pt x="2049356" y="3959084"/>
                  <a:pt x="1658321" y="3485628"/>
                </a:cubicBezTo>
                <a:lnTo>
                  <a:pt x="1651734" y="3476826"/>
                </a:lnTo>
                <a:lnTo>
                  <a:pt x="1651734" y="3476825"/>
                </a:lnTo>
                <a:lnTo>
                  <a:pt x="1535590" y="3321629"/>
                </a:lnTo>
                <a:cubicBezTo>
                  <a:pt x="1344026" y="3038294"/>
                  <a:pt x="1218887" y="2706430"/>
                  <a:pt x="1182495" y="2348342"/>
                </a:cubicBezTo>
                <a:lnTo>
                  <a:pt x="1172072" y="2142067"/>
                </a:lnTo>
                <a:cubicBezTo>
                  <a:pt x="1172266" y="2138218"/>
                  <a:pt x="1172461" y="2134369"/>
                  <a:pt x="1172655" y="2130520"/>
                </a:cubicBezTo>
                <a:cubicBezTo>
                  <a:pt x="1172461" y="2126671"/>
                  <a:pt x="1172266" y="2122821"/>
                  <a:pt x="1172072" y="2118972"/>
                </a:cubicBezTo>
                <a:lnTo>
                  <a:pt x="1166601" y="2010696"/>
                </a:lnTo>
                <a:cubicBezTo>
                  <a:pt x="1106557" y="1419746"/>
                  <a:pt x="607224" y="958687"/>
                  <a:pt x="0" y="9586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頁尾版面配置區 31">
            <a:extLst>
              <a:ext uri="{FF2B5EF4-FFF2-40B4-BE49-F238E27FC236}">
                <a16:creationId xmlns:a16="http://schemas.microsoft.com/office/drawing/2014/main" id="{0BA3B81D-B036-C657-4B12-E12FF85BC5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876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: 圖案 28">
            <a:extLst>
              <a:ext uri="{FF2B5EF4-FFF2-40B4-BE49-F238E27FC236}">
                <a16:creationId xmlns:a16="http://schemas.microsoft.com/office/drawing/2014/main" id="{8F77D2B2-0624-FD78-A3DE-D1E92C2E5407}"/>
              </a:ext>
            </a:extLst>
          </p:cNvPr>
          <p:cNvSpPr>
            <a:spLocks/>
          </p:cNvSpPr>
          <p:nvPr/>
        </p:nvSpPr>
        <p:spPr bwMode="auto">
          <a:xfrm>
            <a:off x="2308474" y="1298575"/>
            <a:ext cx="3783746" cy="4260851"/>
          </a:xfrm>
          <a:custGeom>
            <a:avLst/>
            <a:gdLst>
              <a:gd name="connsiteX0" fmla="*/ 2132013 w 3783746"/>
              <a:gd name="connsiteY0" fmla="*/ 0 h 4260851"/>
              <a:gd name="connsiteX1" fmla="*/ 2132013 w 3783746"/>
              <a:gd name="connsiteY1" fmla="*/ 958687 h 4260851"/>
              <a:gd name="connsiteX2" fmla="*/ 959444 w 3783746"/>
              <a:gd name="connsiteY2" fmla="*/ 2130520 h 4260851"/>
              <a:gd name="connsiteX3" fmla="*/ 2132013 w 3783746"/>
              <a:gd name="connsiteY3" fmla="*/ 3302164 h 4260851"/>
              <a:gd name="connsiteX4" fmla="*/ 2132013 w 3783746"/>
              <a:gd name="connsiteY4" fmla="*/ 3302165 h 4260851"/>
              <a:gd name="connsiteX5" fmla="*/ 2244521 w 3783746"/>
              <a:gd name="connsiteY5" fmla="*/ 3296843 h 4260851"/>
              <a:gd name="connsiteX6" fmla="*/ 3298613 w 3783746"/>
              <a:gd name="connsiteY6" fmla="*/ 2250311 h 4260851"/>
              <a:gd name="connsiteX7" fmla="*/ 3304084 w 3783746"/>
              <a:gd name="connsiteY7" fmla="*/ 2142068 h 4260851"/>
              <a:gd name="connsiteX8" fmla="*/ 3314507 w 3783746"/>
              <a:gd name="connsiteY8" fmla="*/ 2348343 h 4260851"/>
              <a:gd name="connsiteX9" fmla="*/ 3667602 w 3783746"/>
              <a:gd name="connsiteY9" fmla="*/ 3321630 h 4260851"/>
              <a:gd name="connsiteX10" fmla="*/ 3783746 w 3783746"/>
              <a:gd name="connsiteY10" fmla="*/ 3476826 h 4260851"/>
              <a:gd name="connsiteX11" fmla="*/ 3777158 w 3783746"/>
              <a:gd name="connsiteY11" fmla="*/ 3485628 h 4260851"/>
              <a:gd name="connsiteX12" fmla="*/ 2132012 w 3783746"/>
              <a:gd name="connsiteY12" fmla="*/ 4260851 h 4260851"/>
              <a:gd name="connsiteX13" fmla="*/ 2132012 w 3783746"/>
              <a:gd name="connsiteY13" fmla="*/ 4260850 h 4260851"/>
              <a:gd name="connsiteX14" fmla="*/ 1914019 w 3783746"/>
              <a:gd name="connsiteY14" fmla="*/ 4249852 h 4260851"/>
              <a:gd name="connsiteX15" fmla="*/ 0 w 3783746"/>
              <a:gd name="connsiteY15" fmla="*/ 2130520 h 4260851"/>
              <a:gd name="connsiteX16" fmla="*/ 2132013 w 3783746"/>
              <a:gd name="connsiteY16" fmla="*/ 0 h 4260851"/>
              <a:gd name="connsiteX0" fmla="*/ 2132013 w 3783746"/>
              <a:gd name="connsiteY0" fmla="*/ 0 h 4260851"/>
              <a:gd name="connsiteX1" fmla="*/ 2123826 w 3783746"/>
              <a:gd name="connsiteY1" fmla="*/ 466725 h 4260851"/>
              <a:gd name="connsiteX2" fmla="*/ 2132013 w 3783746"/>
              <a:gd name="connsiteY2" fmla="*/ 958687 h 4260851"/>
              <a:gd name="connsiteX3" fmla="*/ 959444 w 3783746"/>
              <a:gd name="connsiteY3" fmla="*/ 2130520 h 4260851"/>
              <a:gd name="connsiteX4" fmla="*/ 2132013 w 3783746"/>
              <a:gd name="connsiteY4" fmla="*/ 3302164 h 4260851"/>
              <a:gd name="connsiteX5" fmla="*/ 2132013 w 3783746"/>
              <a:gd name="connsiteY5" fmla="*/ 3302165 h 4260851"/>
              <a:gd name="connsiteX6" fmla="*/ 2244521 w 3783746"/>
              <a:gd name="connsiteY6" fmla="*/ 3296843 h 4260851"/>
              <a:gd name="connsiteX7" fmla="*/ 3298613 w 3783746"/>
              <a:gd name="connsiteY7" fmla="*/ 2250311 h 4260851"/>
              <a:gd name="connsiteX8" fmla="*/ 3304084 w 3783746"/>
              <a:gd name="connsiteY8" fmla="*/ 2142068 h 4260851"/>
              <a:gd name="connsiteX9" fmla="*/ 3314507 w 3783746"/>
              <a:gd name="connsiteY9" fmla="*/ 2348343 h 4260851"/>
              <a:gd name="connsiteX10" fmla="*/ 3667602 w 3783746"/>
              <a:gd name="connsiteY10" fmla="*/ 3321630 h 4260851"/>
              <a:gd name="connsiteX11" fmla="*/ 3783746 w 3783746"/>
              <a:gd name="connsiteY11" fmla="*/ 3476826 h 4260851"/>
              <a:gd name="connsiteX12" fmla="*/ 3777158 w 3783746"/>
              <a:gd name="connsiteY12" fmla="*/ 3485628 h 4260851"/>
              <a:gd name="connsiteX13" fmla="*/ 2132012 w 3783746"/>
              <a:gd name="connsiteY13" fmla="*/ 4260851 h 4260851"/>
              <a:gd name="connsiteX14" fmla="*/ 2132012 w 3783746"/>
              <a:gd name="connsiteY14" fmla="*/ 4260850 h 4260851"/>
              <a:gd name="connsiteX15" fmla="*/ 1914019 w 3783746"/>
              <a:gd name="connsiteY15" fmla="*/ 4249852 h 4260851"/>
              <a:gd name="connsiteX16" fmla="*/ 0 w 3783746"/>
              <a:gd name="connsiteY16" fmla="*/ 2130520 h 4260851"/>
              <a:gd name="connsiteX17" fmla="*/ 2132013 w 3783746"/>
              <a:gd name="connsiteY17" fmla="*/ 0 h 4260851"/>
              <a:gd name="connsiteX0" fmla="*/ 2132013 w 3783746"/>
              <a:gd name="connsiteY0" fmla="*/ 0 h 4260851"/>
              <a:gd name="connsiteX1" fmla="*/ 2492126 w 3783746"/>
              <a:gd name="connsiteY1" fmla="*/ 492125 h 4260851"/>
              <a:gd name="connsiteX2" fmla="*/ 2132013 w 3783746"/>
              <a:gd name="connsiteY2" fmla="*/ 958687 h 4260851"/>
              <a:gd name="connsiteX3" fmla="*/ 959444 w 3783746"/>
              <a:gd name="connsiteY3" fmla="*/ 2130520 h 4260851"/>
              <a:gd name="connsiteX4" fmla="*/ 2132013 w 3783746"/>
              <a:gd name="connsiteY4" fmla="*/ 3302164 h 4260851"/>
              <a:gd name="connsiteX5" fmla="*/ 2132013 w 3783746"/>
              <a:gd name="connsiteY5" fmla="*/ 3302165 h 4260851"/>
              <a:gd name="connsiteX6" fmla="*/ 2244521 w 3783746"/>
              <a:gd name="connsiteY6" fmla="*/ 3296843 h 4260851"/>
              <a:gd name="connsiteX7" fmla="*/ 3298613 w 3783746"/>
              <a:gd name="connsiteY7" fmla="*/ 2250311 h 4260851"/>
              <a:gd name="connsiteX8" fmla="*/ 3304084 w 3783746"/>
              <a:gd name="connsiteY8" fmla="*/ 2142068 h 4260851"/>
              <a:gd name="connsiteX9" fmla="*/ 3314507 w 3783746"/>
              <a:gd name="connsiteY9" fmla="*/ 2348343 h 4260851"/>
              <a:gd name="connsiteX10" fmla="*/ 3667602 w 3783746"/>
              <a:gd name="connsiteY10" fmla="*/ 3321630 h 4260851"/>
              <a:gd name="connsiteX11" fmla="*/ 3783746 w 3783746"/>
              <a:gd name="connsiteY11" fmla="*/ 3476826 h 4260851"/>
              <a:gd name="connsiteX12" fmla="*/ 3777158 w 3783746"/>
              <a:gd name="connsiteY12" fmla="*/ 3485628 h 4260851"/>
              <a:gd name="connsiteX13" fmla="*/ 2132012 w 3783746"/>
              <a:gd name="connsiteY13" fmla="*/ 4260851 h 4260851"/>
              <a:gd name="connsiteX14" fmla="*/ 2132012 w 3783746"/>
              <a:gd name="connsiteY14" fmla="*/ 4260850 h 4260851"/>
              <a:gd name="connsiteX15" fmla="*/ 1914019 w 3783746"/>
              <a:gd name="connsiteY15" fmla="*/ 4249852 h 4260851"/>
              <a:gd name="connsiteX16" fmla="*/ 0 w 3783746"/>
              <a:gd name="connsiteY16" fmla="*/ 2130520 h 4260851"/>
              <a:gd name="connsiteX17" fmla="*/ 2132013 w 3783746"/>
              <a:gd name="connsiteY17" fmla="*/ 0 h 4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83746" h="4260851">
                <a:moveTo>
                  <a:pt x="2132013" y="0"/>
                </a:moveTo>
                <a:lnTo>
                  <a:pt x="2492126" y="492125"/>
                </a:lnTo>
                <a:lnTo>
                  <a:pt x="2132013" y="958687"/>
                </a:lnTo>
                <a:cubicBezTo>
                  <a:pt x="1484441" y="958687"/>
                  <a:pt x="959444" y="1483269"/>
                  <a:pt x="959444" y="2130520"/>
                </a:cubicBezTo>
                <a:cubicBezTo>
                  <a:pt x="959444" y="2777581"/>
                  <a:pt x="1484441" y="3302164"/>
                  <a:pt x="2132013" y="3302164"/>
                </a:cubicBezTo>
                <a:lnTo>
                  <a:pt x="2132013" y="3302165"/>
                </a:lnTo>
                <a:lnTo>
                  <a:pt x="2244521" y="3296843"/>
                </a:lnTo>
                <a:cubicBezTo>
                  <a:pt x="2799937" y="3244026"/>
                  <a:pt x="3242322" y="2804181"/>
                  <a:pt x="3298613" y="2250311"/>
                </a:cubicBezTo>
                <a:lnTo>
                  <a:pt x="3304084" y="2142068"/>
                </a:lnTo>
                <a:lnTo>
                  <a:pt x="3314507" y="2348343"/>
                </a:lnTo>
                <a:cubicBezTo>
                  <a:pt x="3350899" y="2706431"/>
                  <a:pt x="3476038" y="3038295"/>
                  <a:pt x="3667602" y="3321630"/>
                </a:cubicBezTo>
                <a:lnTo>
                  <a:pt x="3783746" y="3476826"/>
                </a:lnTo>
                <a:lnTo>
                  <a:pt x="3777158" y="3485628"/>
                </a:lnTo>
                <a:cubicBezTo>
                  <a:pt x="3386106" y="3959084"/>
                  <a:pt x="2794311" y="4260851"/>
                  <a:pt x="2132012" y="4260851"/>
                </a:cubicBezTo>
                <a:lnTo>
                  <a:pt x="2132012" y="4260850"/>
                </a:lnTo>
                <a:lnTo>
                  <a:pt x="1914019" y="4249852"/>
                </a:lnTo>
                <a:cubicBezTo>
                  <a:pt x="838905" y="4140763"/>
                  <a:pt x="0" y="3233579"/>
                  <a:pt x="0" y="2130520"/>
                </a:cubicBezTo>
                <a:cubicBezTo>
                  <a:pt x="0" y="953925"/>
                  <a:pt x="954488" y="0"/>
                  <a:pt x="2132013" y="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8" name="手繪多邊形: 圖案 27">
            <a:extLst>
              <a:ext uri="{FF2B5EF4-FFF2-40B4-BE49-F238E27FC236}">
                <a16:creationId xmlns:a16="http://schemas.microsoft.com/office/drawing/2014/main" id="{9442A676-0279-8849-D657-BAF0303FB12D}"/>
              </a:ext>
            </a:extLst>
          </p:cNvPr>
          <p:cNvSpPr>
            <a:spLocks/>
          </p:cNvSpPr>
          <p:nvPr/>
        </p:nvSpPr>
        <p:spPr bwMode="auto">
          <a:xfrm>
            <a:off x="6092221" y="1298575"/>
            <a:ext cx="3783779" cy="4260850"/>
          </a:xfrm>
          <a:custGeom>
            <a:avLst/>
            <a:gdLst>
              <a:gd name="connsiteX0" fmla="*/ 1651766 w 3783779"/>
              <a:gd name="connsiteY0" fmla="*/ 0 h 4260850"/>
              <a:gd name="connsiteX1" fmla="*/ 1651767 w 3783779"/>
              <a:gd name="connsiteY1" fmla="*/ 0 h 4260850"/>
              <a:gd name="connsiteX2" fmla="*/ 1651767 w 3783779"/>
              <a:gd name="connsiteY2" fmla="*/ 0 h 4260850"/>
              <a:gd name="connsiteX3" fmla="*/ 1651767 w 3783779"/>
              <a:gd name="connsiteY3" fmla="*/ 0 h 4260850"/>
              <a:gd name="connsiteX4" fmla="*/ 1869743 w 3783779"/>
              <a:gd name="connsiteY4" fmla="*/ 11000 h 4260850"/>
              <a:gd name="connsiteX5" fmla="*/ 3783779 w 3783779"/>
              <a:gd name="connsiteY5" fmla="*/ 2130520 h 4260850"/>
              <a:gd name="connsiteX6" fmla="*/ 1651766 w 3783779"/>
              <a:gd name="connsiteY6" fmla="*/ 4260850 h 4260850"/>
              <a:gd name="connsiteX7" fmla="*/ 1651766 w 3783779"/>
              <a:gd name="connsiteY7" fmla="*/ 3302164 h 4260850"/>
              <a:gd name="connsiteX8" fmla="*/ 2824421 w 3783779"/>
              <a:gd name="connsiteY8" fmla="*/ 2130520 h 4260850"/>
              <a:gd name="connsiteX9" fmla="*/ 1771674 w 3783779"/>
              <a:gd name="connsiteY9" fmla="*/ 964736 h 4260850"/>
              <a:gd name="connsiteX10" fmla="*/ 1651767 w 3783779"/>
              <a:gd name="connsiteY10" fmla="*/ 958687 h 4260850"/>
              <a:gd name="connsiteX11" fmla="*/ 1651767 w 3783779"/>
              <a:gd name="connsiteY11" fmla="*/ 958687 h 4260850"/>
              <a:gd name="connsiteX12" fmla="*/ 485252 w 3783779"/>
              <a:gd name="connsiteY12" fmla="*/ 2010696 h 4260850"/>
              <a:gd name="connsiteX13" fmla="*/ 479739 w 3783779"/>
              <a:gd name="connsiteY13" fmla="*/ 2119824 h 4260850"/>
              <a:gd name="connsiteX14" fmla="*/ 469271 w 3783779"/>
              <a:gd name="connsiteY14" fmla="*/ 1912696 h 4260850"/>
              <a:gd name="connsiteX15" fmla="*/ 116149 w 3783779"/>
              <a:gd name="connsiteY15" fmla="*/ 939352 h 4260850"/>
              <a:gd name="connsiteX16" fmla="*/ 0 w 3783779"/>
              <a:gd name="connsiteY16" fmla="*/ 784139 h 4260850"/>
              <a:gd name="connsiteX17" fmla="*/ 6587 w 3783779"/>
              <a:gd name="connsiteY17" fmla="*/ 775336 h 4260850"/>
              <a:gd name="connsiteX18" fmla="*/ 1406945 w 3783779"/>
              <a:gd name="connsiteY18" fmla="*/ 13894 h 4260850"/>
              <a:gd name="connsiteX19" fmla="*/ 1651766 w 3783779"/>
              <a:gd name="connsiteY19" fmla="*/ 0 h 4260850"/>
              <a:gd name="connsiteX0" fmla="*/ 1651766 w 3783779"/>
              <a:gd name="connsiteY0" fmla="*/ 0 h 4260850"/>
              <a:gd name="connsiteX1" fmla="*/ 1651767 w 3783779"/>
              <a:gd name="connsiteY1" fmla="*/ 0 h 4260850"/>
              <a:gd name="connsiteX2" fmla="*/ 1651767 w 3783779"/>
              <a:gd name="connsiteY2" fmla="*/ 0 h 4260850"/>
              <a:gd name="connsiteX3" fmla="*/ 1651767 w 3783779"/>
              <a:gd name="connsiteY3" fmla="*/ 0 h 4260850"/>
              <a:gd name="connsiteX4" fmla="*/ 1869743 w 3783779"/>
              <a:gd name="connsiteY4" fmla="*/ 11000 h 4260850"/>
              <a:gd name="connsiteX5" fmla="*/ 3783779 w 3783779"/>
              <a:gd name="connsiteY5" fmla="*/ 2130520 h 4260850"/>
              <a:gd name="connsiteX6" fmla="*/ 1651766 w 3783779"/>
              <a:gd name="connsiteY6" fmla="*/ 4260850 h 4260850"/>
              <a:gd name="connsiteX7" fmla="*/ 1654779 w 3783779"/>
              <a:gd name="connsiteY7" fmla="*/ 3762375 h 4260850"/>
              <a:gd name="connsiteX8" fmla="*/ 1651766 w 3783779"/>
              <a:gd name="connsiteY8" fmla="*/ 3302164 h 4260850"/>
              <a:gd name="connsiteX9" fmla="*/ 2824421 w 3783779"/>
              <a:gd name="connsiteY9" fmla="*/ 2130520 h 4260850"/>
              <a:gd name="connsiteX10" fmla="*/ 1771674 w 3783779"/>
              <a:gd name="connsiteY10" fmla="*/ 964736 h 4260850"/>
              <a:gd name="connsiteX11" fmla="*/ 1651767 w 3783779"/>
              <a:gd name="connsiteY11" fmla="*/ 958687 h 4260850"/>
              <a:gd name="connsiteX12" fmla="*/ 1651767 w 3783779"/>
              <a:gd name="connsiteY12" fmla="*/ 958687 h 4260850"/>
              <a:gd name="connsiteX13" fmla="*/ 485252 w 3783779"/>
              <a:gd name="connsiteY13" fmla="*/ 2010696 h 4260850"/>
              <a:gd name="connsiteX14" fmla="*/ 479739 w 3783779"/>
              <a:gd name="connsiteY14" fmla="*/ 2119824 h 4260850"/>
              <a:gd name="connsiteX15" fmla="*/ 469271 w 3783779"/>
              <a:gd name="connsiteY15" fmla="*/ 1912696 h 4260850"/>
              <a:gd name="connsiteX16" fmla="*/ 116149 w 3783779"/>
              <a:gd name="connsiteY16" fmla="*/ 939352 h 4260850"/>
              <a:gd name="connsiteX17" fmla="*/ 0 w 3783779"/>
              <a:gd name="connsiteY17" fmla="*/ 784139 h 4260850"/>
              <a:gd name="connsiteX18" fmla="*/ 6587 w 3783779"/>
              <a:gd name="connsiteY18" fmla="*/ 775336 h 4260850"/>
              <a:gd name="connsiteX19" fmla="*/ 1406945 w 3783779"/>
              <a:gd name="connsiteY19" fmla="*/ 13894 h 4260850"/>
              <a:gd name="connsiteX20" fmla="*/ 1651766 w 3783779"/>
              <a:gd name="connsiteY20" fmla="*/ 0 h 4260850"/>
              <a:gd name="connsiteX0" fmla="*/ 1651766 w 3783779"/>
              <a:gd name="connsiteY0" fmla="*/ 0 h 4260850"/>
              <a:gd name="connsiteX1" fmla="*/ 1651767 w 3783779"/>
              <a:gd name="connsiteY1" fmla="*/ 0 h 4260850"/>
              <a:gd name="connsiteX2" fmla="*/ 1651767 w 3783779"/>
              <a:gd name="connsiteY2" fmla="*/ 0 h 4260850"/>
              <a:gd name="connsiteX3" fmla="*/ 1651767 w 3783779"/>
              <a:gd name="connsiteY3" fmla="*/ 0 h 4260850"/>
              <a:gd name="connsiteX4" fmla="*/ 1869743 w 3783779"/>
              <a:gd name="connsiteY4" fmla="*/ 11000 h 4260850"/>
              <a:gd name="connsiteX5" fmla="*/ 3783779 w 3783779"/>
              <a:gd name="connsiteY5" fmla="*/ 2130520 h 4260850"/>
              <a:gd name="connsiteX6" fmla="*/ 1651766 w 3783779"/>
              <a:gd name="connsiteY6" fmla="*/ 4260850 h 4260850"/>
              <a:gd name="connsiteX7" fmla="*/ 1997679 w 3783779"/>
              <a:gd name="connsiteY7" fmla="*/ 3717925 h 4260850"/>
              <a:gd name="connsiteX8" fmla="*/ 1651766 w 3783779"/>
              <a:gd name="connsiteY8" fmla="*/ 3302164 h 4260850"/>
              <a:gd name="connsiteX9" fmla="*/ 2824421 w 3783779"/>
              <a:gd name="connsiteY9" fmla="*/ 2130520 h 4260850"/>
              <a:gd name="connsiteX10" fmla="*/ 1771674 w 3783779"/>
              <a:gd name="connsiteY10" fmla="*/ 964736 h 4260850"/>
              <a:gd name="connsiteX11" fmla="*/ 1651767 w 3783779"/>
              <a:gd name="connsiteY11" fmla="*/ 958687 h 4260850"/>
              <a:gd name="connsiteX12" fmla="*/ 1651767 w 3783779"/>
              <a:gd name="connsiteY12" fmla="*/ 958687 h 4260850"/>
              <a:gd name="connsiteX13" fmla="*/ 485252 w 3783779"/>
              <a:gd name="connsiteY13" fmla="*/ 2010696 h 4260850"/>
              <a:gd name="connsiteX14" fmla="*/ 479739 w 3783779"/>
              <a:gd name="connsiteY14" fmla="*/ 2119824 h 4260850"/>
              <a:gd name="connsiteX15" fmla="*/ 469271 w 3783779"/>
              <a:gd name="connsiteY15" fmla="*/ 1912696 h 4260850"/>
              <a:gd name="connsiteX16" fmla="*/ 116149 w 3783779"/>
              <a:gd name="connsiteY16" fmla="*/ 939352 h 4260850"/>
              <a:gd name="connsiteX17" fmla="*/ 0 w 3783779"/>
              <a:gd name="connsiteY17" fmla="*/ 784139 h 4260850"/>
              <a:gd name="connsiteX18" fmla="*/ 6587 w 3783779"/>
              <a:gd name="connsiteY18" fmla="*/ 775336 h 4260850"/>
              <a:gd name="connsiteX19" fmla="*/ 1406945 w 3783779"/>
              <a:gd name="connsiteY19" fmla="*/ 13894 h 4260850"/>
              <a:gd name="connsiteX20" fmla="*/ 1651766 w 3783779"/>
              <a:gd name="connsiteY20" fmla="*/ 0 h 4260850"/>
              <a:gd name="connsiteX0" fmla="*/ 1651766 w 3783779"/>
              <a:gd name="connsiteY0" fmla="*/ 0 h 4260850"/>
              <a:gd name="connsiteX1" fmla="*/ 1651767 w 3783779"/>
              <a:gd name="connsiteY1" fmla="*/ 0 h 4260850"/>
              <a:gd name="connsiteX2" fmla="*/ 1651767 w 3783779"/>
              <a:gd name="connsiteY2" fmla="*/ 0 h 4260850"/>
              <a:gd name="connsiteX3" fmla="*/ 1651767 w 3783779"/>
              <a:gd name="connsiteY3" fmla="*/ 0 h 4260850"/>
              <a:gd name="connsiteX4" fmla="*/ 1869743 w 3783779"/>
              <a:gd name="connsiteY4" fmla="*/ 11000 h 4260850"/>
              <a:gd name="connsiteX5" fmla="*/ 3783779 w 3783779"/>
              <a:gd name="connsiteY5" fmla="*/ 2130520 h 4260850"/>
              <a:gd name="connsiteX6" fmla="*/ 1651766 w 3783779"/>
              <a:gd name="connsiteY6" fmla="*/ 4260850 h 4260850"/>
              <a:gd name="connsiteX7" fmla="*/ 1997679 w 3783779"/>
              <a:gd name="connsiteY7" fmla="*/ 3717925 h 4260850"/>
              <a:gd name="connsiteX8" fmla="*/ 1651766 w 3783779"/>
              <a:gd name="connsiteY8" fmla="*/ 3302164 h 4260850"/>
              <a:gd name="connsiteX9" fmla="*/ 2824421 w 3783779"/>
              <a:gd name="connsiteY9" fmla="*/ 2130520 h 4260850"/>
              <a:gd name="connsiteX10" fmla="*/ 1771674 w 3783779"/>
              <a:gd name="connsiteY10" fmla="*/ 964736 h 4260850"/>
              <a:gd name="connsiteX11" fmla="*/ 1651767 w 3783779"/>
              <a:gd name="connsiteY11" fmla="*/ 958687 h 4260850"/>
              <a:gd name="connsiteX12" fmla="*/ 1651767 w 3783779"/>
              <a:gd name="connsiteY12" fmla="*/ 958687 h 4260850"/>
              <a:gd name="connsiteX13" fmla="*/ 485252 w 3783779"/>
              <a:gd name="connsiteY13" fmla="*/ 2010696 h 4260850"/>
              <a:gd name="connsiteX14" fmla="*/ 479739 w 3783779"/>
              <a:gd name="connsiteY14" fmla="*/ 2119824 h 4260850"/>
              <a:gd name="connsiteX15" fmla="*/ 469271 w 3783779"/>
              <a:gd name="connsiteY15" fmla="*/ 1912696 h 4260850"/>
              <a:gd name="connsiteX16" fmla="*/ 116149 w 3783779"/>
              <a:gd name="connsiteY16" fmla="*/ 939352 h 4260850"/>
              <a:gd name="connsiteX17" fmla="*/ 0 w 3783779"/>
              <a:gd name="connsiteY17" fmla="*/ 784139 h 4260850"/>
              <a:gd name="connsiteX18" fmla="*/ 6587 w 3783779"/>
              <a:gd name="connsiteY18" fmla="*/ 775336 h 4260850"/>
              <a:gd name="connsiteX19" fmla="*/ 1406945 w 3783779"/>
              <a:gd name="connsiteY19" fmla="*/ 13894 h 4260850"/>
              <a:gd name="connsiteX20" fmla="*/ 1651766 w 3783779"/>
              <a:gd name="connsiteY20" fmla="*/ 0 h 4260850"/>
              <a:gd name="connsiteX0" fmla="*/ 1651766 w 3783779"/>
              <a:gd name="connsiteY0" fmla="*/ 0 h 4260850"/>
              <a:gd name="connsiteX1" fmla="*/ 1651767 w 3783779"/>
              <a:gd name="connsiteY1" fmla="*/ 0 h 4260850"/>
              <a:gd name="connsiteX2" fmla="*/ 1651767 w 3783779"/>
              <a:gd name="connsiteY2" fmla="*/ 0 h 4260850"/>
              <a:gd name="connsiteX3" fmla="*/ 1651767 w 3783779"/>
              <a:gd name="connsiteY3" fmla="*/ 0 h 4260850"/>
              <a:gd name="connsiteX4" fmla="*/ 1869743 w 3783779"/>
              <a:gd name="connsiteY4" fmla="*/ 11000 h 4260850"/>
              <a:gd name="connsiteX5" fmla="*/ 3783779 w 3783779"/>
              <a:gd name="connsiteY5" fmla="*/ 2130520 h 4260850"/>
              <a:gd name="connsiteX6" fmla="*/ 1651766 w 3783779"/>
              <a:gd name="connsiteY6" fmla="*/ 4260850 h 4260850"/>
              <a:gd name="connsiteX7" fmla="*/ 1997679 w 3783779"/>
              <a:gd name="connsiteY7" fmla="*/ 3717925 h 4260850"/>
              <a:gd name="connsiteX8" fmla="*/ 1651766 w 3783779"/>
              <a:gd name="connsiteY8" fmla="*/ 3302164 h 4260850"/>
              <a:gd name="connsiteX9" fmla="*/ 2824421 w 3783779"/>
              <a:gd name="connsiteY9" fmla="*/ 2130520 h 4260850"/>
              <a:gd name="connsiteX10" fmla="*/ 1771674 w 3783779"/>
              <a:gd name="connsiteY10" fmla="*/ 964736 h 4260850"/>
              <a:gd name="connsiteX11" fmla="*/ 1651767 w 3783779"/>
              <a:gd name="connsiteY11" fmla="*/ 958687 h 4260850"/>
              <a:gd name="connsiteX12" fmla="*/ 1651767 w 3783779"/>
              <a:gd name="connsiteY12" fmla="*/ 958687 h 4260850"/>
              <a:gd name="connsiteX13" fmla="*/ 485252 w 3783779"/>
              <a:gd name="connsiteY13" fmla="*/ 2010696 h 4260850"/>
              <a:gd name="connsiteX14" fmla="*/ 479739 w 3783779"/>
              <a:gd name="connsiteY14" fmla="*/ 2119824 h 4260850"/>
              <a:gd name="connsiteX15" fmla="*/ 469271 w 3783779"/>
              <a:gd name="connsiteY15" fmla="*/ 1912696 h 4260850"/>
              <a:gd name="connsiteX16" fmla="*/ 116149 w 3783779"/>
              <a:gd name="connsiteY16" fmla="*/ 939352 h 4260850"/>
              <a:gd name="connsiteX17" fmla="*/ 0 w 3783779"/>
              <a:gd name="connsiteY17" fmla="*/ 784139 h 4260850"/>
              <a:gd name="connsiteX18" fmla="*/ 6587 w 3783779"/>
              <a:gd name="connsiteY18" fmla="*/ 775336 h 4260850"/>
              <a:gd name="connsiteX19" fmla="*/ 1406945 w 3783779"/>
              <a:gd name="connsiteY19" fmla="*/ 13894 h 4260850"/>
              <a:gd name="connsiteX20" fmla="*/ 1651766 w 3783779"/>
              <a:gd name="connsiteY20" fmla="*/ 0 h 426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83779" h="4260850">
                <a:moveTo>
                  <a:pt x="1651766" y="0"/>
                </a:moveTo>
                <a:lnTo>
                  <a:pt x="1651767" y="0"/>
                </a:lnTo>
                <a:lnTo>
                  <a:pt x="1651767" y="0"/>
                </a:lnTo>
                <a:lnTo>
                  <a:pt x="1651767" y="0"/>
                </a:lnTo>
                <a:lnTo>
                  <a:pt x="1869743" y="11000"/>
                </a:lnTo>
                <a:cubicBezTo>
                  <a:pt x="2944781" y="120110"/>
                  <a:pt x="3783779" y="1027462"/>
                  <a:pt x="3783779" y="2130520"/>
                </a:cubicBezTo>
                <a:cubicBezTo>
                  <a:pt x="3783779" y="3307116"/>
                  <a:pt x="2829186" y="4260850"/>
                  <a:pt x="1651766" y="4260850"/>
                </a:cubicBezTo>
                <a:lnTo>
                  <a:pt x="1997679" y="3717925"/>
                </a:lnTo>
                <a:lnTo>
                  <a:pt x="1651766" y="3302164"/>
                </a:lnTo>
                <a:cubicBezTo>
                  <a:pt x="2299471" y="3302164"/>
                  <a:pt x="2824421" y="2777581"/>
                  <a:pt x="2824421" y="2130520"/>
                </a:cubicBezTo>
                <a:cubicBezTo>
                  <a:pt x="2824421" y="1523722"/>
                  <a:pt x="2363039" y="1024739"/>
                  <a:pt x="1771674" y="964736"/>
                </a:cubicBezTo>
                <a:lnTo>
                  <a:pt x="1651767" y="958687"/>
                </a:lnTo>
                <a:lnTo>
                  <a:pt x="1651767" y="958687"/>
                </a:lnTo>
                <a:cubicBezTo>
                  <a:pt x="1044668" y="958687"/>
                  <a:pt x="545302" y="1419746"/>
                  <a:pt x="485252" y="2010696"/>
                </a:cubicBezTo>
                <a:lnTo>
                  <a:pt x="479739" y="2119824"/>
                </a:lnTo>
                <a:lnTo>
                  <a:pt x="469271" y="1912696"/>
                </a:lnTo>
                <a:cubicBezTo>
                  <a:pt x="432876" y="1554601"/>
                  <a:pt x="307725" y="1222714"/>
                  <a:pt x="116149" y="939352"/>
                </a:cubicBezTo>
                <a:lnTo>
                  <a:pt x="0" y="784139"/>
                </a:lnTo>
                <a:lnTo>
                  <a:pt x="6587" y="775336"/>
                </a:lnTo>
                <a:cubicBezTo>
                  <a:pt x="348742" y="361017"/>
                  <a:pt x="844599" y="78140"/>
                  <a:pt x="1406945" y="13894"/>
                </a:cubicBezTo>
                <a:lnTo>
                  <a:pt x="1651766" y="0"/>
                </a:lnTo>
                <a:close/>
              </a:path>
            </a:pathLst>
          </a:custGeom>
          <a:solidFill>
            <a:srgbClr val="6BCBC5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7DBAF663-2609-AD51-9450-E0225F04CE54}"/>
              </a:ext>
            </a:extLst>
          </p:cNvPr>
          <p:cNvSpPr/>
          <p:nvPr/>
        </p:nvSpPr>
        <p:spPr>
          <a:xfrm>
            <a:off x="4440487" y="1298575"/>
            <a:ext cx="3662113" cy="4260851"/>
          </a:xfrm>
          <a:custGeom>
            <a:avLst/>
            <a:gdLst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03240 w 3303501"/>
              <a:gd name="connsiteY9" fmla="*/ 2481352 h 4260851"/>
              <a:gd name="connsiteX10" fmla="*/ 2101442 w 3303501"/>
              <a:gd name="connsiteY10" fmla="*/ 2490425 h 4260851"/>
              <a:gd name="connsiteX11" fmla="*/ 2101442 w 3303501"/>
              <a:gd name="connsiteY11" fmla="*/ 2490425 h 4260851"/>
              <a:gd name="connsiteX12" fmla="*/ 2103240 w 3303501"/>
              <a:gd name="connsiteY12" fmla="*/ 2481353 h 4260851"/>
              <a:gd name="connsiteX13" fmla="*/ 2121005 w 3303501"/>
              <a:gd name="connsiteY13" fmla="*/ 2348343 h 4260851"/>
              <a:gd name="connsiteX14" fmla="*/ 2131473 w 3303501"/>
              <a:gd name="connsiteY14" fmla="*/ 2141216 h 4260851"/>
              <a:gd name="connsiteX15" fmla="*/ 2136986 w 3303501"/>
              <a:gd name="connsiteY15" fmla="*/ 2250311 h 4260851"/>
              <a:gd name="connsiteX16" fmla="*/ 3303501 w 3303501"/>
              <a:gd name="connsiteY16" fmla="*/ 3302165 h 4260851"/>
              <a:gd name="connsiteX17" fmla="*/ 3303501 w 3303501"/>
              <a:gd name="connsiteY17" fmla="*/ 4260851 h 4260851"/>
              <a:gd name="connsiteX18" fmla="*/ 1658321 w 3303501"/>
              <a:gd name="connsiteY18" fmla="*/ 3485628 h 4260851"/>
              <a:gd name="connsiteX19" fmla="*/ 1651734 w 3303501"/>
              <a:gd name="connsiteY19" fmla="*/ 3476826 h 4260851"/>
              <a:gd name="connsiteX20" fmla="*/ 1767883 w 3303501"/>
              <a:gd name="connsiteY20" fmla="*/ 3321630 h 4260851"/>
              <a:gd name="connsiteX21" fmla="*/ 1846318 w 3303501"/>
              <a:gd name="connsiteY21" fmla="*/ 3189034 h 4260851"/>
              <a:gd name="connsiteX22" fmla="*/ 1846318 w 3303501"/>
              <a:gd name="connsiteY22" fmla="*/ 3189034 h 4260851"/>
              <a:gd name="connsiteX23" fmla="*/ 1767883 w 3303501"/>
              <a:gd name="connsiteY23" fmla="*/ 3321629 h 4260851"/>
              <a:gd name="connsiteX24" fmla="*/ 1651734 w 3303501"/>
              <a:gd name="connsiteY24" fmla="*/ 3476825 h 4260851"/>
              <a:gd name="connsiteX25" fmla="*/ 1535590 w 3303501"/>
              <a:gd name="connsiteY25" fmla="*/ 3321629 h 4260851"/>
              <a:gd name="connsiteX26" fmla="*/ 1182495 w 3303501"/>
              <a:gd name="connsiteY26" fmla="*/ 2348342 h 4260851"/>
              <a:gd name="connsiteX27" fmla="*/ 1172072 w 3303501"/>
              <a:gd name="connsiteY27" fmla="*/ 2142067 h 4260851"/>
              <a:gd name="connsiteX28" fmla="*/ 1172655 w 3303501"/>
              <a:gd name="connsiteY28" fmla="*/ 2130520 h 4260851"/>
              <a:gd name="connsiteX29" fmla="*/ 1172072 w 3303501"/>
              <a:gd name="connsiteY29" fmla="*/ 2118972 h 4260851"/>
              <a:gd name="connsiteX30" fmla="*/ 1166601 w 3303501"/>
              <a:gd name="connsiteY30" fmla="*/ 2010696 h 4260851"/>
              <a:gd name="connsiteX31" fmla="*/ 0 w 3303501"/>
              <a:gd name="connsiteY31" fmla="*/ 958687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03240 w 3303501"/>
              <a:gd name="connsiteY9" fmla="*/ 2481352 h 4260851"/>
              <a:gd name="connsiteX10" fmla="*/ 2101442 w 3303501"/>
              <a:gd name="connsiteY10" fmla="*/ 2490425 h 4260851"/>
              <a:gd name="connsiteX11" fmla="*/ 2101442 w 3303501"/>
              <a:gd name="connsiteY11" fmla="*/ 2490425 h 4260851"/>
              <a:gd name="connsiteX12" fmla="*/ 2121005 w 3303501"/>
              <a:gd name="connsiteY12" fmla="*/ 2348343 h 4260851"/>
              <a:gd name="connsiteX13" fmla="*/ 2131473 w 3303501"/>
              <a:gd name="connsiteY13" fmla="*/ 2141216 h 4260851"/>
              <a:gd name="connsiteX14" fmla="*/ 2136986 w 3303501"/>
              <a:gd name="connsiteY14" fmla="*/ 2250311 h 4260851"/>
              <a:gd name="connsiteX15" fmla="*/ 3303501 w 3303501"/>
              <a:gd name="connsiteY15" fmla="*/ 3302165 h 4260851"/>
              <a:gd name="connsiteX16" fmla="*/ 3303501 w 3303501"/>
              <a:gd name="connsiteY16" fmla="*/ 4260851 h 4260851"/>
              <a:gd name="connsiteX17" fmla="*/ 1658321 w 3303501"/>
              <a:gd name="connsiteY17" fmla="*/ 3485628 h 4260851"/>
              <a:gd name="connsiteX18" fmla="*/ 1651734 w 3303501"/>
              <a:gd name="connsiteY18" fmla="*/ 3476826 h 4260851"/>
              <a:gd name="connsiteX19" fmla="*/ 1767883 w 3303501"/>
              <a:gd name="connsiteY19" fmla="*/ 3321630 h 4260851"/>
              <a:gd name="connsiteX20" fmla="*/ 1846318 w 3303501"/>
              <a:gd name="connsiteY20" fmla="*/ 3189034 h 4260851"/>
              <a:gd name="connsiteX21" fmla="*/ 1846318 w 3303501"/>
              <a:gd name="connsiteY21" fmla="*/ 3189034 h 4260851"/>
              <a:gd name="connsiteX22" fmla="*/ 1767883 w 3303501"/>
              <a:gd name="connsiteY22" fmla="*/ 3321629 h 4260851"/>
              <a:gd name="connsiteX23" fmla="*/ 1651734 w 3303501"/>
              <a:gd name="connsiteY23" fmla="*/ 3476825 h 4260851"/>
              <a:gd name="connsiteX24" fmla="*/ 1535590 w 3303501"/>
              <a:gd name="connsiteY24" fmla="*/ 3321629 h 4260851"/>
              <a:gd name="connsiteX25" fmla="*/ 1182495 w 3303501"/>
              <a:gd name="connsiteY25" fmla="*/ 2348342 h 4260851"/>
              <a:gd name="connsiteX26" fmla="*/ 1172072 w 3303501"/>
              <a:gd name="connsiteY26" fmla="*/ 2142067 h 4260851"/>
              <a:gd name="connsiteX27" fmla="*/ 1172655 w 3303501"/>
              <a:gd name="connsiteY27" fmla="*/ 2130520 h 4260851"/>
              <a:gd name="connsiteX28" fmla="*/ 1172072 w 3303501"/>
              <a:gd name="connsiteY28" fmla="*/ 2118972 h 4260851"/>
              <a:gd name="connsiteX29" fmla="*/ 1166601 w 3303501"/>
              <a:gd name="connsiteY29" fmla="*/ 2010696 h 4260851"/>
              <a:gd name="connsiteX30" fmla="*/ 0 w 3303501"/>
              <a:gd name="connsiteY30" fmla="*/ 958687 h 4260851"/>
              <a:gd name="connsiteX31" fmla="*/ 0 w 3303501"/>
              <a:gd name="connsiteY31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03240 w 3303501"/>
              <a:gd name="connsiteY9" fmla="*/ 2481352 h 4260851"/>
              <a:gd name="connsiteX10" fmla="*/ 2101442 w 3303501"/>
              <a:gd name="connsiteY10" fmla="*/ 2490425 h 4260851"/>
              <a:gd name="connsiteX11" fmla="*/ 2121005 w 3303501"/>
              <a:gd name="connsiteY11" fmla="*/ 2348343 h 4260851"/>
              <a:gd name="connsiteX12" fmla="*/ 2131473 w 3303501"/>
              <a:gd name="connsiteY12" fmla="*/ 2141216 h 4260851"/>
              <a:gd name="connsiteX13" fmla="*/ 2136986 w 3303501"/>
              <a:gd name="connsiteY13" fmla="*/ 2250311 h 4260851"/>
              <a:gd name="connsiteX14" fmla="*/ 3303501 w 3303501"/>
              <a:gd name="connsiteY14" fmla="*/ 3302165 h 4260851"/>
              <a:gd name="connsiteX15" fmla="*/ 3303501 w 3303501"/>
              <a:gd name="connsiteY15" fmla="*/ 4260851 h 4260851"/>
              <a:gd name="connsiteX16" fmla="*/ 1658321 w 3303501"/>
              <a:gd name="connsiteY16" fmla="*/ 3485628 h 4260851"/>
              <a:gd name="connsiteX17" fmla="*/ 1651734 w 3303501"/>
              <a:gd name="connsiteY17" fmla="*/ 3476826 h 4260851"/>
              <a:gd name="connsiteX18" fmla="*/ 1767883 w 3303501"/>
              <a:gd name="connsiteY18" fmla="*/ 3321630 h 4260851"/>
              <a:gd name="connsiteX19" fmla="*/ 1846318 w 3303501"/>
              <a:gd name="connsiteY19" fmla="*/ 3189034 h 4260851"/>
              <a:gd name="connsiteX20" fmla="*/ 1846318 w 3303501"/>
              <a:gd name="connsiteY20" fmla="*/ 3189034 h 4260851"/>
              <a:gd name="connsiteX21" fmla="*/ 1767883 w 3303501"/>
              <a:gd name="connsiteY21" fmla="*/ 3321629 h 4260851"/>
              <a:gd name="connsiteX22" fmla="*/ 1651734 w 3303501"/>
              <a:gd name="connsiteY22" fmla="*/ 3476825 h 4260851"/>
              <a:gd name="connsiteX23" fmla="*/ 1535590 w 3303501"/>
              <a:gd name="connsiteY23" fmla="*/ 3321629 h 4260851"/>
              <a:gd name="connsiteX24" fmla="*/ 1182495 w 3303501"/>
              <a:gd name="connsiteY24" fmla="*/ 2348342 h 4260851"/>
              <a:gd name="connsiteX25" fmla="*/ 1172072 w 3303501"/>
              <a:gd name="connsiteY25" fmla="*/ 2142067 h 4260851"/>
              <a:gd name="connsiteX26" fmla="*/ 1172655 w 3303501"/>
              <a:gd name="connsiteY26" fmla="*/ 2130520 h 4260851"/>
              <a:gd name="connsiteX27" fmla="*/ 1172072 w 3303501"/>
              <a:gd name="connsiteY27" fmla="*/ 2118972 h 4260851"/>
              <a:gd name="connsiteX28" fmla="*/ 1166601 w 3303501"/>
              <a:gd name="connsiteY28" fmla="*/ 2010696 h 4260851"/>
              <a:gd name="connsiteX29" fmla="*/ 0 w 3303501"/>
              <a:gd name="connsiteY29" fmla="*/ 958687 h 4260851"/>
              <a:gd name="connsiteX30" fmla="*/ 0 w 3303501"/>
              <a:gd name="connsiteY30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03240 w 3303501"/>
              <a:gd name="connsiteY9" fmla="*/ 2481352 h 4260851"/>
              <a:gd name="connsiteX10" fmla="*/ 2121005 w 3303501"/>
              <a:gd name="connsiteY10" fmla="*/ 2348343 h 4260851"/>
              <a:gd name="connsiteX11" fmla="*/ 2131473 w 3303501"/>
              <a:gd name="connsiteY11" fmla="*/ 2141216 h 4260851"/>
              <a:gd name="connsiteX12" fmla="*/ 2136986 w 3303501"/>
              <a:gd name="connsiteY12" fmla="*/ 2250311 h 4260851"/>
              <a:gd name="connsiteX13" fmla="*/ 3303501 w 3303501"/>
              <a:gd name="connsiteY13" fmla="*/ 3302165 h 4260851"/>
              <a:gd name="connsiteX14" fmla="*/ 3303501 w 3303501"/>
              <a:gd name="connsiteY14" fmla="*/ 4260851 h 4260851"/>
              <a:gd name="connsiteX15" fmla="*/ 1658321 w 3303501"/>
              <a:gd name="connsiteY15" fmla="*/ 3485628 h 4260851"/>
              <a:gd name="connsiteX16" fmla="*/ 1651734 w 3303501"/>
              <a:gd name="connsiteY16" fmla="*/ 3476826 h 4260851"/>
              <a:gd name="connsiteX17" fmla="*/ 1767883 w 3303501"/>
              <a:gd name="connsiteY17" fmla="*/ 3321630 h 4260851"/>
              <a:gd name="connsiteX18" fmla="*/ 1846318 w 3303501"/>
              <a:gd name="connsiteY18" fmla="*/ 3189034 h 4260851"/>
              <a:gd name="connsiteX19" fmla="*/ 1846318 w 3303501"/>
              <a:gd name="connsiteY19" fmla="*/ 3189034 h 4260851"/>
              <a:gd name="connsiteX20" fmla="*/ 1767883 w 3303501"/>
              <a:gd name="connsiteY20" fmla="*/ 3321629 h 4260851"/>
              <a:gd name="connsiteX21" fmla="*/ 1651734 w 3303501"/>
              <a:gd name="connsiteY21" fmla="*/ 3476825 h 4260851"/>
              <a:gd name="connsiteX22" fmla="*/ 1535590 w 3303501"/>
              <a:gd name="connsiteY22" fmla="*/ 3321629 h 4260851"/>
              <a:gd name="connsiteX23" fmla="*/ 1182495 w 3303501"/>
              <a:gd name="connsiteY23" fmla="*/ 2348342 h 4260851"/>
              <a:gd name="connsiteX24" fmla="*/ 1172072 w 3303501"/>
              <a:gd name="connsiteY24" fmla="*/ 2142067 h 4260851"/>
              <a:gd name="connsiteX25" fmla="*/ 1172655 w 3303501"/>
              <a:gd name="connsiteY25" fmla="*/ 2130520 h 4260851"/>
              <a:gd name="connsiteX26" fmla="*/ 1172072 w 3303501"/>
              <a:gd name="connsiteY26" fmla="*/ 2118972 h 4260851"/>
              <a:gd name="connsiteX27" fmla="*/ 1166601 w 3303501"/>
              <a:gd name="connsiteY27" fmla="*/ 2010696 h 4260851"/>
              <a:gd name="connsiteX28" fmla="*/ 0 w 3303501"/>
              <a:gd name="connsiteY28" fmla="*/ 958687 h 4260851"/>
              <a:gd name="connsiteX29" fmla="*/ 0 w 3303501"/>
              <a:gd name="connsiteY29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767883 w 3303501"/>
              <a:gd name="connsiteY16" fmla="*/ 3321630 h 4260851"/>
              <a:gd name="connsiteX17" fmla="*/ 1846318 w 3303501"/>
              <a:gd name="connsiteY17" fmla="*/ 3189034 h 4260851"/>
              <a:gd name="connsiteX18" fmla="*/ 1846318 w 3303501"/>
              <a:gd name="connsiteY18" fmla="*/ 3189034 h 4260851"/>
              <a:gd name="connsiteX19" fmla="*/ 1767883 w 3303501"/>
              <a:gd name="connsiteY19" fmla="*/ 3321629 h 4260851"/>
              <a:gd name="connsiteX20" fmla="*/ 1651734 w 3303501"/>
              <a:gd name="connsiteY20" fmla="*/ 3476825 h 4260851"/>
              <a:gd name="connsiteX21" fmla="*/ 1535590 w 3303501"/>
              <a:gd name="connsiteY21" fmla="*/ 3321629 h 4260851"/>
              <a:gd name="connsiteX22" fmla="*/ 1182495 w 3303501"/>
              <a:gd name="connsiteY22" fmla="*/ 2348342 h 4260851"/>
              <a:gd name="connsiteX23" fmla="*/ 1172072 w 3303501"/>
              <a:gd name="connsiteY23" fmla="*/ 2142067 h 4260851"/>
              <a:gd name="connsiteX24" fmla="*/ 1172655 w 3303501"/>
              <a:gd name="connsiteY24" fmla="*/ 2130520 h 4260851"/>
              <a:gd name="connsiteX25" fmla="*/ 1172072 w 3303501"/>
              <a:gd name="connsiteY25" fmla="*/ 2118972 h 4260851"/>
              <a:gd name="connsiteX26" fmla="*/ 1166601 w 3303501"/>
              <a:gd name="connsiteY26" fmla="*/ 2010696 h 4260851"/>
              <a:gd name="connsiteX27" fmla="*/ 0 w 3303501"/>
              <a:gd name="connsiteY27" fmla="*/ 958687 h 4260851"/>
              <a:gd name="connsiteX28" fmla="*/ 0 w 3303501"/>
              <a:gd name="connsiteY28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767883 w 3303501"/>
              <a:gd name="connsiteY16" fmla="*/ 3321630 h 4260851"/>
              <a:gd name="connsiteX17" fmla="*/ 1846318 w 3303501"/>
              <a:gd name="connsiteY17" fmla="*/ 3189034 h 4260851"/>
              <a:gd name="connsiteX18" fmla="*/ 1767883 w 3303501"/>
              <a:gd name="connsiteY18" fmla="*/ 3321629 h 4260851"/>
              <a:gd name="connsiteX19" fmla="*/ 1651734 w 3303501"/>
              <a:gd name="connsiteY19" fmla="*/ 3476825 h 4260851"/>
              <a:gd name="connsiteX20" fmla="*/ 1535590 w 3303501"/>
              <a:gd name="connsiteY20" fmla="*/ 3321629 h 4260851"/>
              <a:gd name="connsiteX21" fmla="*/ 1182495 w 3303501"/>
              <a:gd name="connsiteY21" fmla="*/ 2348342 h 4260851"/>
              <a:gd name="connsiteX22" fmla="*/ 1172072 w 3303501"/>
              <a:gd name="connsiteY22" fmla="*/ 2142067 h 4260851"/>
              <a:gd name="connsiteX23" fmla="*/ 1172655 w 3303501"/>
              <a:gd name="connsiteY23" fmla="*/ 2130520 h 4260851"/>
              <a:gd name="connsiteX24" fmla="*/ 1172072 w 3303501"/>
              <a:gd name="connsiteY24" fmla="*/ 2118972 h 4260851"/>
              <a:gd name="connsiteX25" fmla="*/ 1166601 w 3303501"/>
              <a:gd name="connsiteY25" fmla="*/ 2010696 h 4260851"/>
              <a:gd name="connsiteX26" fmla="*/ 0 w 3303501"/>
              <a:gd name="connsiteY26" fmla="*/ 958687 h 4260851"/>
              <a:gd name="connsiteX27" fmla="*/ 0 w 3303501"/>
              <a:gd name="connsiteY27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767883 w 3303501"/>
              <a:gd name="connsiteY16" fmla="*/ 3321630 h 4260851"/>
              <a:gd name="connsiteX17" fmla="*/ 1767883 w 3303501"/>
              <a:gd name="connsiteY17" fmla="*/ 3321629 h 4260851"/>
              <a:gd name="connsiteX18" fmla="*/ 1651734 w 3303501"/>
              <a:gd name="connsiteY18" fmla="*/ 3476825 h 4260851"/>
              <a:gd name="connsiteX19" fmla="*/ 1535590 w 3303501"/>
              <a:gd name="connsiteY19" fmla="*/ 3321629 h 4260851"/>
              <a:gd name="connsiteX20" fmla="*/ 1182495 w 3303501"/>
              <a:gd name="connsiteY20" fmla="*/ 2348342 h 4260851"/>
              <a:gd name="connsiteX21" fmla="*/ 1172072 w 3303501"/>
              <a:gd name="connsiteY21" fmla="*/ 2142067 h 4260851"/>
              <a:gd name="connsiteX22" fmla="*/ 1172655 w 3303501"/>
              <a:gd name="connsiteY22" fmla="*/ 2130520 h 4260851"/>
              <a:gd name="connsiteX23" fmla="*/ 1172072 w 3303501"/>
              <a:gd name="connsiteY23" fmla="*/ 2118972 h 4260851"/>
              <a:gd name="connsiteX24" fmla="*/ 1166601 w 3303501"/>
              <a:gd name="connsiteY24" fmla="*/ 2010696 h 4260851"/>
              <a:gd name="connsiteX25" fmla="*/ 0 w 3303501"/>
              <a:gd name="connsiteY25" fmla="*/ 958687 h 4260851"/>
              <a:gd name="connsiteX26" fmla="*/ 0 w 3303501"/>
              <a:gd name="connsiteY26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767883 w 3303501"/>
              <a:gd name="connsiteY16" fmla="*/ 3321630 h 4260851"/>
              <a:gd name="connsiteX17" fmla="*/ 1651734 w 3303501"/>
              <a:gd name="connsiteY17" fmla="*/ 3476825 h 4260851"/>
              <a:gd name="connsiteX18" fmla="*/ 1535590 w 3303501"/>
              <a:gd name="connsiteY18" fmla="*/ 3321629 h 4260851"/>
              <a:gd name="connsiteX19" fmla="*/ 1182495 w 3303501"/>
              <a:gd name="connsiteY19" fmla="*/ 2348342 h 4260851"/>
              <a:gd name="connsiteX20" fmla="*/ 1172072 w 3303501"/>
              <a:gd name="connsiteY20" fmla="*/ 2142067 h 4260851"/>
              <a:gd name="connsiteX21" fmla="*/ 1172655 w 3303501"/>
              <a:gd name="connsiteY21" fmla="*/ 2130520 h 4260851"/>
              <a:gd name="connsiteX22" fmla="*/ 1172072 w 3303501"/>
              <a:gd name="connsiteY22" fmla="*/ 2118972 h 4260851"/>
              <a:gd name="connsiteX23" fmla="*/ 1166601 w 3303501"/>
              <a:gd name="connsiteY23" fmla="*/ 2010696 h 4260851"/>
              <a:gd name="connsiteX24" fmla="*/ 0 w 3303501"/>
              <a:gd name="connsiteY24" fmla="*/ 958687 h 4260851"/>
              <a:gd name="connsiteX25" fmla="*/ 0 w 3303501"/>
              <a:gd name="connsiteY25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21005 w 3303501"/>
              <a:gd name="connsiteY9" fmla="*/ 2348343 h 4260851"/>
              <a:gd name="connsiteX10" fmla="*/ 2131473 w 3303501"/>
              <a:gd name="connsiteY10" fmla="*/ 2141216 h 4260851"/>
              <a:gd name="connsiteX11" fmla="*/ 2136986 w 3303501"/>
              <a:gd name="connsiteY11" fmla="*/ 2250311 h 4260851"/>
              <a:gd name="connsiteX12" fmla="*/ 3303501 w 3303501"/>
              <a:gd name="connsiteY12" fmla="*/ 3302165 h 4260851"/>
              <a:gd name="connsiteX13" fmla="*/ 3303501 w 3303501"/>
              <a:gd name="connsiteY13" fmla="*/ 4260851 h 4260851"/>
              <a:gd name="connsiteX14" fmla="*/ 1658321 w 3303501"/>
              <a:gd name="connsiteY14" fmla="*/ 3485628 h 4260851"/>
              <a:gd name="connsiteX15" fmla="*/ 1651734 w 3303501"/>
              <a:gd name="connsiteY15" fmla="*/ 3476826 h 4260851"/>
              <a:gd name="connsiteX16" fmla="*/ 1651734 w 3303501"/>
              <a:gd name="connsiteY16" fmla="*/ 3476825 h 4260851"/>
              <a:gd name="connsiteX17" fmla="*/ 1535590 w 3303501"/>
              <a:gd name="connsiteY17" fmla="*/ 3321629 h 4260851"/>
              <a:gd name="connsiteX18" fmla="*/ 1182495 w 3303501"/>
              <a:gd name="connsiteY18" fmla="*/ 2348342 h 4260851"/>
              <a:gd name="connsiteX19" fmla="*/ 1172072 w 3303501"/>
              <a:gd name="connsiteY19" fmla="*/ 2142067 h 4260851"/>
              <a:gd name="connsiteX20" fmla="*/ 1172655 w 3303501"/>
              <a:gd name="connsiteY20" fmla="*/ 2130520 h 4260851"/>
              <a:gd name="connsiteX21" fmla="*/ 1172072 w 3303501"/>
              <a:gd name="connsiteY21" fmla="*/ 2118972 h 4260851"/>
              <a:gd name="connsiteX22" fmla="*/ 1166601 w 3303501"/>
              <a:gd name="connsiteY22" fmla="*/ 2010696 h 4260851"/>
              <a:gd name="connsiteX23" fmla="*/ 0 w 3303501"/>
              <a:gd name="connsiteY23" fmla="*/ 958687 h 4260851"/>
              <a:gd name="connsiteX24" fmla="*/ 0 w 3303501"/>
              <a:gd name="connsiteY24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21005 w 3303501"/>
              <a:gd name="connsiteY8" fmla="*/ 2348342 h 4260851"/>
              <a:gd name="connsiteX9" fmla="*/ 2131473 w 3303501"/>
              <a:gd name="connsiteY9" fmla="*/ 2141216 h 4260851"/>
              <a:gd name="connsiteX10" fmla="*/ 2136986 w 3303501"/>
              <a:gd name="connsiteY10" fmla="*/ 2250311 h 4260851"/>
              <a:gd name="connsiteX11" fmla="*/ 3303501 w 3303501"/>
              <a:gd name="connsiteY11" fmla="*/ 3302165 h 4260851"/>
              <a:gd name="connsiteX12" fmla="*/ 3303501 w 3303501"/>
              <a:gd name="connsiteY12" fmla="*/ 4260851 h 4260851"/>
              <a:gd name="connsiteX13" fmla="*/ 1658321 w 3303501"/>
              <a:gd name="connsiteY13" fmla="*/ 3485628 h 4260851"/>
              <a:gd name="connsiteX14" fmla="*/ 1651734 w 3303501"/>
              <a:gd name="connsiteY14" fmla="*/ 3476826 h 4260851"/>
              <a:gd name="connsiteX15" fmla="*/ 1651734 w 3303501"/>
              <a:gd name="connsiteY15" fmla="*/ 3476825 h 4260851"/>
              <a:gd name="connsiteX16" fmla="*/ 1535590 w 3303501"/>
              <a:gd name="connsiteY16" fmla="*/ 3321629 h 4260851"/>
              <a:gd name="connsiteX17" fmla="*/ 1182495 w 3303501"/>
              <a:gd name="connsiteY17" fmla="*/ 2348342 h 4260851"/>
              <a:gd name="connsiteX18" fmla="*/ 1172072 w 3303501"/>
              <a:gd name="connsiteY18" fmla="*/ 2142067 h 4260851"/>
              <a:gd name="connsiteX19" fmla="*/ 1172655 w 3303501"/>
              <a:gd name="connsiteY19" fmla="*/ 2130520 h 4260851"/>
              <a:gd name="connsiteX20" fmla="*/ 1172072 w 3303501"/>
              <a:gd name="connsiteY20" fmla="*/ 2118972 h 4260851"/>
              <a:gd name="connsiteX21" fmla="*/ 1166601 w 3303501"/>
              <a:gd name="connsiteY21" fmla="*/ 2010696 h 4260851"/>
              <a:gd name="connsiteX22" fmla="*/ 0 w 3303501"/>
              <a:gd name="connsiteY22" fmla="*/ 958687 h 4260851"/>
              <a:gd name="connsiteX23" fmla="*/ 0 w 3303501"/>
              <a:gd name="connsiteY23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31473 w 3303501"/>
              <a:gd name="connsiteY8" fmla="*/ 2141216 h 4260851"/>
              <a:gd name="connsiteX9" fmla="*/ 2136986 w 3303501"/>
              <a:gd name="connsiteY9" fmla="*/ 2250311 h 4260851"/>
              <a:gd name="connsiteX10" fmla="*/ 3303501 w 3303501"/>
              <a:gd name="connsiteY10" fmla="*/ 3302165 h 4260851"/>
              <a:gd name="connsiteX11" fmla="*/ 3303501 w 3303501"/>
              <a:gd name="connsiteY11" fmla="*/ 4260851 h 4260851"/>
              <a:gd name="connsiteX12" fmla="*/ 1658321 w 3303501"/>
              <a:gd name="connsiteY12" fmla="*/ 3485628 h 4260851"/>
              <a:gd name="connsiteX13" fmla="*/ 1651734 w 3303501"/>
              <a:gd name="connsiteY13" fmla="*/ 3476826 h 4260851"/>
              <a:gd name="connsiteX14" fmla="*/ 1651734 w 3303501"/>
              <a:gd name="connsiteY14" fmla="*/ 3476825 h 4260851"/>
              <a:gd name="connsiteX15" fmla="*/ 1535590 w 3303501"/>
              <a:gd name="connsiteY15" fmla="*/ 3321629 h 4260851"/>
              <a:gd name="connsiteX16" fmla="*/ 1182495 w 3303501"/>
              <a:gd name="connsiteY16" fmla="*/ 2348342 h 4260851"/>
              <a:gd name="connsiteX17" fmla="*/ 1172072 w 3303501"/>
              <a:gd name="connsiteY17" fmla="*/ 2142067 h 4260851"/>
              <a:gd name="connsiteX18" fmla="*/ 1172655 w 3303501"/>
              <a:gd name="connsiteY18" fmla="*/ 2130520 h 4260851"/>
              <a:gd name="connsiteX19" fmla="*/ 1172072 w 3303501"/>
              <a:gd name="connsiteY19" fmla="*/ 2118972 h 4260851"/>
              <a:gd name="connsiteX20" fmla="*/ 1166601 w 3303501"/>
              <a:gd name="connsiteY20" fmla="*/ 2010696 h 4260851"/>
              <a:gd name="connsiteX21" fmla="*/ 0 w 3303501"/>
              <a:gd name="connsiteY21" fmla="*/ 958687 h 4260851"/>
              <a:gd name="connsiteX22" fmla="*/ 0 w 3303501"/>
              <a:gd name="connsiteY22" fmla="*/ 0 h 4260851"/>
              <a:gd name="connsiteX0" fmla="*/ 8187 w 3311688"/>
              <a:gd name="connsiteY0" fmla="*/ 0 h 4260851"/>
              <a:gd name="connsiteX1" fmla="*/ 1653333 w 3311688"/>
              <a:gd name="connsiteY1" fmla="*/ 775336 h 4260851"/>
              <a:gd name="connsiteX2" fmla="*/ 1659921 w 3311688"/>
              <a:gd name="connsiteY2" fmla="*/ 784139 h 4260851"/>
              <a:gd name="connsiteX3" fmla="*/ 1776070 w 3311688"/>
              <a:gd name="connsiteY3" fmla="*/ 939352 h 4260851"/>
              <a:gd name="connsiteX4" fmla="*/ 2129192 w 3311688"/>
              <a:gd name="connsiteY4" fmla="*/ 1912696 h 4260851"/>
              <a:gd name="connsiteX5" fmla="*/ 2139660 w 3311688"/>
              <a:gd name="connsiteY5" fmla="*/ 2119824 h 4260851"/>
              <a:gd name="connsiteX6" fmla="*/ 2139119 w 3311688"/>
              <a:gd name="connsiteY6" fmla="*/ 2130520 h 4260851"/>
              <a:gd name="connsiteX7" fmla="*/ 2139660 w 3311688"/>
              <a:gd name="connsiteY7" fmla="*/ 2141215 h 4260851"/>
              <a:gd name="connsiteX8" fmla="*/ 2139660 w 3311688"/>
              <a:gd name="connsiteY8" fmla="*/ 2141216 h 4260851"/>
              <a:gd name="connsiteX9" fmla="*/ 2145173 w 3311688"/>
              <a:gd name="connsiteY9" fmla="*/ 2250311 h 4260851"/>
              <a:gd name="connsiteX10" fmla="*/ 3311688 w 3311688"/>
              <a:gd name="connsiteY10" fmla="*/ 3302165 h 4260851"/>
              <a:gd name="connsiteX11" fmla="*/ 3311688 w 3311688"/>
              <a:gd name="connsiteY11" fmla="*/ 4260851 h 4260851"/>
              <a:gd name="connsiteX12" fmla="*/ 1666508 w 3311688"/>
              <a:gd name="connsiteY12" fmla="*/ 3485628 h 4260851"/>
              <a:gd name="connsiteX13" fmla="*/ 1659921 w 3311688"/>
              <a:gd name="connsiteY13" fmla="*/ 3476826 h 4260851"/>
              <a:gd name="connsiteX14" fmla="*/ 1659921 w 3311688"/>
              <a:gd name="connsiteY14" fmla="*/ 3476825 h 4260851"/>
              <a:gd name="connsiteX15" fmla="*/ 1543777 w 3311688"/>
              <a:gd name="connsiteY15" fmla="*/ 3321629 h 4260851"/>
              <a:gd name="connsiteX16" fmla="*/ 1190682 w 3311688"/>
              <a:gd name="connsiteY16" fmla="*/ 2348342 h 4260851"/>
              <a:gd name="connsiteX17" fmla="*/ 1180259 w 3311688"/>
              <a:gd name="connsiteY17" fmla="*/ 2142067 h 4260851"/>
              <a:gd name="connsiteX18" fmla="*/ 1180842 w 3311688"/>
              <a:gd name="connsiteY18" fmla="*/ 2130520 h 4260851"/>
              <a:gd name="connsiteX19" fmla="*/ 1180259 w 3311688"/>
              <a:gd name="connsiteY19" fmla="*/ 2118972 h 4260851"/>
              <a:gd name="connsiteX20" fmla="*/ 1174788 w 3311688"/>
              <a:gd name="connsiteY20" fmla="*/ 2010696 h 4260851"/>
              <a:gd name="connsiteX21" fmla="*/ 8187 w 3311688"/>
              <a:gd name="connsiteY21" fmla="*/ 958687 h 4260851"/>
              <a:gd name="connsiteX22" fmla="*/ 0 w 3311688"/>
              <a:gd name="connsiteY22" fmla="*/ 447675 h 4260851"/>
              <a:gd name="connsiteX23" fmla="*/ 8187 w 3311688"/>
              <a:gd name="connsiteY23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31473 w 3303501"/>
              <a:gd name="connsiteY8" fmla="*/ 2141216 h 4260851"/>
              <a:gd name="connsiteX9" fmla="*/ 2136986 w 3303501"/>
              <a:gd name="connsiteY9" fmla="*/ 2250311 h 4260851"/>
              <a:gd name="connsiteX10" fmla="*/ 3303501 w 3303501"/>
              <a:gd name="connsiteY10" fmla="*/ 3302165 h 4260851"/>
              <a:gd name="connsiteX11" fmla="*/ 3303501 w 3303501"/>
              <a:gd name="connsiteY11" fmla="*/ 4260851 h 4260851"/>
              <a:gd name="connsiteX12" fmla="*/ 1658321 w 3303501"/>
              <a:gd name="connsiteY12" fmla="*/ 3485628 h 4260851"/>
              <a:gd name="connsiteX13" fmla="*/ 1651734 w 3303501"/>
              <a:gd name="connsiteY13" fmla="*/ 3476826 h 4260851"/>
              <a:gd name="connsiteX14" fmla="*/ 1651734 w 3303501"/>
              <a:gd name="connsiteY14" fmla="*/ 3476825 h 4260851"/>
              <a:gd name="connsiteX15" fmla="*/ 1535590 w 3303501"/>
              <a:gd name="connsiteY15" fmla="*/ 3321629 h 4260851"/>
              <a:gd name="connsiteX16" fmla="*/ 1182495 w 3303501"/>
              <a:gd name="connsiteY16" fmla="*/ 2348342 h 4260851"/>
              <a:gd name="connsiteX17" fmla="*/ 1172072 w 3303501"/>
              <a:gd name="connsiteY17" fmla="*/ 2142067 h 4260851"/>
              <a:gd name="connsiteX18" fmla="*/ 1172655 w 3303501"/>
              <a:gd name="connsiteY18" fmla="*/ 2130520 h 4260851"/>
              <a:gd name="connsiteX19" fmla="*/ 1172072 w 3303501"/>
              <a:gd name="connsiteY19" fmla="*/ 2118972 h 4260851"/>
              <a:gd name="connsiteX20" fmla="*/ 1166601 w 3303501"/>
              <a:gd name="connsiteY20" fmla="*/ 2010696 h 4260851"/>
              <a:gd name="connsiteX21" fmla="*/ 0 w 3303501"/>
              <a:gd name="connsiteY21" fmla="*/ 958687 h 4260851"/>
              <a:gd name="connsiteX22" fmla="*/ 334713 w 3303501"/>
              <a:gd name="connsiteY22" fmla="*/ 492125 h 4260851"/>
              <a:gd name="connsiteX23" fmla="*/ 0 w 3303501"/>
              <a:gd name="connsiteY23" fmla="*/ 0 h 4260851"/>
              <a:gd name="connsiteX0" fmla="*/ 0 w 3303501"/>
              <a:gd name="connsiteY0" fmla="*/ 0 h 4260851"/>
              <a:gd name="connsiteX1" fmla="*/ 1645146 w 3303501"/>
              <a:gd name="connsiteY1" fmla="*/ 775336 h 4260851"/>
              <a:gd name="connsiteX2" fmla="*/ 1651734 w 3303501"/>
              <a:gd name="connsiteY2" fmla="*/ 784139 h 4260851"/>
              <a:gd name="connsiteX3" fmla="*/ 1767883 w 3303501"/>
              <a:gd name="connsiteY3" fmla="*/ 939352 h 4260851"/>
              <a:gd name="connsiteX4" fmla="*/ 2121005 w 3303501"/>
              <a:gd name="connsiteY4" fmla="*/ 1912696 h 4260851"/>
              <a:gd name="connsiteX5" fmla="*/ 2131473 w 3303501"/>
              <a:gd name="connsiteY5" fmla="*/ 2119824 h 4260851"/>
              <a:gd name="connsiteX6" fmla="*/ 2130932 w 3303501"/>
              <a:gd name="connsiteY6" fmla="*/ 2130520 h 4260851"/>
              <a:gd name="connsiteX7" fmla="*/ 2131473 w 3303501"/>
              <a:gd name="connsiteY7" fmla="*/ 2141215 h 4260851"/>
              <a:gd name="connsiteX8" fmla="*/ 2131473 w 3303501"/>
              <a:gd name="connsiteY8" fmla="*/ 2141216 h 4260851"/>
              <a:gd name="connsiteX9" fmla="*/ 2136986 w 3303501"/>
              <a:gd name="connsiteY9" fmla="*/ 2250311 h 4260851"/>
              <a:gd name="connsiteX10" fmla="*/ 3303501 w 3303501"/>
              <a:gd name="connsiteY10" fmla="*/ 3302165 h 4260851"/>
              <a:gd name="connsiteX11" fmla="*/ 3300163 w 3303501"/>
              <a:gd name="connsiteY11" fmla="*/ 3746500 h 4260851"/>
              <a:gd name="connsiteX12" fmla="*/ 3303501 w 3303501"/>
              <a:gd name="connsiteY12" fmla="*/ 4260851 h 4260851"/>
              <a:gd name="connsiteX13" fmla="*/ 1658321 w 3303501"/>
              <a:gd name="connsiteY13" fmla="*/ 3485628 h 4260851"/>
              <a:gd name="connsiteX14" fmla="*/ 1651734 w 3303501"/>
              <a:gd name="connsiteY14" fmla="*/ 3476826 h 4260851"/>
              <a:gd name="connsiteX15" fmla="*/ 1651734 w 3303501"/>
              <a:gd name="connsiteY15" fmla="*/ 3476825 h 4260851"/>
              <a:gd name="connsiteX16" fmla="*/ 1535590 w 3303501"/>
              <a:gd name="connsiteY16" fmla="*/ 3321629 h 4260851"/>
              <a:gd name="connsiteX17" fmla="*/ 1182495 w 3303501"/>
              <a:gd name="connsiteY17" fmla="*/ 2348342 h 4260851"/>
              <a:gd name="connsiteX18" fmla="*/ 1172072 w 3303501"/>
              <a:gd name="connsiteY18" fmla="*/ 2142067 h 4260851"/>
              <a:gd name="connsiteX19" fmla="*/ 1172655 w 3303501"/>
              <a:gd name="connsiteY19" fmla="*/ 2130520 h 4260851"/>
              <a:gd name="connsiteX20" fmla="*/ 1172072 w 3303501"/>
              <a:gd name="connsiteY20" fmla="*/ 2118972 h 4260851"/>
              <a:gd name="connsiteX21" fmla="*/ 1166601 w 3303501"/>
              <a:gd name="connsiteY21" fmla="*/ 2010696 h 4260851"/>
              <a:gd name="connsiteX22" fmla="*/ 0 w 3303501"/>
              <a:gd name="connsiteY22" fmla="*/ 958687 h 4260851"/>
              <a:gd name="connsiteX23" fmla="*/ 334713 w 3303501"/>
              <a:gd name="connsiteY23" fmla="*/ 492125 h 4260851"/>
              <a:gd name="connsiteX24" fmla="*/ 0 w 3303501"/>
              <a:gd name="connsiteY24" fmla="*/ 0 h 4260851"/>
              <a:gd name="connsiteX0" fmla="*/ 0 w 3662115"/>
              <a:gd name="connsiteY0" fmla="*/ 0 h 4260851"/>
              <a:gd name="connsiteX1" fmla="*/ 1645146 w 3662115"/>
              <a:gd name="connsiteY1" fmla="*/ 775336 h 4260851"/>
              <a:gd name="connsiteX2" fmla="*/ 1651734 w 3662115"/>
              <a:gd name="connsiteY2" fmla="*/ 784139 h 4260851"/>
              <a:gd name="connsiteX3" fmla="*/ 1767883 w 3662115"/>
              <a:gd name="connsiteY3" fmla="*/ 939352 h 4260851"/>
              <a:gd name="connsiteX4" fmla="*/ 2121005 w 3662115"/>
              <a:gd name="connsiteY4" fmla="*/ 1912696 h 4260851"/>
              <a:gd name="connsiteX5" fmla="*/ 2131473 w 3662115"/>
              <a:gd name="connsiteY5" fmla="*/ 2119824 h 4260851"/>
              <a:gd name="connsiteX6" fmla="*/ 2130932 w 3662115"/>
              <a:gd name="connsiteY6" fmla="*/ 2130520 h 4260851"/>
              <a:gd name="connsiteX7" fmla="*/ 2131473 w 3662115"/>
              <a:gd name="connsiteY7" fmla="*/ 2141215 h 4260851"/>
              <a:gd name="connsiteX8" fmla="*/ 2131473 w 3662115"/>
              <a:gd name="connsiteY8" fmla="*/ 2141216 h 4260851"/>
              <a:gd name="connsiteX9" fmla="*/ 2136986 w 3662115"/>
              <a:gd name="connsiteY9" fmla="*/ 2250311 h 4260851"/>
              <a:gd name="connsiteX10" fmla="*/ 3303501 w 3662115"/>
              <a:gd name="connsiteY10" fmla="*/ 3302165 h 4260851"/>
              <a:gd name="connsiteX11" fmla="*/ 3662113 w 3662115"/>
              <a:gd name="connsiteY11" fmla="*/ 3733800 h 4260851"/>
              <a:gd name="connsiteX12" fmla="*/ 3303501 w 3662115"/>
              <a:gd name="connsiteY12" fmla="*/ 4260851 h 4260851"/>
              <a:gd name="connsiteX13" fmla="*/ 1658321 w 3662115"/>
              <a:gd name="connsiteY13" fmla="*/ 3485628 h 4260851"/>
              <a:gd name="connsiteX14" fmla="*/ 1651734 w 3662115"/>
              <a:gd name="connsiteY14" fmla="*/ 3476826 h 4260851"/>
              <a:gd name="connsiteX15" fmla="*/ 1651734 w 3662115"/>
              <a:gd name="connsiteY15" fmla="*/ 3476825 h 4260851"/>
              <a:gd name="connsiteX16" fmla="*/ 1535590 w 3662115"/>
              <a:gd name="connsiteY16" fmla="*/ 3321629 h 4260851"/>
              <a:gd name="connsiteX17" fmla="*/ 1182495 w 3662115"/>
              <a:gd name="connsiteY17" fmla="*/ 2348342 h 4260851"/>
              <a:gd name="connsiteX18" fmla="*/ 1172072 w 3662115"/>
              <a:gd name="connsiteY18" fmla="*/ 2142067 h 4260851"/>
              <a:gd name="connsiteX19" fmla="*/ 1172655 w 3662115"/>
              <a:gd name="connsiteY19" fmla="*/ 2130520 h 4260851"/>
              <a:gd name="connsiteX20" fmla="*/ 1172072 w 3662115"/>
              <a:gd name="connsiteY20" fmla="*/ 2118972 h 4260851"/>
              <a:gd name="connsiteX21" fmla="*/ 1166601 w 3662115"/>
              <a:gd name="connsiteY21" fmla="*/ 2010696 h 4260851"/>
              <a:gd name="connsiteX22" fmla="*/ 0 w 3662115"/>
              <a:gd name="connsiteY22" fmla="*/ 958687 h 4260851"/>
              <a:gd name="connsiteX23" fmla="*/ 334713 w 3662115"/>
              <a:gd name="connsiteY23" fmla="*/ 492125 h 4260851"/>
              <a:gd name="connsiteX24" fmla="*/ 0 w 3662115"/>
              <a:gd name="connsiteY24" fmla="*/ 0 h 4260851"/>
              <a:gd name="connsiteX0" fmla="*/ 0 w 3662115"/>
              <a:gd name="connsiteY0" fmla="*/ 0 h 4260851"/>
              <a:gd name="connsiteX1" fmla="*/ 1645146 w 3662115"/>
              <a:gd name="connsiteY1" fmla="*/ 775336 h 4260851"/>
              <a:gd name="connsiteX2" fmla="*/ 1651734 w 3662115"/>
              <a:gd name="connsiteY2" fmla="*/ 784139 h 4260851"/>
              <a:gd name="connsiteX3" fmla="*/ 1767883 w 3662115"/>
              <a:gd name="connsiteY3" fmla="*/ 939352 h 4260851"/>
              <a:gd name="connsiteX4" fmla="*/ 2121005 w 3662115"/>
              <a:gd name="connsiteY4" fmla="*/ 1912696 h 4260851"/>
              <a:gd name="connsiteX5" fmla="*/ 2131473 w 3662115"/>
              <a:gd name="connsiteY5" fmla="*/ 2119824 h 4260851"/>
              <a:gd name="connsiteX6" fmla="*/ 2130932 w 3662115"/>
              <a:gd name="connsiteY6" fmla="*/ 2130520 h 4260851"/>
              <a:gd name="connsiteX7" fmla="*/ 2131473 w 3662115"/>
              <a:gd name="connsiteY7" fmla="*/ 2141215 h 4260851"/>
              <a:gd name="connsiteX8" fmla="*/ 2131473 w 3662115"/>
              <a:gd name="connsiteY8" fmla="*/ 2141216 h 4260851"/>
              <a:gd name="connsiteX9" fmla="*/ 2136986 w 3662115"/>
              <a:gd name="connsiteY9" fmla="*/ 2250311 h 4260851"/>
              <a:gd name="connsiteX10" fmla="*/ 3303501 w 3662115"/>
              <a:gd name="connsiteY10" fmla="*/ 3302165 h 4260851"/>
              <a:gd name="connsiteX11" fmla="*/ 3662113 w 3662115"/>
              <a:gd name="connsiteY11" fmla="*/ 3733800 h 4260851"/>
              <a:gd name="connsiteX12" fmla="*/ 3303501 w 3662115"/>
              <a:gd name="connsiteY12" fmla="*/ 4260851 h 4260851"/>
              <a:gd name="connsiteX13" fmla="*/ 1658321 w 3662115"/>
              <a:gd name="connsiteY13" fmla="*/ 3485628 h 4260851"/>
              <a:gd name="connsiteX14" fmla="*/ 1651734 w 3662115"/>
              <a:gd name="connsiteY14" fmla="*/ 3476826 h 4260851"/>
              <a:gd name="connsiteX15" fmla="*/ 1651734 w 3662115"/>
              <a:gd name="connsiteY15" fmla="*/ 3476825 h 4260851"/>
              <a:gd name="connsiteX16" fmla="*/ 1535590 w 3662115"/>
              <a:gd name="connsiteY16" fmla="*/ 3321629 h 4260851"/>
              <a:gd name="connsiteX17" fmla="*/ 1182495 w 3662115"/>
              <a:gd name="connsiteY17" fmla="*/ 2348342 h 4260851"/>
              <a:gd name="connsiteX18" fmla="*/ 1172072 w 3662115"/>
              <a:gd name="connsiteY18" fmla="*/ 2142067 h 4260851"/>
              <a:gd name="connsiteX19" fmla="*/ 1172655 w 3662115"/>
              <a:gd name="connsiteY19" fmla="*/ 2130520 h 4260851"/>
              <a:gd name="connsiteX20" fmla="*/ 1172072 w 3662115"/>
              <a:gd name="connsiteY20" fmla="*/ 2118972 h 4260851"/>
              <a:gd name="connsiteX21" fmla="*/ 1166601 w 3662115"/>
              <a:gd name="connsiteY21" fmla="*/ 2010696 h 4260851"/>
              <a:gd name="connsiteX22" fmla="*/ 0 w 3662115"/>
              <a:gd name="connsiteY22" fmla="*/ 958687 h 4260851"/>
              <a:gd name="connsiteX23" fmla="*/ 334713 w 3662115"/>
              <a:gd name="connsiteY23" fmla="*/ 492125 h 4260851"/>
              <a:gd name="connsiteX24" fmla="*/ 0 w 3662115"/>
              <a:gd name="connsiteY24" fmla="*/ 0 h 4260851"/>
              <a:gd name="connsiteX0" fmla="*/ 0 w 3662113"/>
              <a:gd name="connsiteY0" fmla="*/ 0 h 4260851"/>
              <a:gd name="connsiteX1" fmla="*/ 1645146 w 3662113"/>
              <a:gd name="connsiteY1" fmla="*/ 775336 h 4260851"/>
              <a:gd name="connsiteX2" fmla="*/ 1651734 w 3662113"/>
              <a:gd name="connsiteY2" fmla="*/ 784139 h 4260851"/>
              <a:gd name="connsiteX3" fmla="*/ 1767883 w 3662113"/>
              <a:gd name="connsiteY3" fmla="*/ 939352 h 4260851"/>
              <a:gd name="connsiteX4" fmla="*/ 2121005 w 3662113"/>
              <a:gd name="connsiteY4" fmla="*/ 1912696 h 4260851"/>
              <a:gd name="connsiteX5" fmla="*/ 2131473 w 3662113"/>
              <a:gd name="connsiteY5" fmla="*/ 2119824 h 4260851"/>
              <a:gd name="connsiteX6" fmla="*/ 2130932 w 3662113"/>
              <a:gd name="connsiteY6" fmla="*/ 2130520 h 4260851"/>
              <a:gd name="connsiteX7" fmla="*/ 2131473 w 3662113"/>
              <a:gd name="connsiteY7" fmla="*/ 2141215 h 4260851"/>
              <a:gd name="connsiteX8" fmla="*/ 2131473 w 3662113"/>
              <a:gd name="connsiteY8" fmla="*/ 2141216 h 4260851"/>
              <a:gd name="connsiteX9" fmla="*/ 2136986 w 3662113"/>
              <a:gd name="connsiteY9" fmla="*/ 2250311 h 4260851"/>
              <a:gd name="connsiteX10" fmla="*/ 3303501 w 3662113"/>
              <a:gd name="connsiteY10" fmla="*/ 3302165 h 4260851"/>
              <a:gd name="connsiteX11" fmla="*/ 3662113 w 3662113"/>
              <a:gd name="connsiteY11" fmla="*/ 3733800 h 4260851"/>
              <a:gd name="connsiteX12" fmla="*/ 3303501 w 3662113"/>
              <a:gd name="connsiteY12" fmla="*/ 4260851 h 4260851"/>
              <a:gd name="connsiteX13" fmla="*/ 1658321 w 3662113"/>
              <a:gd name="connsiteY13" fmla="*/ 3485628 h 4260851"/>
              <a:gd name="connsiteX14" fmla="*/ 1651734 w 3662113"/>
              <a:gd name="connsiteY14" fmla="*/ 3476826 h 4260851"/>
              <a:gd name="connsiteX15" fmla="*/ 1651734 w 3662113"/>
              <a:gd name="connsiteY15" fmla="*/ 3476825 h 4260851"/>
              <a:gd name="connsiteX16" fmla="*/ 1535590 w 3662113"/>
              <a:gd name="connsiteY16" fmla="*/ 3321629 h 4260851"/>
              <a:gd name="connsiteX17" fmla="*/ 1182495 w 3662113"/>
              <a:gd name="connsiteY17" fmla="*/ 2348342 h 4260851"/>
              <a:gd name="connsiteX18" fmla="*/ 1172072 w 3662113"/>
              <a:gd name="connsiteY18" fmla="*/ 2142067 h 4260851"/>
              <a:gd name="connsiteX19" fmla="*/ 1172655 w 3662113"/>
              <a:gd name="connsiteY19" fmla="*/ 2130520 h 4260851"/>
              <a:gd name="connsiteX20" fmla="*/ 1172072 w 3662113"/>
              <a:gd name="connsiteY20" fmla="*/ 2118972 h 4260851"/>
              <a:gd name="connsiteX21" fmla="*/ 1166601 w 3662113"/>
              <a:gd name="connsiteY21" fmla="*/ 2010696 h 4260851"/>
              <a:gd name="connsiteX22" fmla="*/ 0 w 3662113"/>
              <a:gd name="connsiteY22" fmla="*/ 958687 h 4260851"/>
              <a:gd name="connsiteX23" fmla="*/ 334713 w 3662113"/>
              <a:gd name="connsiteY23" fmla="*/ 492125 h 4260851"/>
              <a:gd name="connsiteX24" fmla="*/ 0 w 3662113"/>
              <a:gd name="connsiteY24" fmla="*/ 0 h 4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113" h="4260851">
                <a:moveTo>
                  <a:pt x="0" y="0"/>
                </a:moveTo>
                <a:cubicBezTo>
                  <a:pt x="662299" y="0"/>
                  <a:pt x="1254094" y="301828"/>
                  <a:pt x="1645146" y="775336"/>
                </a:cubicBezTo>
                <a:lnTo>
                  <a:pt x="1651734" y="784139"/>
                </a:lnTo>
                <a:lnTo>
                  <a:pt x="1767883" y="939352"/>
                </a:lnTo>
                <a:cubicBezTo>
                  <a:pt x="1959459" y="1222714"/>
                  <a:pt x="2084610" y="1554601"/>
                  <a:pt x="2121005" y="1912696"/>
                </a:cubicBezTo>
                <a:lnTo>
                  <a:pt x="2131473" y="2119824"/>
                </a:lnTo>
                <a:cubicBezTo>
                  <a:pt x="2131293" y="2123389"/>
                  <a:pt x="2131112" y="2126955"/>
                  <a:pt x="2130932" y="2130520"/>
                </a:cubicBezTo>
                <a:cubicBezTo>
                  <a:pt x="2131112" y="2134085"/>
                  <a:pt x="2131293" y="2137650"/>
                  <a:pt x="2131473" y="2141215"/>
                </a:cubicBezTo>
                <a:lnTo>
                  <a:pt x="2131473" y="2141216"/>
                </a:lnTo>
                <a:lnTo>
                  <a:pt x="2136986" y="2250311"/>
                </a:lnTo>
                <a:cubicBezTo>
                  <a:pt x="2197036" y="2841106"/>
                  <a:pt x="2696402" y="3302165"/>
                  <a:pt x="3303501" y="3302165"/>
                </a:cubicBezTo>
                <a:lnTo>
                  <a:pt x="3662113" y="3733800"/>
                </a:lnTo>
                <a:lnTo>
                  <a:pt x="3303501" y="4260851"/>
                </a:lnTo>
                <a:cubicBezTo>
                  <a:pt x="2641143" y="4260851"/>
                  <a:pt x="2049356" y="3959084"/>
                  <a:pt x="1658321" y="3485628"/>
                </a:cubicBezTo>
                <a:lnTo>
                  <a:pt x="1651734" y="3476826"/>
                </a:lnTo>
                <a:lnTo>
                  <a:pt x="1651734" y="3476825"/>
                </a:lnTo>
                <a:lnTo>
                  <a:pt x="1535590" y="3321629"/>
                </a:lnTo>
                <a:cubicBezTo>
                  <a:pt x="1344026" y="3038294"/>
                  <a:pt x="1218887" y="2706430"/>
                  <a:pt x="1182495" y="2348342"/>
                </a:cubicBezTo>
                <a:lnTo>
                  <a:pt x="1172072" y="2142067"/>
                </a:lnTo>
                <a:cubicBezTo>
                  <a:pt x="1172266" y="2138218"/>
                  <a:pt x="1172461" y="2134369"/>
                  <a:pt x="1172655" y="2130520"/>
                </a:cubicBezTo>
                <a:cubicBezTo>
                  <a:pt x="1172461" y="2126671"/>
                  <a:pt x="1172266" y="2122821"/>
                  <a:pt x="1172072" y="2118972"/>
                </a:cubicBezTo>
                <a:lnTo>
                  <a:pt x="1166601" y="2010696"/>
                </a:lnTo>
                <a:cubicBezTo>
                  <a:pt x="1106557" y="1419746"/>
                  <a:pt x="607224" y="958687"/>
                  <a:pt x="0" y="958687"/>
                </a:cubicBezTo>
                <a:lnTo>
                  <a:pt x="334713" y="492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E4DD29A0-1F11-F228-ED41-608BBA4651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83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4F31B0-6859-7B47-AA58-98FE7C224D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zh-TW"/>
              <a:t>Microsoft PowerPoint MVP </a:t>
            </a:r>
            <a:r>
              <a:rPr lang="zh-TW" altLang="en-US"/>
              <a:t>｜商業簡報網  韓明文 講師 ｜ </a:t>
            </a:r>
            <a:r>
              <a:rPr lang="en-US" altLang="zh-TW"/>
              <a:t>www.pook.com.tw</a:t>
            </a:r>
            <a:endParaRPr lang="zh-TW" altLang="en-US" dirty="0"/>
          </a:p>
        </p:txBody>
      </p:sp>
      <p:sp>
        <p:nvSpPr>
          <p:cNvPr id="36" name="手繪多邊形: 圖案 35">
            <a:extLst>
              <a:ext uri="{FF2B5EF4-FFF2-40B4-BE49-F238E27FC236}">
                <a16:creationId xmlns:a16="http://schemas.microsoft.com/office/drawing/2014/main" id="{2FB92A21-326A-EDDB-7864-934825FAEF97}"/>
              </a:ext>
            </a:extLst>
          </p:cNvPr>
          <p:cNvSpPr>
            <a:spLocks/>
          </p:cNvSpPr>
          <p:nvPr/>
        </p:nvSpPr>
        <p:spPr bwMode="auto">
          <a:xfrm>
            <a:off x="4593810" y="1336475"/>
            <a:ext cx="3908269" cy="4466433"/>
          </a:xfrm>
          <a:custGeom>
            <a:avLst/>
            <a:gdLst>
              <a:gd name="connsiteX0" fmla="*/ 54413 w 3908269"/>
              <a:gd name="connsiteY0" fmla="*/ 0 h 4466433"/>
              <a:gd name="connsiteX1" fmla="*/ 207007 w 3908269"/>
              <a:gd name="connsiteY1" fmla="*/ 29178 h 4466433"/>
              <a:gd name="connsiteX2" fmla="*/ 1442086 w 3908269"/>
              <a:gd name="connsiteY2" fmla="*/ 901452 h 4466433"/>
              <a:gd name="connsiteX3" fmla="*/ 1538241 w 3908269"/>
              <a:gd name="connsiteY3" fmla="*/ 1059611 h 4466433"/>
              <a:gd name="connsiteX4" fmla="*/ 1548882 w 3908269"/>
              <a:gd name="connsiteY4" fmla="*/ 1077114 h 4466433"/>
              <a:gd name="connsiteX5" fmla="*/ 1795208 w 3908269"/>
              <a:gd name="connsiteY5" fmla="*/ 1874796 h 4466433"/>
              <a:gd name="connsiteX6" fmla="*/ 1804719 w 3908269"/>
              <a:gd name="connsiteY6" fmla="*/ 2062997 h 4466433"/>
              <a:gd name="connsiteX7" fmla="*/ 1803222 w 3908269"/>
              <a:gd name="connsiteY7" fmla="*/ 2092620 h 4466433"/>
              <a:gd name="connsiteX8" fmla="*/ 1804719 w 3908269"/>
              <a:gd name="connsiteY8" fmla="*/ 2122243 h 4466433"/>
              <a:gd name="connsiteX9" fmla="*/ 1811478 w 3908269"/>
              <a:gd name="connsiteY9" fmla="*/ 2255994 h 4466433"/>
              <a:gd name="connsiteX10" fmla="*/ 3248877 w 3908269"/>
              <a:gd name="connsiteY10" fmla="*/ 3683112 h 4466433"/>
              <a:gd name="connsiteX11" fmla="*/ 3344101 w 3908269"/>
              <a:gd name="connsiteY11" fmla="*/ 3687616 h 4466433"/>
              <a:gd name="connsiteX12" fmla="*/ 3317781 w 3908269"/>
              <a:gd name="connsiteY12" fmla="*/ 3377980 h 4466433"/>
              <a:gd name="connsiteX13" fmla="*/ 3908269 w 3908269"/>
              <a:gd name="connsiteY13" fmla="*/ 3875946 h 4466433"/>
              <a:gd name="connsiteX14" fmla="*/ 3410302 w 3908269"/>
              <a:gd name="connsiteY14" fmla="*/ 4466433 h 4466433"/>
              <a:gd name="connsiteX15" fmla="*/ 3389571 w 3908269"/>
              <a:gd name="connsiteY15" fmla="*/ 4222549 h 4466433"/>
              <a:gd name="connsiteX16" fmla="*/ 3265364 w 3908269"/>
              <a:gd name="connsiteY16" fmla="*/ 4218628 h 4466433"/>
              <a:gd name="connsiteX17" fmla="*/ 1634396 w 3908269"/>
              <a:gd name="connsiteY17" fmla="*/ 3283729 h 4466433"/>
              <a:gd name="connsiteX18" fmla="*/ 1538241 w 3908269"/>
              <a:gd name="connsiteY18" fmla="*/ 3125584 h 4466433"/>
              <a:gd name="connsiteX19" fmla="*/ 1527600 w 3908269"/>
              <a:gd name="connsiteY19" fmla="*/ 3108083 h 4466433"/>
              <a:gd name="connsiteX20" fmla="*/ 1281274 w 3908269"/>
              <a:gd name="connsiteY20" fmla="*/ 2310442 h 4466433"/>
              <a:gd name="connsiteX21" fmla="*/ 1271764 w 3908269"/>
              <a:gd name="connsiteY21" fmla="*/ 2122253 h 4466433"/>
              <a:gd name="connsiteX22" fmla="*/ 1273261 w 3908269"/>
              <a:gd name="connsiteY22" fmla="*/ 2092620 h 4466433"/>
              <a:gd name="connsiteX23" fmla="*/ 1271764 w 3908269"/>
              <a:gd name="connsiteY23" fmla="*/ 2062987 h 4466433"/>
              <a:gd name="connsiteX24" fmla="*/ 1265005 w 3908269"/>
              <a:gd name="connsiteY24" fmla="*/ 1929244 h 4466433"/>
              <a:gd name="connsiteX25" fmla="*/ 121431 w 3908269"/>
              <a:gd name="connsiteY25" fmla="*/ 558024 h 4466433"/>
              <a:gd name="connsiteX26" fmla="*/ 0 w 3908269"/>
              <a:gd name="connsiteY26" fmla="*/ 528829 h 4466433"/>
              <a:gd name="connsiteX27" fmla="*/ 286459 w 3908269"/>
              <a:gd name="connsiteY27" fmla="*/ 323096 h 446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08269" h="4466433">
                <a:moveTo>
                  <a:pt x="54413" y="0"/>
                </a:moveTo>
                <a:lnTo>
                  <a:pt x="207007" y="29178"/>
                </a:lnTo>
                <a:cubicBezTo>
                  <a:pt x="717908" y="160545"/>
                  <a:pt x="1154724" y="476408"/>
                  <a:pt x="1442086" y="901452"/>
                </a:cubicBezTo>
                <a:lnTo>
                  <a:pt x="1538241" y="1059611"/>
                </a:lnTo>
                <a:lnTo>
                  <a:pt x="1548882" y="1077114"/>
                </a:lnTo>
                <a:cubicBezTo>
                  <a:pt x="1680172" y="1318617"/>
                  <a:pt x="1766092" y="1588320"/>
                  <a:pt x="1795208" y="1874796"/>
                </a:cubicBezTo>
                <a:lnTo>
                  <a:pt x="1804719" y="2062997"/>
                </a:lnTo>
                <a:lnTo>
                  <a:pt x="1803222" y="2092620"/>
                </a:lnTo>
                <a:lnTo>
                  <a:pt x="1804719" y="2122243"/>
                </a:lnTo>
                <a:lnTo>
                  <a:pt x="1811478" y="2255994"/>
                </a:lnTo>
                <a:cubicBezTo>
                  <a:pt x="1888250" y="3011370"/>
                  <a:pt x="2491577" y="3611097"/>
                  <a:pt x="3248877" y="3683112"/>
                </a:cubicBezTo>
                <a:lnTo>
                  <a:pt x="3344101" y="3687616"/>
                </a:lnTo>
                <a:lnTo>
                  <a:pt x="3317781" y="3377980"/>
                </a:lnTo>
                <a:lnTo>
                  <a:pt x="3908269" y="3875946"/>
                </a:lnTo>
                <a:lnTo>
                  <a:pt x="3410302" y="4466433"/>
                </a:lnTo>
                <a:lnTo>
                  <a:pt x="3389571" y="4222549"/>
                </a:lnTo>
                <a:lnTo>
                  <a:pt x="3265364" y="4218628"/>
                </a:lnTo>
                <a:cubicBezTo>
                  <a:pt x="2586324" y="4175623"/>
                  <a:pt x="1993599" y="3814981"/>
                  <a:pt x="1634396" y="3283729"/>
                </a:cubicBezTo>
                <a:lnTo>
                  <a:pt x="1538241" y="3125584"/>
                </a:lnTo>
                <a:lnTo>
                  <a:pt x="1527600" y="3108083"/>
                </a:lnTo>
                <a:cubicBezTo>
                  <a:pt x="1396311" y="2866600"/>
                  <a:pt x="1310391" y="2596913"/>
                  <a:pt x="1281274" y="2310442"/>
                </a:cubicBezTo>
                <a:lnTo>
                  <a:pt x="1271764" y="2122253"/>
                </a:lnTo>
                <a:lnTo>
                  <a:pt x="1273261" y="2092620"/>
                </a:lnTo>
                <a:lnTo>
                  <a:pt x="1271764" y="2062987"/>
                </a:lnTo>
                <a:lnTo>
                  <a:pt x="1265005" y="1929244"/>
                </a:lnTo>
                <a:cubicBezTo>
                  <a:pt x="1198470" y="1274569"/>
                  <a:pt x="736432" y="736707"/>
                  <a:pt x="121431" y="558024"/>
                </a:cubicBezTo>
                <a:lnTo>
                  <a:pt x="0" y="528829"/>
                </a:lnTo>
                <a:lnTo>
                  <a:pt x="286459" y="323096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7" name="手繪多邊形: 圖案 36">
            <a:extLst>
              <a:ext uri="{FF2B5EF4-FFF2-40B4-BE49-F238E27FC236}">
                <a16:creationId xmlns:a16="http://schemas.microsoft.com/office/drawing/2014/main" id="{5534B696-22E5-043C-818C-2B050B279871}"/>
              </a:ext>
            </a:extLst>
          </p:cNvPr>
          <p:cNvSpPr>
            <a:spLocks/>
          </p:cNvSpPr>
          <p:nvPr/>
        </p:nvSpPr>
        <p:spPr bwMode="auto">
          <a:xfrm>
            <a:off x="6132050" y="1298575"/>
            <a:ext cx="3996050" cy="4228857"/>
          </a:xfrm>
          <a:custGeom>
            <a:avLst/>
            <a:gdLst>
              <a:gd name="connsiteX0" fmla="*/ 1864037 w 3996050"/>
              <a:gd name="connsiteY0" fmla="*/ 0 h 4228857"/>
              <a:gd name="connsiteX1" fmla="*/ 3996050 w 3996050"/>
              <a:gd name="connsiteY1" fmla="*/ 2130520 h 4228857"/>
              <a:gd name="connsiteX2" fmla="*/ 2293725 w 3996050"/>
              <a:gd name="connsiteY2" fmla="*/ 4217571 h 4228857"/>
              <a:gd name="connsiteX3" fmla="*/ 2219713 w 3996050"/>
              <a:gd name="connsiteY3" fmla="*/ 4228857 h 4228857"/>
              <a:gd name="connsiteX4" fmla="*/ 2494271 w 3996050"/>
              <a:gd name="connsiteY4" fmla="*/ 3903287 h 4228857"/>
              <a:gd name="connsiteX5" fmla="*/ 2233787 w 3996050"/>
              <a:gd name="connsiteY5" fmla="*/ 3683617 h 4228857"/>
              <a:gd name="connsiteX6" fmla="*/ 2339565 w 3996050"/>
              <a:gd name="connsiteY6" fmla="*/ 3656444 h 4228857"/>
              <a:gd name="connsiteX7" fmla="*/ 3463047 w 3996050"/>
              <a:gd name="connsiteY7" fmla="*/ 2130520 h 4228857"/>
              <a:gd name="connsiteX8" fmla="*/ 2027541 w 3996050"/>
              <a:gd name="connsiteY8" fmla="*/ 540833 h 4228857"/>
              <a:gd name="connsiteX9" fmla="*/ 1864038 w 3996050"/>
              <a:gd name="connsiteY9" fmla="*/ 532583 h 4228857"/>
              <a:gd name="connsiteX10" fmla="*/ 1864038 w 3996050"/>
              <a:gd name="connsiteY10" fmla="*/ 532584 h 4228857"/>
              <a:gd name="connsiteX11" fmla="*/ 273237 w 3996050"/>
              <a:gd name="connsiteY11" fmla="*/ 1967145 h 4228857"/>
              <a:gd name="connsiteX12" fmla="*/ 266478 w 3996050"/>
              <a:gd name="connsiteY12" fmla="*/ 2100898 h 4228857"/>
              <a:gd name="connsiteX13" fmla="*/ 256967 w 3996050"/>
              <a:gd name="connsiteY13" fmla="*/ 1912697 h 4228857"/>
              <a:gd name="connsiteX14" fmla="*/ 10641 w 3996050"/>
              <a:gd name="connsiteY14" fmla="*/ 1115015 h 4228857"/>
              <a:gd name="connsiteX15" fmla="*/ 0 w 3996050"/>
              <a:gd name="connsiteY15" fmla="*/ 1097512 h 4228857"/>
              <a:gd name="connsiteX16" fmla="*/ 96155 w 3996050"/>
              <a:gd name="connsiteY16" fmla="*/ 939353 h 4228857"/>
              <a:gd name="connsiteX17" fmla="*/ 1727123 w 3996050"/>
              <a:gd name="connsiteY17" fmla="*/ 4324 h 4228857"/>
              <a:gd name="connsiteX18" fmla="*/ 1864037 w 3996050"/>
              <a:gd name="connsiteY18" fmla="*/ 1 h 422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96050" h="4228857">
                <a:moveTo>
                  <a:pt x="1864037" y="0"/>
                </a:moveTo>
                <a:cubicBezTo>
                  <a:pt x="3041562" y="0"/>
                  <a:pt x="3996050" y="953925"/>
                  <a:pt x="3996050" y="2130520"/>
                </a:cubicBezTo>
                <a:cubicBezTo>
                  <a:pt x="3996050" y="3160042"/>
                  <a:pt x="3265270" y="4018935"/>
                  <a:pt x="2293725" y="4217571"/>
                </a:cubicBezTo>
                <a:lnTo>
                  <a:pt x="2219713" y="4228857"/>
                </a:lnTo>
                <a:lnTo>
                  <a:pt x="2494271" y="3903287"/>
                </a:lnTo>
                <a:lnTo>
                  <a:pt x="2233787" y="3683617"/>
                </a:lnTo>
                <a:lnTo>
                  <a:pt x="2339565" y="3656444"/>
                </a:lnTo>
                <a:cubicBezTo>
                  <a:pt x="2990495" y="3454169"/>
                  <a:pt x="3463047" y="2847547"/>
                  <a:pt x="3463047" y="2130520"/>
                </a:cubicBezTo>
                <a:cubicBezTo>
                  <a:pt x="3463047" y="1303182"/>
                  <a:pt x="2833910" y="622666"/>
                  <a:pt x="2027541" y="540833"/>
                </a:cubicBezTo>
                <a:lnTo>
                  <a:pt x="1864038" y="532583"/>
                </a:lnTo>
                <a:lnTo>
                  <a:pt x="1864038" y="532584"/>
                </a:lnTo>
                <a:cubicBezTo>
                  <a:pt x="1036120" y="532584"/>
                  <a:pt x="355127" y="1161391"/>
                  <a:pt x="273237" y="1967145"/>
                </a:cubicBezTo>
                <a:lnTo>
                  <a:pt x="266478" y="2100898"/>
                </a:lnTo>
                <a:lnTo>
                  <a:pt x="256967" y="1912697"/>
                </a:lnTo>
                <a:cubicBezTo>
                  <a:pt x="227851" y="1626221"/>
                  <a:pt x="141931" y="1356518"/>
                  <a:pt x="10641" y="1115015"/>
                </a:cubicBezTo>
                <a:lnTo>
                  <a:pt x="0" y="1097512"/>
                </a:lnTo>
                <a:lnTo>
                  <a:pt x="96155" y="939353"/>
                </a:lnTo>
                <a:cubicBezTo>
                  <a:pt x="455358" y="408048"/>
                  <a:pt x="1048083" y="47338"/>
                  <a:pt x="1727123" y="4324"/>
                </a:cubicBezTo>
                <a:lnTo>
                  <a:pt x="1864037" y="1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8F7D869D-823B-A7C0-5F30-CAD36DD0898D}"/>
              </a:ext>
            </a:extLst>
          </p:cNvPr>
          <p:cNvSpPr>
            <a:spLocks/>
          </p:cNvSpPr>
          <p:nvPr/>
        </p:nvSpPr>
        <p:spPr bwMode="auto">
          <a:xfrm>
            <a:off x="2135999" y="1012001"/>
            <a:ext cx="3996050" cy="4547425"/>
          </a:xfrm>
          <a:custGeom>
            <a:avLst/>
            <a:gdLst>
              <a:gd name="connsiteX0" fmla="*/ 2170635 w 3996050"/>
              <a:gd name="connsiteY0" fmla="*/ 0 h 4547425"/>
              <a:gd name="connsiteX1" fmla="*/ 2621223 w 3996050"/>
              <a:gd name="connsiteY1" fmla="*/ 627389 h 4547425"/>
              <a:gd name="connsiteX2" fmla="*/ 1993833 w 3996050"/>
              <a:gd name="connsiteY2" fmla="*/ 1077975 h 4547425"/>
              <a:gd name="connsiteX3" fmla="*/ 2035484 w 3996050"/>
              <a:gd name="connsiteY3" fmla="*/ 824028 h 4547425"/>
              <a:gd name="connsiteX4" fmla="*/ 1968510 w 3996050"/>
              <a:gd name="connsiteY4" fmla="*/ 827407 h 4547425"/>
              <a:gd name="connsiteX5" fmla="*/ 533003 w 3996050"/>
              <a:gd name="connsiteY5" fmla="*/ 2417094 h 4547425"/>
              <a:gd name="connsiteX6" fmla="*/ 2132013 w 3996050"/>
              <a:gd name="connsiteY6" fmla="*/ 4014842 h 4547425"/>
              <a:gd name="connsiteX7" fmla="*/ 2132013 w 3996050"/>
              <a:gd name="connsiteY7" fmla="*/ 4014843 h 4547425"/>
              <a:gd name="connsiteX8" fmla="*/ 2285415 w 3996050"/>
              <a:gd name="connsiteY8" fmla="*/ 4007587 h 4547425"/>
              <a:gd name="connsiteX9" fmla="*/ 3722814 w 3996050"/>
              <a:gd name="connsiteY9" fmla="*/ 2580469 h 4547425"/>
              <a:gd name="connsiteX10" fmla="*/ 3729573 w 3996050"/>
              <a:gd name="connsiteY10" fmla="*/ 2446728 h 4547425"/>
              <a:gd name="connsiteX11" fmla="*/ 3739083 w 3996050"/>
              <a:gd name="connsiteY11" fmla="*/ 2634917 h 4547425"/>
              <a:gd name="connsiteX12" fmla="*/ 3985409 w 3996050"/>
              <a:gd name="connsiteY12" fmla="*/ 3432558 h 4547425"/>
              <a:gd name="connsiteX13" fmla="*/ 3996050 w 3996050"/>
              <a:gd name="connsiteY13" fmla="*/ 3450059 h 4547425"/>
              <a:gd name="connsiteX14" fmla="*/ 3899895 w 3996050"/>
              <a:gd name="connsiteY14" fmla="*/ 3608204 h 4547425"/>
              <a:gd name="connsiteX15" fmla="*/ 2132012 w 3996050"/>
              <a:gd name="connsiteY15" fmla="*/ 4547425 h 4547425"/>
              <a:gd name="connsiteX16" fmla="*/ 2132012 w 3996050"/>
              <a:gd name="connsiteY16" fmla="*/ 4547424 h 4547425"/>
              <a:gd name="connsiteX17" fmla="*/ 1914019 w 3996050"/>
              <a:gd name="connsiteY17" fmla="*/ 4536426 h 4547425"/>
              <a:gd name="connsiteX18" fmla="*/ 0 w 3996050"/>
              <a:gd name="connsiteY18" fmla="*/ 2417094 h 4547425"/>
              <a:gd name="connsiteX19" fmla="*/ 1914019 w 3996050"/>
              <a:gd name="connsiteY19" fmla="*/ 297574 h 4547425"/>
              <a:gd name="connsiteX20" fmla="*/ 2123563 w 3996050"/>
              <a:gd name="connsiteY20" fmla="*/ 287001 h 454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96050" h="4547425">
                <a:moveTo>
                  <a:pt x="2170635" y="0"/>
                </a:moveTo>
                <a:lnTo>
                  <a:pt x="2621223" y="627389"/>
                </a:lnTo>
                <a:lnTo>
                  <a:pt x="1993833" y="1077975"/>
                </a:lnTo>
                <a:lnTo>
                  <a:pt x="2035484" y="824028"/>
                </a:lnTo>
                <a:lnTo>
                  <a:pt x="1968510" y="827407"/>
                </a:lnTo>
                <a:cubicBezTo>
                  <a:pt x="1162140" y="909240"/>
                  <a:pt x="533003" y="1589756"/>
                  <a:pt x="533003" y="2417094"/>
                </a:cubicBezTo>
                <a:cubicBezTo>
                  <a:pt x="533003" y="3299589"/>
                  <a:pt x="1248821" y="4014842"/>
                  <a:pt x="2132013" y="4014842"/>
                </a:cubicBezTo>
                <a:lnTo>
                  <a:pt x="2132013" y="4014843"/>
                </a:lnTo>
                <a:lnTo>
                  <a:pt x="2285415" y="4007587"/>
                </a:lnTo>
                <a:cubicBezTo>
                  <a:pt x="3042715" y="3935572"/>
                  <a:pt x="3646042" y="3335845"/>
                  <a:pt x="3722814" y="2580469"/>
                </a:cubicBezTo>
                <a:lnTo>
                  <a:pt x="3729573" y="2446728"/>
                </a:lnTo>
                <a:lnTo>
                  <a:pt x="3739083" y="2634917"/>
                </a:lnTo>
                <a:cubicBezTo>
                  <a:pt x="3768200" y="2921388"/>
                  <a:pt x="3854120" y="3191075"/>
                  <a:pt x="3985409" y="3432558"/>
                </a:cubicBezTo>
                <a:lnTo>
                  <a:pt x="3996050" y="3450059"/>
                </a:lnTo>
                <a:lnTo>
                  <a:pt x="3899895" y="3608204"/>
                </a:lnTo>
                <a:cubicBezTo>
                  <a:pt x="3516745" y="4174873"/>
                  <a:pt x="2867900" y="4547425"/>
                  <a:pt x="2132012" y="4547425"/>
                </a:cubicBezTo>
                <a:lnTo>
                  <a:pt x="2132012" y="4547424"/>
                </a:lnTo>
                <a:lnTo>
                  <a:pt x="1914019" y="4536426"/>
                </a:lnTo>
                <a:cubicBezTo>
                  <a:pt x="838905" y="4427337"/>
                  <a:pt x="0" y="3520153"/>
                  <a:pt x="0" y="2417094"/>
                </a:cubicBezTo>
                <a:cubicBezTo>
                  <a:pt x="0" y="1314036"/>
                  <a:pt x="838906" y="406685"/>
                  <a:pt x="1914019" y="297574"/>
                </a:cubicBezTo>
                <a:lnTo>
                  <a:pt x="2123563" y="287001"/>
                </a:lnTo>
                <a:close/>
              </a:path>
            </a:pathLst>
          </a:custGeom>
          <a:solidFill>
            <a:srgbClr val="F5C636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69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 w="0" h="0" prst="angle"/>
          <a:contourClr>
            <a:schemeClr val="bg1"/>
          </a:contourClr>
        </a:sp3d>
      </a:spPr>
      <a:bodyPr wrap="square" rtlCol="0" anchor="ctr"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10617</TotalTime>
  <Words>617</Words>
  <Application>Microsoft Office PowerPoint</Application>
  <PresentationFormat>寬螢幕</PresentationFormat>
  <Paragraphs>65</Paragraphs>
  <Slides>30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微軟正黑體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明文 韓</cp:lastModifiedBy>
  <cp:revision>2275</cp:revision>
  <dcterms:created xsi:type="dcterms:W3CDTF">2014-09-09T06:09:05Z</dcterms:created>
  <dcterms:modified xsi:type="dcterms:W3CDTF">2022-06-22T23:06:55Z</dcterms:modified>
</cp:coreProperties>
</file>