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13" r:id="rId2"/>
    <p:sldId id="527" r:id="rId3"/>
    <p:sldId id="528" r:id="rId4"/>
    <p:sldId id="476" r:id="rId5"/>
    <p:sldId id="566" r:id="rId6"/>
    <p:sldId id="532" r:id="rId7"/>
    <p:sldId id="563" r:id="rId8"/>
    <p:sldId id="533" r:id="rId9"/>
    <p:sldId id="530" r:id="rId10"/>
    <p:sldId id="531" r:id="rId11"/>
    <p:sldId id="540" r:id="rId12"/>
    <p:sldId id="529" r:id="rId13"/>
    <p:sldId id="542" r:id="rId14"/>
    <p:sldId id="557" r:id="rId15"/>
    <p:sldId id="534" r:id="rId16"/>
    <p:sldId id="535" r:id="rId17"/>
    <p:sldId id="536" r:id="rId18"/>
    <p:sldId id="539" r:id="rId19"/>
    <p:sldId id="543" r:id="rId20"/>
    <p:sldId id="537" r:id="rId21"/>
    <p:sldId id="538" r:id="rId22"/>
    <p:sldId id="541" r:id="rId23"/>
    <p:sldId id="544" r:id="rId24"/>
    <p:sldId id="545" r:id="rId25"/>
    <p:sldId id="546" r:id="rId26"/>
    <p:sldId id="547" r:id="rId27"/>
    <p:sldId id="548" r:id="rId28"/>
    <p:sldId id="562" r:id="rId29"/>
    <p:sldId id="549" r:id="rId30"/>
    <p:sldId id="559" r:id="rId31"/>
    <p:sldId id="550" r:id="rId32"/>
    <p:sldId id="551" r:id="rId33"/>
    <p:sldId id="552" r:id="rId34"/>
    <p:sldId id="553" r:id="rId35"/>
    <p:sldId id="554" r:id="rId36"/>
    <p:sldId id="555" r:id="rId37"/>
    <p:sldId id="556" r:id="rId38"/>
    <p:sldId id="558" r:id="rId39"/>
    <p:sldId id="560" r:id="rId40"/>
    <p:sldId id="561" r:id="rId41"/>
    <p:sldId id="564" r:id="rId42"/>
    <p:sldId id="300" r:id="rId43"/>
    <p:sldId id="477" r:id="rId44"/>
    <p:sldId id="478" r:id="rId45"/>
    <p:sldId id="479" r:id="rId4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a:srgbClr val="76B531"/>
    <a:srgbClr val="005A9E"/>
    <a:srgbClr val="80C535"/>
    <a:srgbClr val="44AD39"/>
    <a:srgbClr val="63C757"/>
    <a:srgbClr val="00BBA7"/>
    <a:srgbClr val="00C273"/>
    <a:srgbClr val="35882C"/>
    <a:srgbClr val="CB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varScale="1">
        <p:scale>
          <a:sx n="79" d="100"/>
          <a:sy n="79" d="100"/>
        </p:scale>
        <p:origin x="-1626"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Objects="1">
      <p:cViewPr varScale="1">
        <p:scale>
          <a:sx n="60" d="100"/>
          <a:sy n="60" d="100"/>
        </p:scale>
        <p:origin x="-3366" y="-72"/>
      </p:cViewPr>
      <p:guideLst>
        <p:guide orient="horz" pos="2880"/>
        <p:guide pos="2160"/>
      </p:guideLst>
    </p:cSldViewPr>
  </p:notes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7A0D5-38F8-4A88-A6E3-9218FABF9BFB}" type="datetimeFigureOut">
              <a:rPr lang="zh-TW" altLang="en-US" smtClean="0"/>
              <a:t>2017/12/14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36558-41D3-42D1-87EA-3FA229F86A22}" type="slidenum">
              <a:rPr lang="zh-TW" altLang="en-US" smtClean="0"/>
              <a:t>‹#›</a:t>
            </a:fld>
            <a:endParaRPr lang="zh-TW" altLang="en-US"/>
          </a:p>
        </p:txBody>
      </p:sp>
    </p:spTree>
    <p:extLst>
      <p:ext uri="{BB962C8B-B14F-4D97-AF65-F5344CB8AC3E}">
        <p14:creationId xmlns:p14="http://schemas.microsoft.com/office/powerpoint/2010/main" val="384337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a:t>
            </a:fld>
            <a:endParaRPr lang="zh-TW" altLang="en-US"/>
          </a:p>
        </p:txBody>
      </p:sp>
    </p:spTree>
    <p:extLst>
      <p:ext uri="{BB962C8B-B14F-4D97-AF65-F5344CB8AC3E}">
        <p14:creationId xmlns:p14="http://schemas.microsoft.com/office/powerpoint/2010/main" val="1199804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11</a:t>
            </a:fld>
            <a:endParaRPr lang="zh-TW" altLang="en-US"/>
          </a:p>
        </p:txBody>
      </p:sp>
    </p:spTree>
    <p:extLst>
      <p:ext uri="{BB962C8B-B14F-4D97-AF65-F5344CB8AC3E}">
        <p14:creationId xmlns:p14="http://schemas.microsoft.com/office/powerpoint/2010/main" val="359411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12</a:t>
            </a:fld>
            <a:endParaRPr lang="zh-TW" altLang="en-US"/>
          </a:p>
        </p:txBody>
      </p:sp>
    </p:spTree>
    <p:extLst>
      <p:ext uri="{BB962C8B-B14F-4D97-AF65-F5344CB8AC3E}">
        <p14:creationId xmlns:p14="http://schemas.microsoft.com/office/powerpoint/2010/main" val="75589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13</a:t>
            </a:fld>
            <a:endParaRPr lang="zh-TW" altLang="en-US"/>
          </a:p>
        </p:txBody>
      </p:sp>
    </p:spTree>
    <p:extLst>
      <p:ext uri="{BB962C8B-B14F-4D97-AF65-F5344CB8AC3E}">
        <p14:creationId xmlns:p14="http://schemas.microsoft.com/office/powerpoint/2010/main" val="417697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14</a:t>
            </a:fld>
            <a:endParaRPr lang="zh-TW" altLang="en-US"/>
          </a:p>
        </p:txBody>
      </p:sp>
    </p:spTree>
    <p:extLst>
      <p:ext uri="{BB962C8B-B14F-4D97-AF65-F5344CB8AC3E}">
        <p14:creationId xmlns:p14="http://schemas.microsoft.com/office/powerpoint/2010/main" val="2708937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15</a:t>
            </a:fld>
            <a:endParaRPr lang="zh-TW" altLang="en-US"/>
          </a:p>
        </p:txBody>
      </p:sp>
    </p:spTree>
    <p:extLst>
      <p:ext uri="{BB962C8B-B14F-4D97-AF65-F5344CB8AC3E}">
        <p14:creationId xmlns:p14="http://schemas.microsoft.com/office/powerpoint/2010/main" val="287448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16</a:t>
            </a:fld>
            <a:endParaRPr lang="zh-TW" altLang="en-US"/>
          </a:p>
        </p:txBody>
      </p:sp>
    </p:spTree>
    <p:extLst>
      <p:ext uri="{BB962C8B-B14F-4D97-AF65-F5344CB8AC3E}">
        <p14:creationId xmlns:p14="http://schemas.microsoft.com/office/powerpoint/2010/main" val="97407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17</a:t>
            </a:fld>
            <a:endParaRPr lang="zh-TW" altLang="en-US"/>
          </a:p>
        </p:txBody>
      </p:sp>
    </p:spTree>
    <p:extLst>
      <p:ext uri="{BB962C8B-B14F-4D97-AF65-F5344CB8AC3E}">
        <p14:creationId xmlns:p14="http://schemas.microsoft.com/office/powerpoint/2010/main" val="1292688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18</a:t>
            </a:fld>
            <a:endParaRPr lang="zh-TW" altLang="en-US"/>
          </a:p>
        </p:txBody>
      </p:sp>
    </p:spTree>
    <p:extLst>
      <p:ext uri="{BB962C8B-B14F-4D97-AF65-F5344CB8AC3E}">
        <p14:creationId xmlns:p14="http://schemas.microsoft.com/office/powerpoint/2010/main" val="1136562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19</a:t>
            </a:fld>
            <a:endParaRPr lang="zh-TW" altLang="en-US"/>
          </a:p>
        </p:txBody>
      </p:sp>
    </p:spTree>
    <p:extLst>
      <p:ext uri="{BB962C8B-B14F-4D97-AF65-F5344CB8AC3E}">
        <p14:creationId xmlns:p14="http://schemas.microsoft.com/office/powerpoint/2010/main" val="333054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20</a:t>
            </a:fld>
            <a:endParaRPr lang="zh-TW" altLang="en-US"/>
          </a:p>
        </p:txBody>
      </p:sp>
    </p:spTree>
    <p:extLst>
      <p:ext uri="{BB962C8B-B14F-4D97-AF65-F5344CB8AC3E}">
        <p14:creationId xmlns:p14="http://schemas.microsoft.com/office/powerpoint/2010/main" val="270187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a:t>
            </a:fld>
            <a:endParaRPr lang="zh-TW" altLang="en-US"/>
          </a:p>
        </p:txBody>
      </p:sp>
    </p:spTree>
    <p:extLst>
      <p:ext uri="{BB962C8B-B14F-4D97-AF65-F5344CB8AC3E}">
        <p14:creationId xmlns:p14="http://schemas.microsoft.com/office/powerpoint/2010/main" val="72702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21</a:t>
            </a:fld>
            <a:endParaRPr lang="zh-TW" altLang="en-US"/>
          </a:p>
        </p:txBody>
      </p:sp>
    </p:spTree>
    <p:extLst>
      <p:ext uri="{BB962C8B-B14F-4D97-AF65-F5344CB8AC3E}">
        <p14:creationId xmlns:p14="http://schemas.microsoft.com/office/powerpoint/2010/main" val="92003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22</a:t>
            </a:fld>
            <a:endParaRPr lang="zh-TW" altLang="en-US"/>
          </a:p>
        </p:txBody>
      </p:sp>
    </p:spTree>
    <p:extLst>
      <p:ext uri="{BB962C8B-B14F-4D97-AF65-F5344CB8AC3E}">
        <p14:creationId xmlns:p14="http://schemas.microsoft.com/office/powerpoint/2010/main" val="173928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23</a:t>
            </a:fld>
            <a:endParaRPr lang="zh-TW" altLang="en-US"/>
          </a:p>
        </p:txBody>
      </p:sp>
    </p:spTree>
    <p:extLst>
      <p:ext uri="{BB962C8B-B14F-4D97-AF65-F5344CB8AC3E}">
        <p14:creationId xmlns:p14="http://schemas.microsoft.com/office/powerpoint/2010/main" val="3961644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24</a:t>
            </a:fld>
            <a:endParaRPr lang="zh-TW" altLang="en-US"/>
          </a:p>
        </p:txBody>
      </p:sp>
    </p:spTree>
    <p:extLst>
      <p:ext uri="{BB962C8B-B14F-4D97-AF65-F5344CB8AC3E}">
        <p14:creationId xmlns:p14="http://schemas.microsoft.com/office/powerpoint/2010/main" val="3714027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25</a:t>
            </a:fld>
            <a:endParaRPr lang="zh-TW" altLang="en-US"/>
          </a:p>
        </p:txBody>
      </p:sp>
    </p:spTree>
    <p:extLst>
      <p:ext uri="{BB962C8B-B14F-4D97-AF65-F5344CB8AC3E}">
        <p14:creationId xmlns:p14="http://schemas.microsoft.com/office/powerpoint/2010/main" val="3068589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26</a:t>
            </a:fld>
            <a:endParaRPr lang="zh-TW" altLang="en-US"/>
          </a:p>
        </p:txBody>
      </p:sp>
    </p:spTree>
    <p:extLst>
      <p:ext uri="{BB962C8B-B14F-4D97-AF65-F5344CB8AC3E}">
        <p14:creationId xmlns:p14="http://schemas.microsoft.com/office/powerpoint/2010/main" val="973258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27</a:t>
            </a:fld>
            <a:endParaRPr lang="zh-TW" altLang="en-US"/>
          </a:p>
        </p:txBody>
      </p:sp>
    </p:spTree>
    <p:extLst>
      <p:ext uri="{BB962C8B-B14F-4D97-AF65-F5344CB8AC3E}">
        <p14:creationId xmlns:p14="http://schemas.microsoft.com/office/powerpoint/2010/main" val="49264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28</a:t>
            </a:fld>
            <a:endParaRPr lang="zh-TW" altLang="en-US"/>
          </a:p>
        </p:txBody>
      </p:sp>
    </p:spTree>
    <p:extLst>
      <p:ext uri="{BB962C8B-B14F-4D97-AF65-F5344CB8AC3E}">
        <p14:creationId xmlns:p14="http://schemas.microsoft.com/office/powerpoint/2010/main" val="247772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29</a:t>
            </a:fld>
            <a:endParaRPr lang="zh-TW" altLang="en-US"/>
          </a:p>
        </p:txBody>
      </p:sp>
    </p:spTree>
    <p:extLst>
      <p:ext uri="{BB962C8B-B14F-4D97-AF65-F5344CB8AC3E}">
        <p14:creationId xmlns:p14="http://schemas.microsoft.com/office/powerpoint/2010/main" val="1458189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30</a:t>
            </a:fld>
            <a:endParaRPr lang="zh-TW" altLang="en-US"/>
          </a:p>
        </p:txBody>
      </p:sp>
    </p:spTree>
    <p:extLst>
      <p:ext uri="{BB962C8B-B14F-4D97-AF65-F5344CB8AC3E}">
        <p14:creationId xmlns:p14="http://schemas.microsoft.com/office/powerpoint/2010/main" val="68181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4</a:t>
            </a:fld>
            <a:endParaRPr lang="zh-TW" altLang="en-US"/>
          </a:p>
        </p:txBody>
      </p:sp>
    </p:spTree>
    <p:extLst>
      <p:ext uri="{BB962C8B-B14F-4D97-AF65-F5344CB8AC3E}">
        <p14:creationId xmlns:p14="http://schemas.microsoft.com/office/powerpoint/2010/main" val="1234370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31</a:t>
            </a:fld>
            <a:endParaRPr lang="zh-TW" altLang="en-US"/>
          </a:p>
        </p:txBody>
      </p:sp>
    </p:spTree>
    <p:extLst>
      <p:ext uri="{BB962C8B-B14F-4D97-AF65-F5344CB8AC3E}">
        <p14:creationId xmlns:p14="http://schemas.microsoft.com/office/powerpoint/2010/main" val="3289438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32</a:t>
            </a:fld>
            <a:endParaRPr lang="zh-TW" altLang="en-US"/>
          </a:p>
        </p:txBody>
      </p:sp>
    </p:spTree>
    <p:extLst>
      <p:ext uri="{BB962C8B-B14F-4D97-AF65-F5344CB8AC3E}">
        <p14:creationId xmlns:p14="http://schemas.microsoft.com/office/powerpoint/2010/main" val="3740067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33</a:t>
            </a:fld>
            <a:endParaRPr lang="zh-TW" altLang="en-US"/>
          </a:p>
        </p:txBody>
      </p:sp>
    </p:spTree>
    <p:extLst>
      <p:ext uri="{BB962C8B-B14F-4D97-AF65-F5344CB8AC3E}">
        <p14:creationId xmlns:p14="http://schemas.microsoft.com/office/powerpoint/2010/main" val="11137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34</a:t>
            </a:fld>
            <a:endParaRPr lang="zh-TW" altLang="en-US"/>
          </a:p>
        </p:txBody>
      </p:sp>
    </p:spTree>
    <p:extLst>
      <p:ext uri="{BB962C8B-B14F-4D97-AF65-F5344CB8AC3E}">
        <p14:creationId xmlns:p14="http://schemas.microsoft.com/office/powerpoint/2010/main" val="3420471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35</a:t>
            </a:fld>
            <a:endParaRPr lang="zh-TW" altLang="en-US"/>
          </a:p>
        </p:txBody>
      </p:sp>
    </p:spTree>
    <p:extLst>
      <p:ext uri="{BB962C8B-B14F-4D97-AF65-F5344CB8AC3E}">
        <p14:creationId xmlns:p14="http://schemas.microsoft.com/office/powerpoint/2010/main" val="1412641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36</a:t>
            </a:fld>
            <a:endParaRPr lang="zh-TW" altLang="en-US"/>
          </a:p>
        </p:txBody>
      </p:sp>
    </p:spTree>
    <p:extLst>
      <p:ext uri="{BB962C8B-B14F-4D97-AF65-F5344CB8AC3E}">
        <p14:creationId xmlns:p14="http://schemas.microsoft.com/office/powerpoint/2010/main" val="3904596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37</a:t>
            </a:fld>
            <a:endParaRPr lang="zh-TW" altLang="en-US"/>
          </a:p>
        </p:txBody>
      </p:sp>
    </p:spTree>
    <p:extLst>
      <p:ext uri="{BB962C8B-B14F-4D97-AF65-F5344CB8AC3E}">
        <p14:creationId xmlns:p14="http://schemas.microsoft.com/office/powerpoint/2010/main" val="3729099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38</a:t>
            </a:fld>
            <a:endParaRPr lang="zh-TW" altLang="en-US"/>
          </a:p>
        </p:txBody>
      </p:sp>
    </p:spTree>
    <p:extLst>
      <p:ext uri="{BB962C8B-B14F-4D97-AF65-F5344CB8AC3E}">
        <p14:creationId xmlns:p14="http://schemas.microsoft.com/office/powerpoint/2010/main" val="4197502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39</a:t>
            </a:fld>
            <a:endParaRPr lang="zh-TW" altLang="en-US"/>
          </a:p>
        </p:txBody>
      </p:sp>
    </p:spTree>
    <p:extLst>
      <p:ext uri="{BB962C8B-B14F-4D97-AF65-F5344CB8AC3E}">
        <p14:creationId xmlns:p14="http://schemas.microsoft.com/office/powerpoint/2010/main" val="2028760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40</a:t>
            </a:fld>
            <a:endParaRPr lang="zh-TW" altLang="en-US"/>
          </a:p>
        </p:txBody>
      </p:sp>
    </p:spTree>
    <p:extLst>
      <p:ext uri="{BB962C8B-B14F-4D97-AF65-F5344CB8AC3E}">
        <p14:creationId xmlns:p14="http://schemas.microsoft.com/office/powerpoint/2010/main" val="144743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5</a:t>
            </a:fld>
            <a:endParaRPr lang="zh-TW" altLang="en-US"/>
          </a:p>
        </p:txBody>
      </p:sp>
    </p:spTree>
    <p:extLst>
      <p:ext uri="{BB962C8B-B14F-4D97-AF65-F5344CB8AC3E}">
        <p14:creationId xmlns:p14="http://schemas.microsoft.com/office/powerpoint/2010/main" val="1713596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41</a:t>
            </a:fld>
            <a:endParaRPr lang="zh-TW" altLang="en-US"/>
          </a:p>
        </p:txBody>
      </p:sp>
    </p:spTree>
    <p:extLst>
      <p:ext uri="{BB962C8B-B14F-4D97-AF65-F5344CB8AC3E}">
        <p14:creationId xmlns:p14="http://schemas.microsoft.com/office/powerpoint/2010/main" val="469681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42</a:t>
            </a:fld>
            <a:endParaRPr lang="zh-TW" altLang="en-US"/>
          </a:p>
        </p:txBody>
      </p:sp>
    </p:spTree>
    <p:extLst>
      <p:ext uri="{BB962C8B-B14F-4D97-AF65-F5344CB8AC3E}">
        <p14:creationId xmlns:p14="http://schemas.microsoft.com/office/powerpoint/2010/main" val="2639381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B7C65BB-9F28-4E9A-B3A6-0678818B9664}" type="slidenum">
              <a:rPr lang="zh-TW" altLang="en-US" smtClean="0"/>
              <a:t>43</a:t>
            </a:fld>
            <a:endParaRPr lang="zh-TW" altLang="en-US"/>
          </a:p>
        </p:txBody>
      </p:sp>
    </p:spTree>
    <p:extLst>
      <p:ext uri="{BB962C8B-B14F-4D97-AF65-F5344CB8AC3E}">
        <p14:creationId xmlns:p14="http://schemas.microsoft.com/office/powerpoint/2010/main" val="3098997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B7C65BB-9F28-4E9A-B3A6-0678818B9664}" type="slidenum">
              <a:rPr lang="zh-TW" altLang="en-US" smtClean="0"/>
              <a:t>44</a:t>
            </a:fld>
            <a:endParaRPr lang="zh-TW" altLang="en-US"/>
          </a:p>
        </p:txBody>
      </p:sp>
    </p:spTree>
    <p:extLst>
      <p:ext uri="{BB962C8B-B14F-4D97-AF65-F5344CB8AC3E}">
        <p14:creationId xmlns:p14="http://schemas.microsoft.com/office/powerpoint/2010/main" val="3098997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7B6C6A9-CBB5-4927-833D-62CCC6E09109}" type="slidenum">
              <a:rPr lang="zh-TW" altLang="en-US" smtClean="0">
                <a:solidFill>
                  <a:prstClr val="black"/>
                </a:solidFill>
              </a:rPr>
              <a:pPr/>
              <a:t>45</a:t>
            </a:fld>
            <a:endParaRPr lang="zh-TW" altLang="en-US">
              <a:solidFill>
                <a:prstClr val="black"/>
              </a:solidFill>
            </a:endParaRPr>
          </a:p>
        </p:txBody>
      </p:sp>
    </p:spTree>
    <p:extLst>
      <p:ext uri="{BB962C8B-B14F-4D97-AF65-F5344CB8AC3E}">
        <p14:creationId xmlns:p14="http://schemas.microsoft.com/office/powerpoint/2010/main" val="66021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6</a:t>
            </a:fld>
            <a:endParaRPr lang="zh-TW" altLang="en-US"/>
          </a:p>
        </p:txBody>
      </p:sp>
    </p:spTree>
    <p:extLst>
      <p:ext uri="{BB962C8B-B14F-4D97-AF65-F5344CB8AC3E}">
        <p14:creationId xmlns:p14="http://schemas.microsoft.com/office/powerpoint/2010/main" val="345001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7</a:t>
            </a:fld>
            <a:endParaRPr lang="zh-TW" altLang="en-US"/>
          </a:p>
        </p:txBody>
      </p:sp>
    </p:spTree>
    <p:extLst>
      <p:ext uri="{BB962C8B-B14F-4D97-AF65-F5344CB8AC3E}">
        <p14:creationId xmlns:p14="http://schemas.microsoft.com/office/powerpoint/2010/main" val="106489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8</a:t>
            </a:fld>
            <a:endParaRPr lang="zh-TW" altLang="en-US"/>
          </a:p>
        </p:txBody>
      </p:sp>
    </p:spTree>
    <p:extLst>
      <p:ext uri="{BB962C8B-B14F-4D97-AF65-F5344CB8AC3E}">
        <p14:creationId xmlns:p14="http://schemas.microsoft.com/office/powerpoint/2010/main" val="911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9</a:t>
            </a:fld>
            <a:endParaRPr lang="zh-TW" altLang="en-US"/>
          </a:p>
        </p:txBody>
      </p:sp>
    </p:spTree>
    <p:extLst>
      <p:ext uri="{BB962C8B-B14F-4D97-AF65-F5344CB8AC3E}">
        <p14:creationId xmlns:p14="http://schemas.microsoft.com/office/powerpoint/2010/main" val="37363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10</a:t>
            </a:fld>
            <a:endParaRPr lang="zh-TW" altLang="en-US"/>
          </a:p>
        </p:txBody>
      </p:sp>
    </p:spTree>
    <p:extLst>
      <p:ext uri="{BB962C8B-B14F-4D97-AF65-F5344CB8AC3E}">
        <p14:creationId xmlns:p14="http://schemas.microsoft.com/office/powerpoint/2010/main" val="170006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00EC6811-4895-41D5-B90D-1F4D635AE16F}" type="datetime1">
              <a:rPr lang="zh-TW" altLang="en-US" smtClean="0"/>
              <a:t>2017/12/14</a:t>
            </a:fld>
            <a:endParaRPr lang="zh-TW" altLang="en-US"/>
          </a:p>
        </p:txBody>
      </p:sp>
      <p:sp>
        <p:nvSpPr>
          <p:cNvPr id="5" name="頁尾版面配置區 4"/>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dirty="0"/>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37016510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7C8EFD2B-884D-4957-9197-BED5645B8100}" type="datetime1">
              <a:rPr lang="zh-TW" altLang="en-US" smtClean="0"/>
              <a:t>2017/12/14</a:t>
            </a:fld>
            <a:endParaRPr lang="zh-TW" altLang="en-US"/>
          </a:p>
        </p:txBody>
      </p:sp>
      <p:sp>
        <p:nvSpPr>
          <p:cNvPr id="5" name="頁尾版面配置區 4"/>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65715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643C72FE-F0FE-4D72-A0BF-87504E70D987}" type="datetime1">
              <a:rPr lang="zh-TW" altLang="en-US" smtClean="0"/>
              <a:t>2017/12/14</a:t>
            </a:fld>
            <a:endParaRPr lang="zh-TW" altLang="en-US"/>
          </a:p>
        </p:txBody>
      </p:sp>
      <p:sp>
        <p:nvSpPr>
          <p:cNvPr id="5" name="頁尾版面配置區 4"/>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402395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F52F3C8A-8835-41F3-92E8-30C2B91176C9}" type="datetime1">
              <a:rPr lang="zh-TW" altLang="en-US" smtClean="0"/>
              <a:t>2017/12/14</a:t>
            </a:fld>
            <a:endParaRPr lang="zh-TW" altLang="en-US"/>
          </a:p>
        </p:txBody>
      </p:sp>
      <p:sp>
        <p:nvSpPr>
          <p:cNvPr id="5" name="頁尾版面配置區 4"/>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17448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133600" cy="365125"/>
          </a:xfrm>
          <a:prstGeom prst="rect">
            <a:avLst/>
          </a:prstGeom>
        </p:spPr>
        <p:txBody>
          <a:bodyPr/>
          <a:lstStyle/>
          <a:p>
            <a:fld id="{47907FD4-5212-4B0A-846D-37982921A656}" type="datetime1">
              <a:rPr lang="zh-TW" altLang="en-US" smtClean="0"/>
              <a:t>2017/12/14</a:t>
            </a:fld>
            <a:endParaRPr lang="zh-TW" altLang="en-US"/>
          </a:p>
        </p:txBody>
      </p:sp>
      <p:sp>
        <p:nvSpPr>
          <p:cNvPr id="5" name="頁尾版面配置區 4"/>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841573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1386B6B2-C168-4243-A43C-85DE824A04C6}" type="datetime1">
              <a:rPr lang="zh-TW" altLang="en-US" smtClean="0"/>
              <a:t>2017/12/14</a:t>
            </a:fld>
            <a:endParaRPr lang="zh-TW" altLang="en-US"/>
          </a:p>
        </p:txBody>
      </p:sp>
      <p:sp>
        <p:nvSpPr>
          <p:cNvPr id="6" name="頁尾版面配置區 5"/>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7" name="投影片編號版面配置區 6"/>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59357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fld id="{E2C5AED7-07C1-461F-B311-0E3037B57FF6}" type="datetime1">
              <a:rPr lang="zh-TW" altLang="en-US" smtClean="0"/>
              <a:t>2017/12/14</a:t>
            </a:fld>
            <a:endParaRPr lang="zh-TW" altLang="en-US"/>
          </a:p>
        </p:txBody>
      </p:sp>
      <p:sp>
        <p:nvSpPr>
          <p:cNvPr id="8" name="頁尾版面配置區 7"/>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9" name="投影片編號版面配置區 8"/>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20111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p>
            <a:fld id="{04B26BB8-5C1B-4BB1-AF69-A1D5D742E634}" type="datetime1">
              <a:rPr lang="zh-TW" altLang="en-US" smtClean="0"/>
              <a:t>2017/12/14</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5" name="投影片編號版面配置區 4"/>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76885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p>
            <a:fld id="{7CA8272A-6073-48E5-96E0-BF2A30180F01}" type="datetime1">
              <a:rPr lang="zh-TW" altLang="en-US" smtClean="0"/>
              <a:t>2017/12/14</a:t>
            </a:fld>
            <a:endParaRPr lang="zh-TW" altLang="en-US"/>
          </a:p>
        </p:txBody>
      </p:sp>
      <p:sp>
        <p:nvSpPr>
          <p:cNvPr id="3" name="頁尾版面配置區 2"/>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4" name="投影片編號版面配置區 3"/>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18845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1B56A916-E413-4689-8EEE-3175B23E3408}" type="datetime1">
              <a:rPr lang="zh-TW" altLang="en-US" smtClean="0"/>
              <a:t>2017/12/14</a:t>
            </a:fld>
            <a:endParaRPr lang="zh-TW" altLang="en-US"/>
          </a:p>
        </p:txBody>
      </p:sp>
      <p:sp>
        <p:nvSpPr>
          <p:cNvPr id="6" name="頁尾版面配置區 5"/>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7" name="投影片編號版面配置區 6"/>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285359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1013EC70-C3FC-4E1F-A539-4F585622BAE1}" type="datetime1">
              <a:rPr lang="zh-TW" altLang="en-US" smtClean="0"/>
              <a:t>2017/12/14</a:t>
            </a:fld>
            <a:endParaRPr lang="zh-TW" altLang="en-US"/>
          </a:p>
        </p:txBody>
      </p:sp>
      <p:sp>
        <p:nvSpPr>
          <p:cNvPr id="6" name="頁尾版面配置區 5"/>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7" name="投影片編號版面配置區 6"/>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266375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3"/>
          </p:nvPr>
        </p:nvSpPr>
        <p:spPr>
          <a:xfrm>
            <a:off x="251448" y="6356350"/>
            <a:ext cx="4328168" cy="365125"/>
          </a:xfrm>
          <a:prstGeom prst="rect">
            <a:avLst/>
          </a:prstGeom>
        </p:spPr>
        <p:txBody>
          <a:bodyPr vert="horz" lIns="91440" tIns="45720" rIns="91440" bIns="45720" rtlCol="0" anchor="ctr"/>
          <a:lstStyle>
            <a:lvl1pPr algn="l">
              <a:defRPr sz="1200">
                <a:solidFill>
                  <a:schemeClr val="bg1"/>
                </a:solidFill>
              </a:defRPr>
            </a:lvl1pPr>
          </a:lstStyle>
          <a:p>
            <a:r>
              <a:rPr lang="zh-TW" altLang="en-US" smtClean="0"/>
              <a:t>商業簡報網 韓明文 講師 </a:t>
            </a:r>
            <a:r>
              <a:rPr lang="en-US" altLang="zh-TW" smtClean="0"/>
              <a:t>X Matter Lab</a:t>
            </a:r>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254026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www.facebook.com/pook.com.tw"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29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08</a:t>
            </a:r>
            <a:endParaRPr lang="zh-TW" altLang="en-US" sz="4800" b="1" dirty="0"/>
          </a:p>
        </p:txBody>
      </p:sp>
      <p:cxnSp>
        <p:nvCxnSpPr>
          <p:cNvPr id="4" name="直線接點 3"/>
          <p:cNvCxnSpPr/>
          <p:nvPr/>
        </p:nvCxnSpPr>
        <p:spPr>
          <a:xfrm rot="2700000">
            <a:off x="4572000" y="1359057"/>
            <a:ext cx="0" cy="50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rot="8100000">
            <a:off x="4572000" y="1359057"/>
            <a:ext cx="0" cy="50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手繪多邊形 8"/>
          <p:cNvSpPr>
            <a:spLocks/>
          </p:cNvSpPr>
          <p:nvPr/>
        </p:nvSpPr>
        <p:spPr bwMode="auto">
          <a:xfrm>
            <a:off x="4383567" y="2953070"/>
            <a:ext cx="392097" cy="466677"/>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10" name="群組 9"/>
          <p:cNvGrpSpPr>
            <a:grpSpLocks noChangeAspect="1"/>
          </p:cNvGrpSpPr>
          <p:nvPr/>
        </p:nvGrpSpPr>
        <p:grpSpPr>
          <a:xfrm>
            <a:off x="4375836" y="4251238"/>
            <a:ext cx="425943" cy="427489"/>
            <a:chOff x="5583600" y="7359116"/>
            <a:chExt cx="2941833" cy="2952515"/>
          </a:xfrm>
          <a:solidFill>
            <a:schemeClr val="accent3"/>
          </a:solidFill>
        </p:grpSpPr>
        <p:sp>
          <p:nvSpPr>
            <p:cNvPr id="15"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6"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7"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1" name="手繪多邊形 10"/>
          <p:cNvSpPr>
            <a:spLocks noChangeAspect="1"/>
          </p:cNvSpPr>
          <p:nvPr/>
        </p:nvSpPr>
        <p:spPr bwMode="auto">
          <a:xfrm>
            <a:off x="4932046" y="3665312"/>
            <a:ext cx="361726" cy="427489"/>
          </a:xfrm>
          <a:custGeom>
            <a:avLst/>
            <a:gdLst>
              <a:gd name="connsiteX0" fmla="*/ 1384291 w 3382902"/>
              <a:gd name="connsiteY0" fmla="*/ 2952997 h 3997939"/>
              <a:gd name="connsiteX1" fmla="*/ 1228635 w 3382902"/>
              <a:gd name="connsiteY1" fmla="*/ 2967769 h 3997939"/>
              <a:gd name="connsiteX2" fmla="*/ 837588 w 3382902"/>
              <a:gd name="connsiteY2" fmla="*/ 3038281 h 3997939"/>
              <a:gd name="connsiteX3" fmla="*/ 450141 w 3382902"/>
              <a:gd name="connsiteY3" fmla="*/ 3181823 h 3997939"/>
              <a:gd name="connsiteX4" fmla="*/ 267940 w 3382902"/>
              <a:gd name="connsiteY4" fmla="*/ 3329323 h 3997939"/>
              <a:gd name="connsiteX5" fmla="*/ 398649 w 3382902"/>
              <a:gd name="connsiteY5" fmla="*/ 3452719 h 3997939"/>
              <a:gd name="connsiteX6" fmla="*/ 893040 w 3382902"/>
              <a:gd name="connsiteY6" fmla="*/ 3635833 h 3997939"/>
              <a:gd name="connsiteX7" fmla="*/ 1015107 w 3382902"/>
              <a:gd name="connsiteY7" fmla="*/ 3661737 h 3997939"/>
              <a:gd name="connsiteX8" fmla="*/ 1391032 w 3382902"/>
              <a:gd name="connsiteY8" fmla="*/ 3712101 h 3997939"/>
              <a:gd name="connsiteX9" fmla="*/ 2158363 w 3382902"/>
              <a:gd name="connsiteY9" fmla="*/ 3694115 h 3997939"/>
              <a:gd name="connsiteX10" fmla="*/ 2964584 w 3382902"/>
              <a:gd name="connsiteY10" fmla="*/ 3455597 h 3997939"/>
              <a:gd name="connsiteX11" fmla="*/ 3103215 w 3382902"/>
              <a:gd name="connsiteY11" fmla="*/ 3327883 h 3997939"/>
              <a:gd name="connsiteX12" fmla="*/ 2912732 w 3382902"/>
              <a:gd name="connsiteY12" fmla="*/ 3177147 h 3997939"/>
              <a:gd name="connsiteX13" fmla="*/ 2533928 w 3382902"/>
              <a:gd name="connsiteY13" fmla="*/ 3038281 h 3997939"/>
              <a:gd name="connsiteX14" fmla="*/ 2140719 w 3382902"/>
              <a:gd name="connsiteY14" fmla="*/ 2967409 h 3997939"/>
              <a:gd name="connsiteX15" fmla="*/ 1966080 w 3382902"/>
              <a:gd name="connsiteY15" fmla="*/ 2961653 h 3997939"/>
              <a:gd name="connsiteX16" fmla="*/ 1963560 w 3382902"/>
              <a:gd name="connsiteY16" fmla="*/ 3015976 h 3997939"/>
              <a:gd name="connsiteX17" fmla="*/ 1817727 w 3382902"/>
              <a:gd name="connsiteY17" fmla="*/ 3360981 h 3997939"/>
              <a:gd name="connsiteX18" fmla="*/ 1685578 w 3382902"/>
              <a:gd name="connsiteY18" fmla="*/ 3387963 h 3997939"/>
              <a:gd name="connsiteX19" fmla="*/ 1553068 w 3382902"/>
              <a:gd name="connsiteY19" fmla="*/ 3360981 h 3997939"/>
              <a:gd name="connsiteX20" fmla="*/ 1411556 w 3382902"/>
              <a:gd name="connsiteY20" fmla="*/ 3207365 h 3997939"/>
              <a:gd name="connsiteX21" fmla="*/ 1411556 w 3382902"/>
              <a:gd name="connsiteY21" fmla="*/ 2991153 h 3997939"/>
              <a:gd name="connsiteX22" fmla="*/ 1402914 w 3382902"/>
              <a:gd name="connsiteY22" fmla="*/ 2953739 h 3997939"/>
              <a:gd name="connsiteX23" fmla="*/ 1384291 w 3382902"/>
              <a:gd name="connsiteY23" fmla="*/ 2952997 h 3997939"/>
              <a:gd name="connsiteX24" fmla="*/ 1685364 w 3382902"/>
              <a:gd name="connsiteY24" fmla="*/ 172524 h 3997939"/>
              <a:gd name="connsiteX25" fmla="*/ 1451218 w 3382902"/>
              <a:gd name="connsiteY25" fmla="*/ 315009 h 3997939"/>
              <a:gd name="connsiteX26" fmla="*/ 1461665 w 3382902"/>
              <a:gd name="connsiteY26" fmla="*/ 472965 h 3997939"/>
              <a:gd name="connsiteX27" fmla="*/ 1581619 w 3382902"/>
              <a:gd name="connsiteY27" fmla="*/ 455694 h 3997939"/>
              <a:gd name="connsiteX28" fmla="*/ 1810362 w 3382902"/>
              <a:gd name="connsiteY28" fmla="*/ 458573 h 3997939"/>
              <a:gd name="connsiteX29" fmla="*/ 1950489 w 3382902"/>
              <a:gd name="connsiteY29" fmla="*/ 412157 h 3997939"/>
              <a:gd name="connsiteX30" fmla="*/ 1685364 w 3382902"/>
              <a:gd name="connsiteY30" fmla="*/ 172524 h 3997939"/>
              <a:gd name="connsiteX31" fmla="*/ 1690774 w 3382902"/>
              <a:gd name="connsiteY31" fmla="*/ 0 h 3997939"/>
              <a:gd name="connsiteX32" fmla="*/ 2002486 w 3382902"/>
              <a:gd name="connsiteY32" fmla="*/ 130126 h 3997939"/>
              <a:gd name="connsiteX33" fmla="*/ 2127764 w 3382902"/>
              <a:gd name="connsiteY33" fmla="*/ 454813 h 3997939"/>
              <a:gd name="connsiteX34" fmla="*/ 2127044 w 3382902"/>
              <a:gd name="connsiteY34" fmla="*/ 544803 h 3997939"/>
              <a:gd name="connsiteX35" fmla="*/ 2191123 w 3382902"/>
              <a:gd name="connsiteY35" fmla="*/ 594838 h 3997939"/>
              <a:gd name="connsiteX36" fmla="*/ 2356361 w 3382902"/>
              <a:gd name="connsiteY36" fmla="*/ 735224 h 3997939"/>
              <a:gd name="connsiteX37" fmla="*/ 2575959 w 3382902"/>
              <a:gd name="connsiteY37" fmla="*/ 1079709 h 3997939"/>
              <a:gd name="connsiteX38" fmla="*/ 2635358 w 3382902"/>
              <a:gd name="connsiteY38" fmla="*/ 1467389 h 3997939"/>
              <a:gd name="connsiteX39" fmla="*/ 2716357 w 3382902"/>
              <a:gd name="connsiteY39" fmla="*/ 2056648 h 3997939"/>
              <a:gd name="connsiteX40" fmla="*/ 3077433 w 3382902"/>
              <a:gd name="connsiteY40" fmla="*/ 2782333 h 3997939"/>
              <a:gd name="connsiteX41" fmla="*/ 3353909 w 3382902"/>
              <a:gd name="connsiteY41" fmla="*/ 3209609 h 3997939"/>
              <a:gd name="connsiteX42" fmla="*/ 2891315 w 3382902"/>
              <a:gd name="connsiteY42" fmla="*/ 3798509 h 3997939"/>
              <a:gd name="connsiteX43" fmla="*/ 2467960 w 3382902"/>
              <a:gd name="connsiteY43" fmla="*/ 3920177 h 3997939"/>
              <a:gd name="connsiteX44" fmla="*/ 1421453 w 3382902"/>
              <a:gd name="connsiteY44" fmla="*/ 3990729 h 3997939"/>
              <a:gd name="connsiteX45" fmla="*/ 801900 w 3382902"/>
              <a:gd name="connsiteY45" fmla="*/ 3898939 h 3997939"/>
              <a:gd name="connsiteX46" fmla="*/ 558183 w 3382902"/>
              <a:gd name="connsiteY46" fmla="*/ 3826945 h 3997939"/>
              <a:gd name="connsiteX47" fmla="*/ 35469 w 3382902"/>
              <a:gd name="connsiteY47" fmla="*/ 3474903 h 3997939"/>
              <a:gd name="connsiteX48" fmla="*/ 56709 w 3382902"/>
              <a:gd name="connsiteY48" fmla="*/ 3154175 h 3997939"/>
              <a:gd name="connsiteX49" fmla="*/ 130148 w 3382902"/>
              <a:gd name="connsiteY49" fmla="*/ 3028548 h 3997939"/>
              <a:gd name="connsiteX50" fmla="*/ 286746 w 3382902"/>
              <a:gd name="connsiteY50" fmla="*/ 2806091 h 3997939"/>
              <a:gd name="connsiteX51" fmla="*/ 572583 w 3382902"/>
              <a:gd name="connsiteY51" fmla="*/ 2330220 h 3997939"/>
              <a:gd name="connsiteX52" fmla="*/ 699661 w 3382902"/>
              <a:gd name="connsiteY52" fmla="*/ 1873787 h 3997939"/>
              <a:gd name="connsiteX53" fmla="*/ 746101 w 3382902"/>
              <a:gd name="connsiteY53" fmla="*/ 1446871 h 3997939"/>
              <a:gd name="connsiteX54" fmla="*/ 942298 w 3382902"/>
              <a:gd name="connsiteY54" fmla="*/ 824855 h 3997939"/>
              <a:gd name="connsiteX55" fmla="*/ 1188535 w 3382902"/>
              <a:gd name="connsiteY55" fmla="*/ 597358 h 3997939"/>
              <a:gd name="connsiteX56" fmla="*/ 1254055 w 3382902"/>
              <a:gd name="connsiteY56" fmla="*/ 556322 h 3997939"/>
              <a:gd name="connsiteX57" fmla="*/ 1254055 w 3382902"/>
              <a:gd name="connsiteY57" fmla="*/ 458772 h 3997939"/>
              <a:gd name="connsiteX58" fmla="*/ 1379333 w 3382902"/>
              <a:gd name="connsiteY58" fmla="*/ 130126 h 3997939"/>
              <a:gd name="connsiteX59" fmla="*/ 1690774 w 3382902"/>
              <a:gd name="connsiteY59" fmla="*/ 0 h 39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2902" h="3997939">
                <a:moveTo>
                  <a:pt x="1384291" y="2952997"/>
                </a:moveTo>
                <a:cubicBezTo>
                  <a:pt x="1354483" y="2953874"/>
                  <a:pt x="1293990" y="2959405"/>
                  <a:pt x="1228635" y="2967769"/>
                </a:cubicBezTo>
                <a:cubicBezTo>
                  <a:pt x="1088924" y="2985397"/>
                  <a:pt x="1021229" y="2997629"/>
                  <a:pt x="837588" y="3038281"/>
                </a:cubicBezTo>
                <a:cubicBezTo>
                  <a:pt x="743246" y="3059147"/>
                  <a:pt x="543762" y="3132897"/>
                  <a:pt x="450141" y="3181823"/>
                </a:cubicBezTo>
                <a:cubicBezTo>
                  <a:pt x="343917" y="3236865"/>
                  <a:pt x="267940" y="3298383"/>
                  <a:pt x="267940" y="3329323"/>
                </a:cubicBezTo>
                <a:cubicBezTo>
                  <a:pt x="267940" y="3354145"/>
                  <a:pt x="316911" y="3400555"/>
                  <a:pt x="398649" y="3452719"/>
                </a:cubicBezTo>
                <a:cubicBezTo>
                  <a:pt x="496951" y="3515675"/>
                  <a:pt x="720561" y="3598419"/>
                  <a:pt x="893040" y="3635833"/>
                </a:cubicBezTo>
                <a:cubicBezTo>
                  <a:pt x="921126" y="3641589"/>
                  <a:pt x="975859" y="3653461"/>
                  <a:pt x="1015107" y="3661737"/>
                </a:cubicBezTo>
                <a:cubicBezTo>
                  <a:pt x="1075601" y="3674687"/>
                  <a:pt x="1245559" y="3697351"/>
                  <a:pt x="1391032" y="3712101"/>
                </a:cubicBezTo>
                <a:cubicBezTo>
                  <a:pt x="1492214" y="3722175"/>
                  <a:pt x="2047099" y="3708865"/>
                  <a:pt x="2158363" y="3694115"/>
                </a:cubicBezTo>
                <a:cubicBezTo>
                  <a:pt x="2499720" y="3647705"/>
                  <a:pt x="2777702" y="3565681"/>
                  <a:pt x="2964584" y="3455597"/>
                </a:cubicBezTo>
                <a:cubicBezTo>
                  <a:pt x="3044162" y="3408469"/>
                  <a:pt x="3103215" y="3354145"/>
                  <a:pt x="3103215" y="3327883"/>
                </a:cubicBezTo>
                <a:cubicBezTo>
                  <a:pt x="3103215" y="3302701"/>
                  <a:pt x="3003473" y="3223555"/>
                  <a:pt x="2912732" y="3177147"/>
                </a:cubicBezTo>
                <a:cubicBezTo>
                  <a:pt x="2825593" y="3132177"/>
                  <a:pt x="2623228" y="3058068"/>
                  <a:pt x="2533928" y="3038281"/>
                </a:cubicBezTo>
                <a:cubicBezTo>
                  <a:pt x="2349926" y="2997629"/>
                  <a:pt x="2282231" y="2985397"/>
                  <a:pt x="2140719" y="2967409"/>
                </a:cubicBezTo>
                <a:cubicBezTo>
                  <a:pt x="2002088" y="2950141"/>
                  <a:pt x="1978323" y="2949062"/>
                  <a:pt x="1966080" y="2961653"/>
                </a:cubicBezTo>
                <a:cubicBezTo>
                  <a:pt x="1954198" y="2973525"/>
                  <a:pt x="1953478" y="2983239"/>
                  <a:pt x="1963560" y="3015976"/>
                </a:cubicBezTo>
                <a:cubicBezTo>
                  <a:pt x="2004969" y="3154481"/>
                  <a:pt x="1946636" y="3292987"/>
                  <a:pt x="1817727" y="3360981"/>
                </a:cubicBezTo>
                <a:cubicBezTo>
                  <a:pt x="1775238" y="3383645"/>
                  <a:pt x="1753993" y="3387963"/>
                  <a:pt x="1685578" y="3387963"/>
                </a:cubicBezTo>
                <a:cubicBezTo>
                  <a:pt x="1617522" y="3387963"/>
                  <a:pt x="1596278" y="3383645"/>
                  <a:pt x="1553068" y="3360981"/>
                </a:cubicBezTo>
                <a:cubicBezTo>
                  <a:pt x="1488974" y="3327525"/>
                  <a:pt x="1434961" y="3268885"/>
                  <a:pt x="1411556" y="3207365"/>
                </a:cubicBezTo>
                <a:cubicBezTo>
                  <a:pt x="1393912" y="3161317"/>
                  <a:pt x="1393912" y="3077135"/>
                  <a:pt x="1411556" y="2991153"/>
                </a:cubicBezTo>
                <a:cubicBezTo>
                  <a:pt x="1416597" y="2967769"/>
                  <a:pt x="1414077" y="2958056"/>
                  <a:pt x="1402914" y="2953739"/>
                </a:cubicBezTo>
                <a:cubicBezTo>
                  <a:pt x="1400754" y="2952929"/>
                  <a:pt x="1394227" y="2952705"/>
                  <a:pt x="1384291" y="2952997"/>
                </a:cubicBezTo>
                <a:close/>
                <a:moveTo>
                  <a:pt x="1685364" y="172524"/>
                </a:moveTo>
                <a:cubicBezTo>
                  <a:pt x="1583420" y="172524"/>
                  <a:pt x="1496606" y="225056"/>
                  <a:pt x="1451218" y="315009"/>
                </a:cubicBezTo>
                <a:cubicBezTo>
                  <a:pt x="1414115" y="387690"/>
                  <a:pt x="1420959" y="488437"/>
                  <a:pt x="1461665" y="472965"/>
                </a:cubicBezTo>
                <a:cubicBezTo>
                  <a:pt x="1467428" y="470806"/>
                  <a:pt x="1521462" y="462891"/>
                  <a:pt x="1581619" y="455694"/>
                </a:cubicBezTo>
                <a:cubicBezTo>
                  <a:pt x="1677079" y="443821"/>
                  <a:pt x="1706617" y="444180"/>
                  <a:pt x="1810362" y="458573"/>
                </a:cubicBezTo>
                <a:cubicBezTo>
                  <a:pt x="1949408" y="477643"/>
                  <a:pt x="1960215" y="474045"/>
                  <a:pt x="1950489" y="412157"/>
                </a:cubicBezTo>
                <a:cubicBezTo>
                  <a:pt x="1927074" y="267514"/>
                  <a:pt x="1822249" y="172524"/>
                  <a:pt x="1685364" y="172524"/>
                </a:cubicBezTo>
                <a:close/>
                <a:moveTo>
                  <a:pt x="1690774" y="0"/>
                </a:moveTo>
                <a:cubicBezTo>
                  <a:pt x="1804038" y="0"/>
                  <a:pt x="1917347" y="43375"/>
                  <a:pt x="2002486" y="130126"/>
                </a:cubicBezTo>
                <a:cubicBezTo>
                  <a:pt x="2088165" y="217237"/>
                  <a:pt x="2129924" y="325586"/>
                  <a:pt x="2127764" y="454813"/>
                </a:cubicBezTo>
                <a:cubicBezTo>
                  <a:pt x="2127044" y="497648"/>
                  <a:pt x="2126684" y="537964"/>
                  <a:pt x="2127044" y="544803"/>
                </a:cubicBezTo>
                <a:cubicBezTo>
                  <a:pt x="2127404" y="551283"/>
                  <a:pt x="2156204" y="573961"/>
                  <a:pt x="2191123" y="594838"/>
                </a:cubicBezTo>
                <a:cubicBezTo>
                  <a:pt x="2226043" y="615716"/>
                  <a:pt x="2300562" y="679070"/>
                  <a:pt x="2356361" y="735224"/>
                </a:cubicBezTo>
                <a:cubicBezTo>
                  <a:pt x="2470120" y="849692"/>
                  <a:pt x="2528079" y="940403"/>
                  <a:pt x="2575959" y="1079709"/>
                </a:cubicBezTo>
                <a:cubicBezTo>
                  <a:pt x="2614118" y="1190937"/>
                  <a:pt x="2624918" y="1260050"/>
                  <a:pt x="2635358" y="1467389"/>
                </a:cubicBezTo>
                <a:cubicBezTo>
                  <a:pt x="2646158" y="1676527"/>
                  <a:pt x="2682877" y="1943260"/>
                  <a:pt x="2716357" y="2056648"/>
                </a:cubicBezTo>
                <a:cubicBezTo>
                  <a:pt x="2815716" y="2389254"/>
                  <a:pt x="2878355" y="2515241"/>
                  <a:pt x="3077433" y="2782333"/>
                </a:cubicBezTo>
                <a:cubicBezTo>
                  <a:pt x="3234031" y="2992192"/>
                  <a:pt x="3286230" y="3073183"/>
                  <a:pt x="3353909" y="3209609"/>
                </a:cubicBezTo>
                <a:cubicBezTo>
                  <a:pt x="3457228" y="3418749"/>
                  <a:pt x="3280110" y="3644445"/>
                  <a:pt x="2891315" y="3798509"/>
                </a:cubicBezTo>
                <a:cubicBezTo>
                  <a:pt x="2752357" y="3853583"/>
                  <a:pt x="2668118" y="3878061"/>
                  <a:pt x="2467960" y="3920177"/>
                </a:cubicBezTo>
                <a:cubicBezTo>
                  <a:pt x="2169524" y="3983169"/>
                  <a:pt x="1733209" y="4012687"/>
                  <a:pt x="1421453" y="3990729"/>
                </a:cubicBezTo>
                <a:cubicBezTo>
                  <a:pt x="1225975" y="3976691"/>
                  <a:pt x="931859" y="3933135"/>
                  <a:pt x="801900" y="3898939"/>
                </a:cubicBezTo>
                <a:cubicBezTo>
                  <a:pt x="679862" y="3866901"/>
                  <a:pt x="641342" y="3855743"/>
                  <a:pt x="558183" y="3826945"/>
                </a:cubicBezTo>
                <a:cubicBezTo>
                  <a:pt x="301866" y="3739115"/>
                  <a:pt x="101349" y="3604129"/>
                  <a:pt x="35469" y="3474903"/>
                </a:cubicBezTo>
                <a:cubicBezTo>
                  <a:pt x="-17810" y="3370513"/>
                  <a:pt x="-11330" y="3269723"/>
                  <a:pt x="56709" y="3154175"/>
                </a:cubicBezTo>
                <a:cubicBezTo>
                  <a:pt x="79749" y="3114579"/>
                  <a:pt x="112869" y="3058065"/>
                  <a:pt x="130148" y="3028548"/>
                </a:cubicBezTo>
                <a:cubicBezTo>
                  <a:pt x="147428" y="2998671"/>
                  <a:pt x="217987" y="2898601"/>
                  <a:pt x="286746" y="2806091"/>
                </a:cubicBezTo>
                <a:cubicBezTo>
                  <a:pt x="441545" y="2597313"/>
                  <a:pt x="508504" y="2486084"/>
                  <a:pt x="572583" y="2330220"/>
                </a:cubicBezTo>
                <a:cubicBezTo>
                  <a:pt x="634502" y="2179755"/>
                  <a:pt x="668702" y="2057008"/>
                  <a:pt x="699661" y="1873787"/>
                </a:cubicBezTo>
                <a:cubicBezTo>
                  <a:pt x="736381" y="1654569"/>
                  <a:pt x="746101" y="1567098"/>
                  <a:pt x="746101" y="1446871"/>
                </a:cubicBezTo>
                <a:cubicBezTo>
                  <a:pt x="746101" y="1212535"/>
                  <a:pt x="817020" y="987558"/>
                  <a:pt x="942298" y="824855"/>
                </a:cubicBezTo>
                <a:cubicBezTo>
                  <a:pt x="1003498" y="744943"/>
                  <a:pt x="1108976" y="647753"/>
                  <a:pt x="1188535" y="597358"/>
                </a:cubicBezTo>
                <a:lnTo>
                  <a:pt x="1254055" y="556322"/>
                </a:lnTo>
                <a:lnTo>
                  <a:pt x="1254055" y="458772"/>
                </a:lnTo>
                <a:cubicBezTo>
                  <a:pt x="1254055" y="316947"/>
                  <a:pt x="1290774" y="220117"/>
                  <a:pt x="1379333" y="130126"/>
                </a:cubicBezTo>
                <a:cubicBezTo>
                  <a:pt x="1464292" y="43375"/>
                  <a:pt x="1577511" y="0"/>
                  <a:pt x="1690774" y="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4" name="手繪多邊形 13"/>
          <p:cNvSpPr>
            <a:spLocks noChangeAspect="1"/>
          </p:cNvSpPr>
          <p:nvPr/>
        </p:nvSpPr>
        <p:spPr bwMode="auto">
          <a:xfrm>
            <a:off x="3568580" y="3731661"/>
            <a:ext cx="621338" cy="294790"/>
          </a:xfrm>
          <a:custGeom>
            <a:avLst/>
            <a:gdLst>
              <a:gd name="connsiteX0" fmla="*/ 576282 w 4410958"/>
              <a:gd name="connsiteY0" fmla="*/ 734204 h 2092753"/>
              <a:gd name="connsiteX1" fmla="*/ 275518 w 4410958"/>
              <a:gd name="connsiteY1" fmla="*/ 1053302 h 2092753"/>
              <a:gd name="connsiteX2" fmla="*/ 496450 w 4410958"/>
              <a:gd name="connsiteY2" fmla="*/ 1350250 h 2092753"/>
              <a:gd name="connsiteX3" fmla="*/ 729614 w 4410958"/>
              <a:gd name="connsiteY3" fmla="*/ 1330814 h 2092753"/>
              <a:gd name="connsiteX4" fmla="*/ 902328 w 4410958"/>
              <a:gd name="connsiteY4" fmla="*/ 1071658 h 2092753"/>
              <a:gd name="connsiteX5" fmla="*/ 642896 w 4410958"/>
              <a:gd name="connsiteY5" fmla="*/ 739438 h 2092753"/>
              <a:gd name="connsiteX6" fmla="*/ 576282 w 4410958"/>
              <a:gd name="connsiteY6" fmla="*/ 734204 h 2092753"/>
              <a:gd name="connsiteX7" fmla="*/ 1063830 w 4410958"/>
              <a:gd name="connsiteY7" fmla="*/ 196 h 2092753"/>
              <a:gd name="connsiteX8" fmla="*/ 1520868 w 4410958"/>
              <a:gd name="connsiteY8" fmla="*/ 112710 h 2092753"/>
              <a:gd name="connsiteX9" fmla="*/ 1928698 w 4410958"/>
              <a:gd name="connsiteY9" fmla="*/ 478556 h 2092753"/>
              <a:gd name="connsiteX10" fmla="*/ 1972972 w 4410958"/>
              <a:gd name="connsiteY10" fmla="*/ 546972 h 2092753"/>
              <a:gd name="connsiteX11" fmla="*/ 2992010 w 4410958"/>
              <a:gd name="connsiteY11" fmla="*/ 546972 h 2092753"/>
              <a:gd name="connsiteX12" fmla="*/ 4026524 w 4410958"/>
              <a:gd name="connsiteY12" fmla="*/ 559936 h 2092753"/>
              <a:gd name="connsiteX13" fmla="*/ 4308730 w 4410958"/>
              <a:gd name="connsiteY13" fmla="*/ 906698 h 2092753"/>
              <a:gd name="connsiteX14" fmla="*/ 4372082 w 4410958"/>
              <a:gd name="connsiteY14" fmla="*/ 985916 h 2092753"/>
              <a:gd name="connsiteX15" fmla="*/ 4410958 w 4410958"/>
              <a:gd name="connsiteY15" fmla="*/ 1048570 h 2092753"/>
              <a:gd name="connsiteX16" fmla="*/ 4029404 w 4410958"/>
              <a:gd name="connsiteY16" fmla="*/ 1532884 h 2092753"/>
              <a:gd name="connsiteX17" fmla="*/ 3871022 w 4410958"/>
              <a:gd name="connsiteY17" fmla="*/ 1380208 h 2092753"/>
              <a:gd name="connsiteX18" fmla="*/ 3701122 w 4410958"/>
              <a:gd name="connsiteY18" fmla="*/ 1227892 h 2092753"/>
              <a:gd name="connsiteX19" fmla="*/ 3529784 w 4410958"/>
              <a:gd name="connsiteY19" fmla="*/ 1382730 h 2092753"/>
              <a:gd name="connsiteX20" fmla="*/ 3375002 w 4410958"/>
              <a:gd name="connsiteY20" fmla="*/ 1537566 h 2092753"/>
              <a:gd name="connsiteX21" fmla="*/ 3219862 w 4410958"/>
              <a:gd name="connsiteY21" fmla="*/ 1382730 h 2092753"/>
              <a:gd name="connsiteX22" fmla="*/ 3044562 w 4410958"/>
              <a:gd name="connsiteY22" fmla="*/ 1227892 h 2092753"/>
              <a:gd name="connsiteX23" fmla="*/ 2869624 w 4410958"/>
              <a:gd name="connsiteY23" fmla="*/ 1382730 h 2092753"/>
              <a:gd name="connsiteX24" fmla="*/ 2714482 w 4410958"/>
              <a:gd name="connsiteY24" fmla="*/ 1537566 h 2092753"/>
              <a:gd name="connsiteX25" fmla="*/ 2620534 w 4410958"/>
              <a:gd name="connsiteY25" fmla="*/ 1443584 h 2092753"/>
              <a:gd name="connsiteX26" fmla="*/ 2512186 w 4410958"/>
              <a:gd name="connsiteY26" fmla="*/ 1349962 h 2092753"/>
              <a:gd name="connsiteX27" fmla="*/ 2400240 w 4410958"/>
              <a:gd name="connsiteY27" fmla="*/ 1446104 h 2092753"/>
              <a:gd name="connsiteX28" fmla="*/ 2302332 w 4410958"/>
              <a:gd name="connsiteY28" fmla="*/ 1542608 h 2092753"/>
              <a:gd name="connsiteX29" fmla="*/ 2140352 w 4410958"/>
              <a:gd name="connsiteY29" fmla="*/ 1545128 h 2092753"/>
              <a:gd name="connsiteX30" fmla="*/ 1978372 w 4410958"/>
              <a:gd name="connsiteY30" fmla="*/ 1548008 h 2092753"/>
              <a:gd name="connsiteX31" fmla="*/ 1929778 w 4410958"/>
              <a:gd name="connsiteY31" fmla="*/ 1619306 h 2092753"/>
              <a:gd name="connsiteX32" fmla="*/ 1284736 w 4410958"/>
              <a:gd name="connsiteY32" fmla="*/ 2071932 h 2092753"/>
              <a:gd name="connsiteX33" fmla="*/ 794476 w 4410958"/>
              <a:gd name="connsiteY33" fmla="*/ 2067250 h 2092753"/>
              <a:gd name="connsiteX34" fmla="*/ 311414 w 4410958"/>
              <a:gd name="connsiteY34" fmla="*/ 1792506 h 2092753"/>
              <a:gd name="connsiteX35" fmla="*/ 49726 w 4410958"/>
              <a:gd name="connsiteY35" fmla="*/ 1370126 h 2092753"/>
              <a:gd name="connsiteX36" fmla="*/ 171030 w 4410958"/>
              <a:gd name="connsiteY36" fmla="*/ 474956 h 2092753"/>
              <a:gd name="connsiteX37" fmla="*/ 913980 w 4410958"/>
              <a:gd name="connsiteY37" fmla="*/ 9366 h 2092753"/>
              <a:gd name="connsiteX38" fmla="*/ 1063830 w 4410958"/>
              <a:gd name="connsiteY38" fmla="*/ 196 h 20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10958" h="2092753">
                <a:moveTo>
                  <a:pt x="576282" y="734204"/>
                </a:moveTo>
                <a:cubicBezTo>
                  <a:pt x="421252" y="742374"/>
                  <a:pt x="275518" y="887642"/>
                  <a:pt x="275518" y="1053302"/>
                </a:cubicBezTo>
                <a:cubicBezTo>
                  <a:pt x="275518" y="1171362"/>
                  <a:pt x="380586" y="1312816"/>
                  <a:pt x="496450" y="1350250"/>
                </a:cubicBezTo>
                <a:cubicBezTo>
                  <a:pt x="547184" y="1366448"/>
                  <a:pt x="682478" y="1355288"/>
                  <a:pt x="729614" y="1330814"/>
                </a:cubicBezTo>
                <a:cubicBezTo>
                  <a:pt x="833242" y="1277542"/>
                  <a:pt x="892974" y="1187198"/>
                  <a:pt x="902328" y="1071658"/>
                </a:cubicBezTo>
                <a:cubicBezTo>
                  <a:pt x="915282" y="912926"/>
                  <a:pt x="806976" y="774712"/>
                  <a:pt x="642896" y="739438"/>
                </a:cubicBezTo>
                <a:cubicBezTo>
                  <a:pt x="620768" y="734668"/>
                  <a:pt x="598430" y="733038"/>
                  <a:pt x="576282" y="734204"/>
                </a:cubicBezTo>
                <a:close/>
                <a:moveTo>
                  <a:pt x="1063830" y="196"/>
                </a:moveTo>
                <a:cubicBezTo>
                  <a:pt x="1217694" y="3268"/>
                  <a:pt x="1380214" y="42494"/>
                  <a:pt x="1520868" y="112710"/>
                </a:cubicBezTo>
                <a:cubicBezTo>
                  <a:pt x="1673848" y="189048"/>
                  <a:pt x="1836548" y="334882"/>
                  <a:pt x="1928698" y="478556"/>
                </a:cubicBezTo>
                <a:lnTo>
                  <a:pt x="1972972" y="546972"/>
                </a:lnTo>
                <a:lnTo>
                  <a:pt x="2992010" y="546972"/>
                </a:lnTo>
                <a:cubicBezTo>
                  <a:pt x="3792192" y="546972"/>
                  <a:pt x="4014286" y="549854"/>
                  <a:pt x="4026524" y="559936"/>
                </a:cubicBezTo>
                <a:cubicBezTo>
                  <a:pt x="4039482" y="570378"/>
                  <a:pt x="4219460" y="791830"/>
                  <a:pt x="4308730" y="906698"/>
                </a:cubicBezTo>
                <a:cubicBezTo>
                  <a:pt x="4322048" y="923982"/>
                  <a:pt x="4350484" y="959630"/>
                  <a:pt x="4372082" y="985916"/>
                </a:cubicBezTo>
                <a:cubicBezTo>
                  <a:pt x="4393678" y="1012202"/>
                  <a:pt x="4410958" y="1040288"/>
                  <a:pt x="4410958" y="1048570"/>
                </a:cubicBezTo>
                <a:cubicBezTo>
                  <a:pt x="4410958" y="1062974"/>
                  <a:pt x="4040562" y="1532884"/>
                  <a:pt x="4029404" y="1532884"/>
                </a:cubicBezTo>
                <a:cubicBezTo>
                  <a:pt x="4026524" y="1532884"/>
                  <a:pt x="3955252" y="1464108"/>
                  <a:pt x="3871022" y="1380208"/>
                </a:cubicBezTo>
                <a:cubicBezTo>
                  <a:pt x="3786432" y="1296670"/>
                  <a:pt x="3710122" y="1227892"/>
                  <a:pt x="3701122" y="1227892"/>
                </a:cubicBezTo>
                <a:cubicBezTo>
                  <a:pt x="3692124" y="1227892"/>
                  <a:pt x="3615094" y="1297750"/>
                  <a:pt x="3529784" y="1382730"/>
                </a:cubicBezTo>
                <a:lnTo>
                  <a:pt x="3375002" y="1537566"/>
                </a:lnTo>
                <a:lnTo>
                  <a:pt x="3219862" y="1382730"/>
                </a:lnTo>
                <a:cubicBezTo>
                  <a:pt x="3124472" y="1287668"/>
                  <a:pt x="3057162" y="1227892"/>
                  <a:pt x="3044562" y="1227892"/>
                </a:cubicBezTo>
                <a:cubicBezTo>
                  <a:pt x="3032324" y="1227892"/>
                  <a:pt x="2965012" y="1287668"/>
                  <a:pt x="2869624" y="1382730"/>
                </a:cubicBezTo>
                <a:lnTo>
                  <a:pt x="2714482" y="1537566"/>
                </a:lnTo>
                <a:lnTo>
                  <a:pt x="2620534" y="1443584"/>
                </a:lnTo>
                <a:cubicBezTo>
                  <a:pt x="2568700" y="1392092"/>
                  <a:pt x="2520106" y="1349962"/>
                  <a:pt x="2512186" y="1349962"/>
                </a:cubicBezTo>
                <a:cubicBezTo>
                  <a:pt x="2504628" y="1349962"/>
                  <a:pt x="2454234" y="1393172"/>
                  <a:pt x="2400240" y="1446104"/>
                </a:cubicBezTo>
                <a:lnTo>
                  <a:pt x="2302332" y="1542608"/>
                </a:lnTo>
                <a:lnTo>
                  <a:pt x="2140352" y="1545128"/>
                </a:lnTo>
                <a:lnTo>
                  <a:pt x="1978372" y="1548008"/>
                </a:lnTo>
                <a:lnTo>
                  <a:pt x="1929778" y="1619306"/>
                </a:lnTo>
                <a:cubicBezTo>
                  <a:pt x="1764918" y="1860922"/>
                  <a:pt x="1576300" y="1993074"/>
                  <a:pt x="1284736" y="2071932"/>
                </a:cubicBezTo>
                <a:cubicBezTo>
                  <a:pt x="1174950" y="2101460"/>
                  <a:pt x="915060" y="2099298"/>
                  <a:pt x="794476" y="2067250"/>
                </a:cubicBezTo>
                <a:cubicBezTo>
                  <a:pt x="600098" y="2016118"/>
                  <a:pt x="449636" y="1930058"/>
                  <a:pt x="311414" y="1792506"/>
                </a:cubicBezTo>
                <a:cubicBezTo>
                  <a:pt x="184350" y="1665756"/>
                  <a:pt x="103358" y="1535046"/>
                  <a:pt x="49726" y="1370126"/>
                </a:cubicBezTo>
                <a:cubicBezTo>
                  <a:pt x="-46742" y="1074496"/>
                  <a:pt x="-1028" y="736738"/>
                  <a:pt x="171030" y="474956"/>
                </a:cubicBezTo>
                <a:cubicBezTo>
                  <a:pt x="338050" y="220736"/>
                  <a:pt x="600818" y="56176"/>
                  <a:pt x="913980" y="9366"/>
                </a:cubicBezTo>
                <a:cubicBezTo>
                  <a:pt x="962214" y="2164"/>
                  <a:pt x="1012542" y="-828"/>
                  <a:pt x="1063830" y="196"/>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8" name="文字方塊 41"/>
          <p:cNvSpPr txBox="1"/>
          <p:nvPr/>
        </p:nvSpPr>
        <p:spPr>
          <a:xfrm>
            <a:off x="3677596" y="2168291"/>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
        <p:nvSpPr>
          <p:cNvPr id="19" name="文字方塊 43"/>
          <p:cNvSpPr txBox="1"/>
          <p:nvPr/>
        </p:nvSpPr>
        <p:spPr>
          <a:xfrm>
            <a:off x="3801758" y="1817676"/>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1"/>
                </a:solidFill>
              </a:rPr>
              <a:t>TITLE 01</a:t>
            </a:r>
          </a:p>
        </p:txBody>
      </p:sp>
      <p:sp>
        <p:nvSpPr>
          <p:cNvPr id="20" name="文字方塊 41"/>
          <p:cNvSpPr txBox="1"/>
          <p:nvPr/>
        </p:nvSpPr>
        <p:spPr>
          <a:xfrm>
            <a:off x="5580666" y="3770362"/>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1" name="文字方塊 43"/>
          <p:cNvSpPr txBox="1"/>
          <p:nvPr/>
        </p:nvSpPr>
        <p:spPr>
          <a:xfrm>
            <a:off x="5704828" y="3419747"/>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2"/>
                </a:solidFill>
              </a:rPr>
              <a:t>TITLE 02</a:t>
            </a:r>
          </a:p>
        </p:txBody>
      </p:sp>
      <p:sp>
        <p:nvSpPr>
          <p:cNvPr id="22" name="文字方塊 41"/>
          <p:cNvSpPr txBox="1"/>
          <p:nvPr/>
        </p:nvSpPr>
        <p:spPr>
          <a:xfrm>
            <a:off x="3677596" y="5138799"/>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3" name="文字方塊 43"/>
          <p:cNvSpPr txBox="1"/>
          <p:nvPr/>
        </p:nvSpPr>
        <p:spPr>
          <a:xfrm>
            <a:off x="3801758" y="4788184"/>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3"/>
                </a:solidFill>
              </a:rPr>
              <a:t>TITLE 03</a:t>
            </a:r>
          </a:p>
        </p:txBody>
      </p:sp>
      <p:sp>
        <p:nvSpPr>
          <p:cNvPr id="24" name="文字方塊 41"/>
          <p:cNvSpPr txBox="1"/>
          <p:nvPr/>
        </p:nvSpPr>
        <p:spPr>
          <a:xfrm>
            <a:off x="1679918" y="3768232"/>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5" name="文字方塊 43"/>
          <p:cNvSpPr txBox="1"/>
          <p:nvPr/>
        </p:nvSpPr>
        <p:spPr>
          <a:xfrm>
            <a:off x="1804080" y="3417617"/>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4"/>
                </a:solidFill>
              </a:rPr>
              <a:t>TITLE 04</a:t>
            </a:r>
          </a:p>
        </p:txBody>
      </p:sp>
    </p:spTree>
    <p:extLst>
      <p:ext uri="{BB962C8B-B14F-4D97-AF65-F5344CB8AC3E}">
        <p14:creationId xmlns:p14="http://schemas.microsoft.com/office/powerpoint/2010/main" val="194141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09</a:t>
            </a:r>
            <a:endParaRPr lang="zh-TW" altLang="en-US" sz="4800" b="1" dirty="0"/>
          </a:p>
        </p:txBody>
      </p:sp>
      <p:cxnSp>
        <p:nvCxnSpPr>
          <p:cNvPr id="4" name="直線接點 3"/>
          <p:cNvCxnSpPr/>
          <p:nvPr/>
        </p:nvCxnSpPr>
        <p:spPr>
          <a:xfrm>
            <a:off x="815662" y="2708908"/>
            <a:ext cx="19604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3591775" y="2708908"/>
            <a:ext cx="19604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367888" y="2708908"/>
            <a:ext cx="19604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565550" y="1884993"/>
            <a:ext cx="2340299" cy="769441"/>
          </a:xfrm>
          <a:prstGeom prst="rect">
            <a:avLst/>
          </a:prstGeom>
          <a:noFill/>
        </p:spPr>
        <p:txBody>
          <a:bodyPr wrap="square" rtlCol="0">
            <a:spAutoFit/>
          </a:bodyPr>
          <a:lstStyle/>
          <a:p>
            <a:pPr algn="r"/>
            <a:r>
              <a:rPr lang="en-US" altLang="zh-TW" sz="4400" b="1" dirty="0" smtClean="0">
                <a:solidFill>
                  <a:schemeClr val="accent1"/>
                </a:solidFill>
              </a:rPr>
              <a:t>630,113</a:t>
            </a:r>
            <a:endParaRPr lang="en-US" sz="4400" b="1" dirty="0">
              <a:solidFill>
                <a:schemeClr val="accent1"/>
              </a:solidFill>
            </a:endParaRPr>
          </a:p>
        </p:txBody>
      </p:sp>
      <p:sp>
        <p:nvSpPr>
          <p:cNvPr id="11" name="文字方塊 10"/>
          <p:cNvSpPr txBox="1"/>
          <p:nvPr/>
        </p:nvSpPr>
        <p:spPr>
          <a:xfrm>
            <a:off x="3401850" y="1884993"/>
            <a:ext cx="2340299" cy="769441"/>
          </a:xfrm>
          <a:prstGeom prst="rect">
            <a:avLst/>
          </a:prstGeom>
          <a:noFill/>
        </p:spPr>
        <p:txBody>
          <a:bodyPr wrap="square" rtlCol="0">
            <a:spAutoFit/>
          </a:bodyPr>
          <a:lstStyle/>
          <a:p>
            <a:pPr algn="r"/>
            <a:r>
              <a:rPr lang="en-US" altLang="zh-TW" sz="4400" b="1" dirty="0" smtClean="0">
                <a:solidFill>
                  <a:schemeClr val="accent2"/>
                </a:solidFill>
              </a:rPr>
              <a:t>$40,698</a:t>
            </a:r>
            <a:endParaRPr lang="en-US" sz="4400" b="1" dirty="0">
              <a:solidFill>
                <a:schemeClr val="accent2"/>
              </a:solidFill>
            </a:endParaRPr>
          </a:p>
        </p:txBody>
      </p:sp>
      <p:sp>
        <p:nvSpPr>
          <p:cNvPr id="14" name="文字方塊 13"/>
          <p:cNvSpPr txBox="1"/>
          <p:nvPr/>
        </p:nvSpPr>
        <p:spPr>
          <a:xfrm>
            <a:off x="6177963" y="1884993"/>
            <a:ext cx="2340299" cy="769441"/>
          </a:xfrm>
          <a:prstGeom prst="rect">
            <a:avLst/>
          </a:prstGeom>
          <a:noFill/>
        </p:spPr>
        <p:txBody>
          <a:bodyPr wrap="square" rtlCol="0">
            <a:spAutoFit/>
          </a:bodyPr>
          <a:lstStyle/>
          <a:p>
            <a:pPr algn="ctr"/>
            <a:r>
              <a:rPr lang="en-US" altLang="zh-TW" sz="4400" b="1" dirty="0" smtClean="0">
                <a:solidFill>
                  <a:schemeClr val="accent3"/>
                </a:solidFill>
              </a:rPr>
              <a:t>63.8%</a:t>
            </a:r>
            <a:endParaRPr lang="en-US" sz="4400" b="1" dirty="0">
              <a:solidFill>
                <a:schemeClr val="accent3"/>
              </a:solidFill>
            </a:endParaRPr>
          </a:p>
        </p:txBody>
      </p:sp>
      <p:sp>
        <p:nvSpPr>
          <p:cNvPr id="15" name="文字方塊 4"/>
          <p:cNvSpPr txBox="1"/>
          <p:nvPr/>
        </p:nvSpPr>
        <p:spPr>
          <a:xfrm>
            <a:off x="815661" y="2734308"/>
            <a:ext cx="1960451"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6" name="文字方塊 4"/>
          <p:cNvSpPr txBox="1"/>
          <p:nvPr/>
        </p:nvSpPr>
        <p:spPr>
          <a:xfrm>
            <a:off x="3591773" y="2734308"/>
            <a:ext cx="1960451"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7" name="文字方塊 4"/>
          <p:cNvSpPr txBox="1"/>
          <p:nvPr/>
        </p:nvSpPr>
        <p:spPr>
          <a:xfrm>
            <a:off x="6367885" y="2734308"/>
            <a:ext cx="1960451"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cxnSp>
        <p:nvCxnSpPr>
          <p:cNvPr id="18" name="直線接點 17"/>
          <p:cNvCxnSpPr/>
          <p:nvPr/>
        </p:nvCxnSpPr>
        <p:spPr>
          <a:xfrm>
            <a:off x="815662" y="4907097"/>
            <a:ext cx="19604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591775" y="4907097"/>
            <a:ext cx="19604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6367888" y="4907097"/>
            <a:ext cx="19604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65550" y="4083182"/>
            <a:ext cx="2340299" cy="769441"/>
          </a:xfrm>
          <a:prstGeom prst="rect">
            <a:avLst/>
          </a:prstGeom>
          <a:noFill/>
        </p:spPr>
        <p:txBody>
          <a:bodyPr wrap="square" rtlCol="0">
            <a:spAutoFit/>
          </a:bodyPr>
          <a:lstStyle/>
          <a:p>
            <a:pPr algn="r"/>
            <a:r>
              <a:rPr lang="en-US" altLang="zh-TW" sz="4400" b="1" dirty="0" smtClean="0">
                <a:solidFill>
                  <a:schemeClr val="accent4"/>
                </a:solidFill>
              </a:rPr>
              <a:t>72,519</a:t>
            </a:r>
            <a:endParaRPr lang="en-US" sz="4400" b="1" dirty="0">
              <a:solidFill>
                <a:schemeClr val="accent4"/>
              </a:solidFill>
            </a:endParaRPr>
          </a:p>
        </p:txBody>
      </p:sp>
      <p:sp>
        <p:nvSpPr>
          <p:cNvPr id="22" name="文字方塊 21"/>
          <p:cNvSpPr txBox="1"/>
          <p:nvPr/>
        </p:nvSpPr>
        <p:spPr>
          <a:xfrm>
            <a:off x="3401850" y="4083182"/>
            <a:ext cx="2340299" cy="769441"/>
          </a:xfrm>
          <a:prstGeom prst="rect">
            <a:avLst/>
          </a:prstGeom>
          <a:noFill/>
        </p:spPr>
        <p:txBody>
          <a:bodyPr wrap="square" rtlCol="0">
            <a:spAutoFit/>
          </a:bodyPr>
          <a:lstStyle/>
          <a:p>
            <a:pPr algn="r"/>
            <a:r>
              <a:rPr lang="en-US" altLang="zh-TW" sz="4400" b="1" dirty="0" smtClean="0">
                <a:solidFill>
                  <a:schemeClr val="accent5"/>
                </a:solidFill>
              </a:rPr>
              <a:t>$3,418</a:t>
            </a:r>
            <a:endParaRPr lang="en-US" sz="4400" b="1" dirty="0">
              <a:solidFill>
                <a:schemeClr val="accent5"/>
              </a:solidFill>
            </a:endParaRPr>
          </a:p>
        </p:txBody>
      </p:sp>
      <p:sp>
        <p:nvSpPr>
          <p:cNvPr id="23" name="文字方塊 22"/>
          <p:cNvSpPr txBox="1"/>
          <p:nvPr/>
        </p:nvSpPr>
        <p:spPr>
          <a:xfrm>
            <a:off x="6177963" y="4083182"/>
            <a:ext cx="2340299" cy="769441"/>
          </a:xfrm>
          <a:prstGeom prst="rect">
            <a:avLst/>
          </a:prstGeom>
          <a:noFill/>
        </p:spPr>
        <p:txBody>
          <a:bodyPr wrap="square" rtlCol="0">
            <a:spAutoFit/>
          </a:bodyPr>
          <a:lstStyle/>
          <a:p>
            <a:pPr algn="ctr"/>
            <a:r>
              <a:rPr lang="en-US" altLang="zh-TW" sz="4400" b="1" dirty="0" smtClean="0">
                <a:solidFill>
                  <a:schemeClr val="accent6"/>
                </a:solidFill>
              </a:rPr>
              <a:t>45.1%</a:t>
            </a:r>
            <a:endParaRPr lang="en-US" sz="4400" b="1" dirty="0">
              <a:solidFill>
                <a:schemeClr val="accent6"/>
              </a:solidFill>
            </a:endParaRPr>
          </a:p>
        </p:txBody>
      </p:sp>
      <p:sp>
        <p:nvSpPr>
          <p:cNvPr id="24" name="文字方塊 4"/>
          <p:cNvSpPr txBox="1"/>
          <p:nvPr/>
        </p:nvSpPr>
        <p:spPr>
          <a:xfrm>
            <a:off x="815661" y="4932497"/>
            <a:ext cx="1960451"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5" name="文字方塊 4"/>
          <p:cNvSpPr txBox="1"/>
          <p:nvPr/>
        </p:nvSpPr>
        <p:spPr>
          <a:xfrm>
            <a:off x="3591773" y="4932497"/>
            <a:ext cx="1960451"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6" name="文字方塊 4"/>
          <p:cNvSpPr txBox="1"/>
          <p:nvPr/>
        </p:nvSpPr>
        <p:spPr>
          <a:xfrm>
            <a:off x="6367885" y="4932497"/>
            <a:ext cx="1960451"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Tree>
    <p:extLst>
      <p:ext uri="{BB962C8B-B14F-4D97-AF65-F5344CB8AC3E}">
        <p14:creationId xmlns:p14="http://schemas.microsoft.com/office/powerpoint/2010/main" val="267437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10</a:t>
            </a:r>
            <a:endParaRPr lang="zh-TW" altLang="en-US" sz="4800" b="1" dirty="0"/>
          </a:p>
        </p:txBody>
      </p:sp>
      <p:cxnSp>
        <p:nvCxnSpPr>
          <p:cNvPr id="4" name="直線接點 3"/>
          <p:cNvCxnSpPr/>
          <p:nvPr/>
        </p:nvCxnSpPr>
        <p:spPr>
          <a:xfrm>
            <a:off x="3311839" y="3248977"/>
            <a:ext cx="0" cy="21602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5832161" y="3248977"/>
            <a:ext cx="0" cy="21602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1403521" y="2168839"/>
            <a:ext cx="900115" cy="900115"/>
            <a:chOff x="1403521" y="2168839"/>
            <a:chExt cx="900115" cy="900115"/>
          </a:xfrm>
        </p:grpSpPr>
        <p:sp>
          <p:nvSpPr>
            <p:cNvPr id="5" name="橢圓 4"/>
            <p:cNvSpPr/>
            <p:nvPr/>
          </p:nvSpPr>
          <p:spPr>
            <a:xfrm>
              <a:off x="1403521" y="2168839"/>
              <a:ext cx="900115" cy="900115"/>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5" name="手繪多邊形 14"/>
            <p:cNvSpPr>
              <a:spLocks noChangeAspect="1"/>
            </p:cNvSpPr>
            <p:nvPr/>
          </p:nvSpPr>
          <p:spPr bwMode="auto">
            <a:xfrm>
              <a:off x="1676157" y="2322700"/>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6" name="群組 5"/>
          <p:cNvGrpSpPr/>
          <p:nvPr/>
        </p:nvGrpSpPr>
        <p:grpSpPr>
          <a:xfrm>
            <a:off x="4113349" y="2168839"/>
            <a:ext cx="900115" cy="900115"/>
            <a:chOff x="4113349" y="2168839"/>
            <a:chExt cx="900115" cy="900115"/>
          </a:xfrm>
        </p:grpSpPr>
        <p:sp>
          <p:nvSpPr>
            <p:cNvPr id="9" name="橢圓 8"/>
            <p:cNvSpPr/>
            <p:nvPr/>
          </p:nvSpPr>
          <p:spPr>
            <a:xfrm>
              <a:off x="4113349" y="2168839"/>
              <a:ext cx="900115" cy="900115"/>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16" name="群組 15"/>
            <p:cNvGrpSpPr/>
            <p:nvPr/>
          </p:nvGrpSpPr>
          <p:grpSpPr>
            <a:xfrm>
              <a:off x="4382787" y="2298354"/>
              <a:ext cx="361238" cy="572934"/>
              <a:chOff x="4565882" y="3048934"/>
              <a:chExt cx="361238" cy="572934"/>
            </a:xfrm>
            <a:solidFill>
              <a:schemeClr val="bg1"/>
            </a:solidFill>
          </p:grpSpPr>
          <p:sp>
            <p:nvSpPr>
              <p:cNvPr id="17" name="手繪多邊形 16"/>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8"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9"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0"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grpSp>
        <p:nvGrpSpPr>
          <p:cNvPr id="8" name="群組 7"/>
          <p:cNvGrpSpPr/>
          <p:nvPr/>
        </p:nvGrpSpPr>
        <p:grpSpPr>
          <a:xfrm>
            <a:off x="6946477" y="2168839"/>
            <a:ext cx="900115" cy="900115"/>
            <a:chOff x="6946477" y="2168839"/>
            <a:chExt cx="900115" cy="900115"/>
          </a:xfrm>
        </p:grpSpPr>
        <p:sp>
          <p:nvSpPr>
            <p:cNvPr id="10" name="橢圓 9"/>
            <p:cNvSpPr/>
            <p:nvPr/>
          </p:nvSpPr>
          <p:spPr>
            <a:xfrm>
              <a:off x="6946477" y="2168839"/>
              <a:ext cx="900115" cy="900115"/>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22" name="群組 21"/>
            <p:cNvGrpSpPr/>
            <p:nvPr/>
          </p:nvGrpSpPr>
          <p:grpSpPr>
            <a:xfrm>
              <a:off x="7177368" y="2382928"/>
              <a:ext cx="438332" cy="436508"/>
              <a:chOff x="4527335" y="4183947"/>
              <a:chExt cx="438332" cy="436508"/>
            </a:xfrm>
            <a:solidFill>
              <a:schemeClr val="bg1"/>
            </a:solidFill>
          </p:grpSpPr>
          <p:sp>
            <p:nvSpPr>
              <p:cNvPr id="23" name="手繪多邊形 22"/>
              <p:cNvSpPr>
                <a:spLocks/>
              </p:cNvSpPr>
              <p:nvPr/>
            </p:nvSpPr>
            <p:spPr bwMode="auto">
              <a:xfrm>
                <a:off x="4527335" y="4286464"/>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92"/>
              <p:cNvSpPr>
                <a:spLocks/>
              </p:cNvSpPr>
              <p:nvPr/>
            </p:nvSpPr>
            <p:spPr bwMode="auto">
              <a:xfrm>
                <a:off x="4562607" y="4183947"/>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93"/>
              <p:cNvSpPr>
                <a:spLocks/>
              </p:cNvSpPr>
              <p:nvPr/>
            </p:nvSpPr>
            <p:spPr bwMode="auto">
              <a:xfrm>
                <a:off x="4861495" y="4183947"/>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94"/>
              <p:cNvSpPr>
                <a:spLocks/>
              </p:cNvSpPr>
              <p:nvPr/>
            </p:nvSpPr>
            <p:spPr bwMode="auto">
              <a:xfrm>
                <a:off x="4618877" y="4220645"/>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95"/>
              <p:cNvSpPr>
                <a:spLocks/>
              </p:cNvSpPr>
              <p:nvPr/>
            </p:nvSpPr>
            <p:spPr bwMode="auto">
              <a:xfrm>
                <a:off x="4823573" y="4222073"/>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8" name="Freeform 96"/>
              <p:cNvSpPr>
                <a:spLocks/>
              </p:cNvSpPr>
              <p:nvPr/>
            </p:nvSpPr>
            <p:spPr bwMode="auto">
              <a:xfrm>
                <a:off x="4671682" y="4257548"/>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9" name="Freeform 97"/>
              <p:cNvSpPr>
                <a:spLocks/>
              </p:cNvSpPr>
              <p:nvPr/>
            </p:nvSpPr>
            <p:spPr bwMode="auto">
              <a:xfrm>
                <a:off x="4786874" y="4259179"/>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sp>
        <p:nvSpPr>
          <p:cNvPr id="30" name="文字方塊 41"/>
          <p:cNvSpPr txBox="1"/>
          <p:nvPr/>
        </p:nvSpPr>
        <p:spPr>
          <a:xfrm>
            <a:off x="894080" y="3895008"/>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1" name="文字方塊 43"/>
          <p:cNvSpPr txBox="1"/>
          <p:nvPr/>
        </p:nvSpPr>
        <p:spPr>
          <a:xfrm>
            <a:off x="1018242" y="3437414"/>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1"/>
                </a:solidFill>
              </a:rPr>
              <a:t>TITLE 01</a:t>
            </a:r>
          </a:p>
        </p:txBody>
      </p:sp>
      <p:sp>
        <p:nvSpPr>
          <p:cNvPr id="32" name="文字方塊 41"/>
          <p:cNvSpPr txBox="1"/>
          <p:nvPr/>
        </p:nvSpPr>
        <p:spPr>
          <a:xfrm>
            <a:off x="3603908" y="3898617"/>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3" name="文字方塊 43"/>
          <p:cNvSpPr txBox="1"/>
          <p:nvPr/>
        </p:nvSpPr>
        <p:spPr>
          <a:xfrm>
            <a:off x="3728070" y="3441023"/>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2"/>
                </a:solidFill>
              </a:rPr>
              <a:t>TITLE 02</a:t>
            </a:r>
          </a:p>
        </p:txBody>
      </p:sp>
      <p:sp>
        <p:nvSpPr>
          <p:cNvPr id="34" name="文字方塊 41"/>
          <p:cNvSpPr txBox="1"/>
          <p:nvPr/>
        </p:nvSpPr>
        <p:spPr>
          <a:xfrm>
            <a:off x="6437036" y="3891459"/>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5" name="文字方塊 43"/>
          <p:cNvSpPr txBox="1"/>
          <p:nvPr/>
        </p:nvSpPr>
        <p:spPr>
          <a:xfrm>
            <a:off x="6561198" y="3433865"/>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3"/>
                </a:solidFill>
              </a:rPr>
              <a:t>TITLE 03</a:t>
            </a:r>
          </a:p>
        </p:txBody>
      </p:sp>
    </p:spTree>
    <p:extLst>
      <p:ext uri="{BB962C8B-B14F-4D97-AF65-F5344CB8AC3E}">
        <p14:creationId xmlns:p14="http://schemas.microsoft.com/office/powerpoint/2010/main" val="168988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11</a:t>
            </a:r>
            <a:endParaRPr lang="zh-TW" altLang="en-US" sz="4800" b="1" dirty="0"/>
          </a:p>
        </p:txBody>
      </p:sp>
      <p:cxnSp>
        <p:nvCxnSpPr>
          <p:cNvPr id="4" name="直線接點 3"/>
          <p:cNvCxnSpPr/>
          <p:nvPr/>
        </p:nvCxnSpPr>
        <p:spPr>
          <a:xfrm>
            <a:off x="3775706" y="1636394"/>
            <a:ext cx="0" cy="130696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3775706" y="4837002"/>
            <a:ext cx="0" cy="130696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382034" y="3236698"/>
            <a:ext cx="0" cy="130696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文字方塊 4"/>
          <p:cNvSpPr txBox="1"/>
          <p:nvPr/>
        </p:nvSpPr>
        <p:spPr>
          <a:xfrm>
            <a:off x="471809" y="1943011"/>
            <a:ext cx="3252805"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sp>
        <p:nvSpPr>
          <p:cNvPr id="10" name="文字方塊 36"/>
          <p:cNvSpPr txBox="1"/>
          <p:nvPr/>
        </p:nvSpPr>
        <p:spPr>
          <a:xfrm>
            <a:off x="2343893" y="1655101"/>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1"/>
                </a:solidFill>
              </a:rPr>
              <a:t>TITLE 01</a:t>
            </a:r>
          </a:p>
        </p:txBody>
      </p:sp>
      <p:sp>
        <p:nvSpPr>
          <p:cNvPr id="11" name="文字方塊 51"/>
          <p:cNvSpPr txBox="1"/>
          <p:nvPr/>
        </p:nvSpPr>
        <p:spPr>
          <a:xfrm>
            <a:off x="1127678" y="3538095"/>
            <a:ext cx="3252805"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sp>
        <p:nvSpPr>
          <p:cNvPr id="14" name="文字方塊 53"/>
          <p:cNvSpPr txBox="1"/>
          <p:nvPr/>
        </p:nvSpPr>
        <p:spPr>
          <a:xfrm>
            <a:off x="2999762" y="3250185"/>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2"/>
                </a:solidFill>
              </a:rPr>
              <a:t>TITLE 02</a:t>
            </a:r>
          </a:p>
        </p:txBody>
      </p:sp>
      <p:sp>
        <p:nvSpPr>
          <p:cNvPr id="15" name="文字方塊 55"/>
          <p:cNvSpPr txBox="1"/>
          <p:nvPr/>
        </p:nvSpPr>
        <p:spPr>
          <a:xfrm>
            <a:off x="535292" y="5086936"/>
            <a:ext cx="3252805"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sp>
        <p:nvSpPr>
          <p:cNvPr id="16" name="文字方塊 57"/>
          <p:cNvSpPr txBox="1"/>
          <p:nvPr/>
        </p:nvSpPr>
        <p:spPr>
          <a:xfrm>
            <a:off x="2407376" y="4799026"/>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3"/>
                </a:solidFill>
              </a:rPr>
              <a:t>TITLE 03</a:t>
            </a:r>
          </a:p>
        </p:txBody>
      </p:sp>
      <p:sp>
        <p:nvSpPr>
          <p:cNvPr id="17" name="手繪多邊形 16"/>
          <p:cNvSpPr/>
          <p:nvPr/>
        </p:nvSpPr>
        <p:spPr>
          <a:xfrm>
            <a:off x="4932046" y="1713170"/>
            <a:ext cx="3897086" cy="4354022"/>
          </a:xfrm>
          <a:custGeom>
            <a:avLst/>
            <a:gdLst>
              <a:gd name="connsiteX0" fmla="*/ 815956 w 1630146"/>
              <a:gd name="connsiteY0" fmla="*/ 0 h 1821281"/>
              <a:gd name="connsiteX1" fmla="*/ 916496 w 1630146"/>
              <a:gd name="connsiteY1" fmla="*/ 26879 h 1821281"/>
              <a:gd name="connsiteX2" fmla="*/ 1529737 w 1630146"/>
              <a:gd name="connsiteY2" fmla="*/ 380935 h 1821281"/>
              <a:gd name="connsiteX3" fmla="*/ 1630145 w 1630146"/>
              <a:gd name="connsiteY3" fmla="*/ 555393 h 1821281"/>
              <a:gd name="connsiteX4" fmla="*/ 1629654 w 1630146"/>
              <a:gd name="connsiteY4" fmla="*/ 1264631 h 1821281"/>
              <a:gd name="connsiteX5" fmla="*/ 1528911 w 1630146"/>
              <a:gd name="connsiteY5" fmla="*/ 1439123 h 1821281"/>
              <a:gd name="connsiteX6" fmla="*/ 914939 w 1630146"/>
              <a:gd name="connsiteY6" fmla="*/ 1794167 h 1821281"/>
              <a:gd name="connsiteX7" fmla="*/ 713649 w 1630146"/>
              <a:gd name="connsiteY7" fmla="*/ 1794441 h 1821281"/>
              <a:gd name="connsiteX8" fmla="*/ 100408 w 1630146"/>
              <a:gd name="connsiteY8" fmla="*/ 1440386 h 1821281"/>
              <a:gd name="connsiteX9" fmla="*/ 0 w 1630146"/>
              <a:gd name="connsiteY9" fmla="*/ 1265927 h 1821281"/>
              <a:gd name="connsiteX10" fmla="*/ 731 w 1630146"/>
              <a:gd name="connsiteY10" fmla="*/ 556828 h 1821281"/>
              <a:gd name="connsiteX11" fmla="*/ 101474 w 1630146"/>
              <a:gd name="connsiteY11" fmla="*/ 382336 h 1821281"/>
              <a:gd name="connsiteX12" fmla="*/ 715207 w 1630146"/>
              <a:gd name="connsiteY12" fmla="*/ 27153 h 1821281"/>
              <a:gd name="connsiteX13" fmla="*/ 815956 w 1630146"/>
              <a:gd name="connsiteY13" fmla="*/ 0 h 182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0146" h="1821281">
                <a:moveTo>
                  <a:pt x="815956" y="0"/>
                </a:moveTo>
                <a:cubicBezTo>
                  <a:pt x="850690" y="-42"/>
                  <a:pt x="885390" y="8920"/>
                  <a:pt x="916496" y="26879"/>
                </a:cubicBezTo>
                <a:lnTo>
                  <a:pt x="1529737" y="380935"/>
                </a:lnTo>
                <a:cubicBezTo>
                  <a:pt x="1591950" y="416853"/>
                  <a:pt x="1630423" y="483351"/>
                  <a:pt x="1630145" y="555393"/>
                </a:cubicBezTo>
                <a:lnTo>
                  <a:pt x="1629654" y="1264631"/>
                </a:lnTo>
                <a:cubicBezTo>
                  <a:pt x="1629514" y="1336433"/>
                  <a:pt x="1591024" y="1403101"/>
                  <a:pt x="1528911" y="1439123"/>
                </a:cubicBezTo>
                <a:lnTo>
                  <a:pt x="914939" y="1794167"/>
                </a:lnTo>
                <a:cubicBezTo>
                  <a:pt x="852826" y="1830189"/>
                  <a:pt x="775862" y="1830359"/>
                  <a:pt x="713649" y="1794441"/>
                </a:cubicBezTo>
                <a:lnTo>
                  <a:pt x="100408" y="1440386"/>
                </a:lnTo>
                <a:cubicBezTo>
                  <a:pt x="38195" y="1404467"/>
                  <a:pt x="101" y="1337868"/>
                  <a:pt x="0" y="1265927"/>
                </a:cubicBezTo>
                <a:lnTo>
                  <a:pt x="731" y="556828"/>
                </a:lnTo>
                <a:cubicBezTo>
                  <a:pt x="631" y="484887"/>
                  <a:pt x="39122" y="418219"/>
                  <a:pt x="101474" y="382336"/>
                </a:cubicBezTo>
                <a:lnTo>
                  <a:pt x="715207" y="27153"/>
                </a:lnTo>
                <a:cubicBezTo>
                  <a:pt x="746453" y="9091"/>
                  <a:pt x="781222" y="43"/>
                  <a:pt x="815956" y="0"/>
                </a:cubicBez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600" dirty="0"/>
          </a:p>
        </p:txBody>
      </p:sp>
    </p:spTree>
    <p:extLst>
      <p:ext uri="{BB962C8B-B14F-4D97-AF65-F5344CB8AC3E}">
        <p14:creationId xmlns:p14="http://schemas.microsoft.com/office/powerpoint/2010/main" val="2511493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圖片 22"/>
          <p:cNvPicPr>
            <a:picLocks noChangeAspect="1"/>
          </p:cNvPicPr>
          <p:nvPr/>
        </p:nvPicPr>
        <p:blipFill>
          <a:blip r:embed="rId3"/>
          <a:stretch>
            <a:fillRect/>
          </a:stretch>
        </p:blipFill>
        <p:spPr>
          <a:xfrm>
            <a:off x="-397" y="0"/>
            <a:ext cx="9144793" cy="2773920"/>
          </a:xfrm>
          <a:prstGeom prst="rect">
            <a:avLst/>
          </a:prstGeom>
        </p:spPr>
      </p:pic>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cxnSp>
        <p:nvCxnSpPr>
          <p:cNvPr id="5" name="直線接點 4"/>
          <p:cNvCxnSpPr/>
          <p:nvPr/>
        </p:nvCxnSpPr>
        <p:spPr>
          <a:xfrm>
            <a:off x="434299" y="3920769"/>
            <a:ext cx="841464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726061" y="4149368"/>
            <a:ext cx="0" cy="216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391298" y="4302910"/>
            <a:ext cx="5352424"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endParaRPr lang="zh-TW" altLang="en-US" sz="1400" dirty="0"/>
          </a:p>
        </p:txBody>
      </p:sp>
      <p:grpSp>
        <p:nvGrpSpPr>
          <p:cNvPr id="8" name="群組 7"/>
          <p:cNvGrpSpPr/>
          <p:nvPr/>
        </p:nvGrpSpPr>
        <p:grpSpPr>
          <a:xfrm>
            <a:off x="2914222" y="4332047"/>
            <a:ext cx="403390" cy="403390"/>
            <a:chOff x="5023476" y="1967700"/>
            <a:chExt cx="421170" cy="421170"/>
          </a:xfrm>
        </p:grpSpPr>
        <p:sp>
          <p:nvSpPr>
            <p:cNvPr id="21" name="橢圓 20"/>
            <p:cNvSpPr/>
            <p:nvPr/>
          </p:nvSpPr>
          <p:spPr>
            <a:xfrm>
              <a:off x="5023476" y="1967700"/>
              <a:ext cx="421170" cy="4211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2" name="Freeform 21"/>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9" name="矩形 8"/>
          <p:cNvSpPr/>
          <p:nvPr/>
        </p:nvSpPr>
        <p:spPr>
          <a:xfrm>
            <a:off x="3391298" y="5026810"/>
            <a:ext cx="5352424"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endParaRPr lang="zh-TW" altLang="en-US" sz="1400" dirty="0"/>
          </a:p>
        </p:txBody>
      </p:sp>
      <p:grpSp>
        <p:nvGrpSpPr>
          <p:cNvPr id="10" name="群組 9"/>
          <p:cNvGrpSpPr/>
          <p:nvPr/>
        </p:nvGrpSpPr>
        <p:grpSpPr>
          <a:xfrm>
            <a:off x="2914222" y="5055947"/>
            <a:ext cx="403390" cy="403390"/>
            <a:chOff x="5023476" y="1967700"/>
            <a:chExt cx="421170" cy="421170"/>
          </a:xfrm>
        </p:grpSpPr>
        <p:sp>
          <p:nvSpPr>
            <p:cNvPr id="19" name="橢圓 18"/>
            <p:cNvSpPr/>
            <p:nvPr/>
          </p:nvSpPr>
          <p:spPr>
            <a:xfrm>
              <a:off x="5023476" y="1967700"/>
              <a:ext cx="421170" cy="4211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0" name="Freeform 21"/>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1" name="矩形 10"/>
          <p:cNvSpPr/>
          <p:nvPr/>
        </p:nvSpPr>
        <p:spPr>
          <a:xfrm>
            <a:off x="3391298" y="5750710"/>
            <a:ext cx="5352424"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endParaRPr lang="zh-TW" altLang="en-US" sz="1400" dirty="0"/>
          </a:p>
        </p:txBody>
      </p:sp>
      <p:grpSp>
        <p:nvGrpSpPr>
          <p:cNvPr id="14" name="群組 13"/>
          <p:cNvGrpSpPr/>
          <p:nvPr/>
        </p:nvGrpSpPr>
        <p:grpSpPr>
          <a:xfrm>
            <a:off x="2914222" y="5779847"/>
            <a:ext cx="403390" cy="403390"/>
            <a:chOff x="5023476" y="1967700"/>
            <a:chExt cx="421170" cy="421170"/>
          </a:xfrm>
        </p:grpSpPr>
        <p:sp>
          <p:nvSpPr>
            <p:cNvPr id="17" name="橢圓 16"/>
            <p:cNvSpPr/>
            <p:nvPr/>
          </p:nvSpPr>
          <p:spPr>
            <a:xfrm>
              <a:off x="5023476" y="1967700"/>
              <a:ext cx="421170" cy="4211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8" name="Freeform 21"/>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5" name="Text Box 10"/>
          <p:cNvSpPr txBox="1">
            <a:spLocks noChangeArrowheads="1"/>
          </p:cNvSpPr>
          <p:nvPr/>
        </p:nvSpPr>
        <p:spPr bwMode="auto">
          <a:xfrm>
            <a:off x="400278" y="4467412"/>
            <a:ext cx="22300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5400" b="1" i="0" u="none" strike="noStrike" cap="none" normalizeH="0" baseline="0" dirty="0" smtClean="0">
                <a:ln>
                  <a:noFill/>
                </a:ln>
                <a:solidFill>
                  <a:schemeClr val="accent1"/>
                </a:solidFill>
                <a:effectLst/>
                <a:latin typeface="Arial" pitchFamily="34" charset="0"/>
                <a:ea typeface="微軟正黑體" pitchFamily="34" charset="-120"/>
                <a:cs typeface="新細明體" pitchFamily="18" charset="-120"/>
              </a:rPr>
              <a:t>$30.1</a:t>
            </a:r>
            <a:r>
              <a:rPr kumimoji="1" lang="en-US" altLang="zh-TW" sz="2800" b="0" i="0" u="none" strike="noStrike" cap="none" normalizeH="0" baseline="0" dirty="0" smtClean="0">
                <a:ln>
                  <a:noFill/>
                </a:ln>
                <a:solidFill>
                  <a:schemeClr val="accent1"/>
                </a:solidFill>
                <a:effectLst/>
                <a:latin typeface="Arial" pitchFamily="34" charset="0"/>
                <a:ea typeface="微軟正黑體" pitchFamily="34" charset="-120"/>
                <a:cs typeface="新細明體" pitchFamily="18" charset="-120"/>
              </a:rPr>
              <a:t>bn</a:t>
            </a:r>
            <a:endParaRPr kumimoji="1" lang="zh-TW" altLang="zh-TW" sz="1800" b="0" i="0" u="none" strike="noStrike" cap="none" normalizeH="0" baseline="0" dirty="0" smtClean="0">
              <a:ln>
                <a:noFill/>
              </a:ln>
              <a:solidFill>
                <a:schemeClr val="accent1"/>
              </a:solidFill>
              <a:effectLst/>
              <a:latin typeface="Arial" pitchFamily="34" charset="0"/>
              <a:ea typeface="新細明體" pitchFamily="18" charset="-120"/>
              <a:cs typeface="新細明體" pitchFamily="18" charset="-120"/>
            </a:endParaRPr>
          </a:p>
        </p:txBody>
      </p:sp>
      <p:sp>
        <p:nvSpPr>
          <p:cNvPr id="16" name="矩形 15"/>
          <p:cNvSpPr/>
          <p:nvPr/>
        </p:nvSpPr>
        <p:spPr>
          <a:xfrm>
            <a:off x="400278" y="5215372"/>
            <a:ext cx="2535850" cy="584775"/>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a:t>The quick brown fox jumps over the lazy dog. </a:t>
            </a:r>
            <a:endParaRPr lang="zh-TW" altLang="en-US" sz="1600" dirty="0"/>
          </a:p>
        </p:txBody>
      </p:sp>
      <p:sp>
        <p:nvSpPr>
          <p:cNvPr id="24" name="矩形 23"/>
          <p:cNvSpPr/>
          <p:nvPr/>
        </p:nvSpPr>
        <p:spPr>
          <a:xfrm>
            <a:off x="484824" y="277407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5" name="矩形 24"/>
          <p:cNvSpPr/>
          <p:nvPr/>
        </p:nvSpPr>
        <p:spPr>
          <a:xfrm>
            <a:off x="791517" y="277407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12</a:t>
            </a:r>
            <a:endParaRPr lang="zh-TW" altLang="en-US" sz="4800" b="1" dirty="0"/>
          </a:p>
        </p:txBody>
      </p:sp>
    </p:spTree>
    <p:extLst>
      <p:ext uri="{BB962C8B-B14F-4D97-AF65-F5344CB8AC3E}">
        <p14:creationId xmlns:p14="http://schemas.microsoft.com/office/powerpoint/2010/main" val="2052473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13</a:t>
            </a:r>
            <a:endParaRPr lang="zh-TW" altLang="en-US" sz="4800" b="1" dirty="0"/>
          </a:p>
        </p:txBody>
      </p:sp>
      <p:cxnSp>
        <p:nvCxnSpPr>
          <p:cNvPr id="4" name="直線接點 3"/>
          <p:cNvCxnSpPr/>
          <p:nvPr/>
        </p:nvCxnSpPr>
        <p:spPr>
          <a:xfrm>
            <a:off x="670001" y="2103523"/>
            <a:ext cx="76239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rot="5400000">
            <a:off x="2703668" y="3881844"/>
            <a:ext cx="355664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文字方塊 2"/>
          <p:cNvSpPr txBox="1"/>
          <p:nvPr/>
        </p:nvSpPr>
        <p:spPr>
          <a:xfrm>
            <a:off x="1691633" y="2490683"/>
            <a:ext cx="252032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fox jumps over the lazy dog. </a:t>
            </a:r>
          </a:p>
        </p:txBody>
      </p:sp>
      <p:grpSp>
        <p:nvGrpSpPr>
          <p:cNvPr id="5" name="群組 4"/>
          <p:cNvGrpSpPr/>
          <p:nvPr/>
        </p:nvGrpSpPr>
        <p:grpSpPr>
          <a:xfrm>
            <a:off x="753011" y="2463569"/>
            <a:ext cx="792893" cy="792893"/>
            <a:chOff x="753011" y="2688009"/>
            <a:chExt cx="792893" cy="792893"/>
          </a:xfrm>
        </p:grpSpPr>
        <p:sp>
          <p:nvSpPr>
            <p:cNvPr id="8" name="橢圓 7"/>
            <p:cNvSpPr/>
            <p:nvPr/>
          </p:nvSpPr>
          <p:spPr>
            <a:xfrm>
              <a:off x="753011" y="2688009"/>
              <a:ext cx="792893" cy="792893"/>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8" name="手繪多邊形 17"/>
            <p:cNvSpPr>
              <a:spLocks noChangeAspect="1"/>
            </p:cNvSpPr>
            <p:nvPr/>
          </p:nvSpPr>
          <p:spPr bwMode="auto">
            <a:xfrm>
              <a:off x="972036" y="2830155"/>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6" name="群組 5"/>
          <p:cNvGrpSpPr/>
          <p:nvPr/>
        </p:nvGrpSpPr>
        <p:grpSpPr>
          <a:xfrm>
            <a:off x="753011" y="3597318"/>
            <a:ext cx="792893" cy="792893"/>
            <a:chOff x="753011" y="3678609"/>
            <a:chExt cx="792893" cy="792893"/>
          </a:xfrm>
        </p:grpSpPr>
        <p:sp>
          <p:nvSpPr>
            <p:cNvPr id="10" name="橢圓 9"/>
            <p:cNvSpPr/>
            <p:nvPr/>
          </p:nvSpPr>
          <p:spPr>
            <a:xfrm>
              <a:off x="753011" y="3678609"/>
              <a:ext cx="792893" cy="792893"/>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17" name="群組 16"/>
            <p:cNvGrpSpPr>
              <a:grpSpLocks noChangeAspect="1"/>
            </p:cNvGrpSpPr>
            <p:nvPr/>
          </p:nvGrpSpPr>
          <p:grpSpPr>
            <a:xfrm>
              <a:off x="968838" y="3788586"/>
              <a:ext cx="361238" cy="572933"/>
              <a:chOff x="20786390" y="7271767"/>
              <a:chExt cx="2055158" cy="3259547"/>
            </a:xfrm>
            <a:solidFill>
              <a:schemeClr val="bg1"/>
            </a:solidFill>
          </p:grpSpPr>
          <p:sp>
            <p:nvSpPr>
              <p:cNvPr id="19" name="手繪多邊形 18"/>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0"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2"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3"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sp>
        <p:nvSpPr>
          <p:cNvPr id="31" name="文字方塊 2"/>
          <p:cNvSpPr txBox="1"/>
          <p:nvPr/>
        </p:nvSpPr>
        <p:spPr>
          <a:xfrm>
            <a:off x="1691633" y="3624432"/>
            <a:ext cx="252032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fox jumps over the lazy dog. </a:t>
            </a:r>
          </a:p>
        </p:txBody>
      </p:sp>
      <p:grpSp>
        <p:nvGrpSpPr>
          <p:cNvPr id="33" name="群組 32"/>
          <p:cNvGrpSpPr/>
          <p:nvPr/>
        </p:nvGrpSpPr>
        <p:grpSpPr>
          <a:xfrm>
            <a:off x="753011" y="4731067"/>
            <a:ext cx="792893" cy="792893"/>
            <a:chOff x="753011" y="4669209"/>
            <a:chExt cx="792893" cy="792893"/>
          </a:xfrm>
        </p:grpSpPr>
        <p:sp>
          <p:nvSpPr>
            <p:cNvPr id="14" name="橢圓 13"/>
            <p:cNvSpPr/>
            <p:nvPr/>
          </p:nvSpPr>
          <p:spPr>
            <a:xfrm>
              <a:off x="753011" y="4669209"/>
              <a:ext cx="792893" cy="792893"/>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16" name="群組 15"/>
            <p:cNvGrpSpPr>
              <a:grpSpLocks noChangeAspect="1"/>
            </p:cNvGrpSpPr>
            <p:nvPr/>
          </p:nvGrpSpPr>
          <p:grpSpPr>
            <a:xfrm>
              <a:off x="930291" y="4847401"/>
              <a:ext cx="438332" cy="436508"/>
              <a:chOff x="35309818" y="13261794"/>
              <a:chExt cx="2516828" cy="2506357"/>
            </a:xfrm>
            <a:solidFill>
              <a:schemeClr val="bg1"/>
            </a:solidFill>
          </p:grpSpPr>
          <p:sp>
            <p:nvSpPr>
              <p:cNvPr id="24" name="手繪多邊形 23"/>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8"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9"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0"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sp>
        <p:nvSpPr>
          <p:cNvPr id="32" name="文字方塊 2"/>
          <p:cNvSpPr txBox="1"/>
          <p:nvPr/>
        </p:nvSpPr>
        <p:spPr>
          <a:xfrm>
            <a:off x="1691633" y="4758181"/>
            <a:ext cx="252032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fox jumps over the lazy dog. </a:t>
            </a:r>
          </a:p>
        </p:txBody>
      </p:sp>
      <p:sp>
        <p:nvSpPr>
          <p:cNvPr id="38" name="文字方塊 2"/>
          <p:cNvSpPr txBox="1"/>
          <p:nvPr/>
        </p:nvSpPr>
        <p:spPr>
          <a:xfrm>
            <a:off x="5772019" y="2490683"/>
            <a:ext cx="252032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fox jumps over the lazy dog. </a:t>
            </a:r>
          </a:p>
        </p:txBody>
      </p:sp>
      <p:sp>
        <p:nvSpPr>
          <p:cNvPr id="44" name="文字方塊 2"/>
          <p:cNvSpPr txBox="1"/>
          <p:nvPr/>
        </p:nvSpPr>
        <p:spPr>
          <a:xfrm>
            <a:off x="5772019" y="3624432"/>
            <a:ext cx="252032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fox jumps over the lazy dog. </a:t>
            </a:r>
          </a:p>
        </p:txBody>
      </p:sp>
      <p:sp>
        <p:nvSpPr>
          <p:cNvPr id="54" name="文字方塊 2"/>
          <p:cNvSpPr txBox="1"/>
          <p:nvPr/>
        </p:nvSpPr>
        <p:spPr>
          <a:xfrm>
            <a:off x="5772019" y="4758181"/>
            <a:ext cx="252032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fox jumps over the lazy dog. </a:t>
            </a:r>
          </a:p>
        </p:txBody>
      </p:sp>
      <p:grpSp>
        <p:nvGrpSpPr>
          <p:cNvPr id="15" name="群組 14"/>
          <p:cNvGrpSpPr/>
          <p:nvPr/>
        </p:nvGrpSpPr>
        <p:grpSpPr>
          <a:xfrm>
            <a:off x="4833397" y="2463569"/>
            <a:ext cx="792893" cy="792893"/>
            <a:chOff x="4833397" y="2463569"/>
            <a:chExt cx="792893" cy="792893"/>
          </a:xfrm>
        </p:grpSpPr>
        <p:sp>
          <p:nvSpPr>
            <p:cNvPr id="40" name="橢圓 39"/>
            <p:cNvSpPr/>
            <p:nvPr/>
          </p:nvSpPr>
          <p:spPr>
            <a:xfrm>
              <a:off x="4833397" y="2463569"/>
              <a:ext cx="792893" cy="792893"/>
            </a:xfrm>
            <a:prstGeom prst="ellipse">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64" name="群組 63"/>
            <p:cNvGrpSpPr>
              <a:grpSpLocks noChangeAspect="1"/>
            </p:cNvGrpSpPr>
            <p:nvPr/>
          </p:nvGrpSpPr>
          <p:grpSpPr>
            <a:xfrm flipH="1">
              <a:off x="5028283" y="2586117"/>
              <a:ext cx="386304" cy="450218"/>
              <a:chOff x="5879834" y="12757517"/>
              <a:chExt cx="2542690" cy="2963334"/>
            </a:xfrm>
            <a:solidFill>
              <a:schemeClr val="bg1"/>
            </a:solidFill>
          </p:grpSpPr>
          <p:sp>
            <p:nvSpPr>
              <p:cNvPr id="68" name="Freeform 15"/>
              <p:cNvSpPr>
                <a:spLocks/>
              </p:cNvSpPr>
              <p:nvPr/>
            </p:nvSpPr>
            <p:spPr bwMode="auto">
              <a:xfrm>
                <a:off x="5879834" y="14574055"/>
                <a:ext cx="1150319" cy="1146794"/>
              </a:xfrm>
              <a:custGeom>
                <a:avLst/>
                <a:gdLst>
                  <a:gd name="T0" fmla="*/ 34 w 4315"/>
                  <a:gd name="T1" fmla="*/ 4281 h 4303"/>
                  <a:gd name="T2" fmla="*/ 5 w 4315"/>
                  <a:gd name="T3" fmla="*/ 2129 h 4303"/>
                  <a:gd name="T4" fmla="*/ 13 w 4315"/>
                  <a:gd name="T5" fmla="*/ 0 h 4303"/>
                  <a:gd name="T6" fmla="*/ 2158 w 4315"/>
                  <a:gd name="T7" fmla="*/ 0 h 4303"/>
                  <a:gd name="T8" fmla="*/ 4302 w 4315"/>
                  <a:gd name="T9" fmla="*/ 0 h 4303"/>
                  <a:gd name="T10" fmla="*/ 4310 w 4315"/>
                  <a:gd name="T11" fmla="*/ 2129 h 4303"/>
                  <a:gd name="T12" fmla="*/ 4281 w 4315"/>
                  <a:gd name="T13" fmla="*/ 4281 h 4303"/>
                  <a:gd name="T14" fmla="*/ 2158 w 4315"/>
                  <a:gd name="T15" fmla="*/ 4303 h 4303"/>
                  <a:gd name="T16" fmla="*/ 34 w 4315"/>
                  <a:gd name="T17" fmla="*/ 4281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5" h="4303">
                    <a:moveTo>
                      <a:pt x="34" y="4281"/>
                    </a:moveTo>
                    <a:cubicBezTo>
                      <a:pt x="6" y="4263"/>
                      <a:pt x="0" y="3814"/>
                      <a:pt x="5" y="2129"/>
                    </a:cubicBezTo>
                    <a:lnTo>
                      <a:pt x="13" y="0"/>
                    </a:lnTo>
                    <a:lnTo>
                      <a:pt x="2158" y="0"/>
                    </a:lnTo>
                    <a:lnTo>
                      <a:pt x="4302" y="0"/>
                    </a:lnTo>
                    <a:lnTo>
                      <a:pt x="4310" y="2129"/>
                    </a:lnTo>
                    <a:cubicBezTo>
                      <a:pt x="4315" y="3814"/>
                      <a:pt x="4309" y="4263"/>
                      <a:pt x="4281" y="4281"/>
                    </a:cubicBezTo>
                    <a:cubicBezTo>
                      <a:pt x="4262" y="4293"/>
                      <a:pt x="3306" y="4303"/>
                      <a:pt x="2158" y="4303"/>
                    </a:cubicBezTo>
                    <a:cubicBezTo>
                      <a:pt x="1009" y="4303"/>
                      <a:pt x="53" y="4293"/>
                      <a:pt x="34" y="428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69" name="Freeform 16"/>
              <p:cNvSpPr>
                <a:spLocks/>
              </p:cNvSpPr>
              <p:nvPr/>
            </p:nvSpPr>
            <p:spPr bwMode="auto">
              <a:xfrm>
                <a:off x="7271028" y="14570532"/>
                <a:ext cx="1151492" cy="1150319"/>
              </a:xfrm>
              <a:custGeom>
                <a:avLst/>
                <a:gdLst>
                  <a:gd name="T0" fmla="*/ 30 w 4317"/>
                  <a:gd name="T1" fmla="*/ 4280 h 4317"/>
                  <a:gd name="T2" fmla="*/ 6 w 4317"/>
                  <a:gd name="T3" fmla="*/ 2128 h 4317"/>
                  <a:gd name="T4" fmla="*/ 13 w 4317"/>
                  <a:gd name="T5" fmla="*/ 14 h 4317"/>
                  <a:gd name="T6" fmla="*/ 2165 w 4317"/>
                  <a:gd name="T7" fmla="*/ 7 h 4317"/>
                  <a:gd name="T8" fmla="*/ 4317 w 4317"/>
                  <a:gd name="T9" fmla="*/ 0 h 4317"/>
                  <a:gd name="T10" fmla="*/ 4310 w 4317"/>
                  <a:gd name="T11" fmla="*/ 2152 h 4317"/>
                  <a:gd name="T12" fmla="*/ 4303 w 4317"/>
                  <a:gd name="T13" fmla="*/ 4304 h 4317"/>
                  <a:gd name="T14" fmla="*/ 2182 w 4317"/>
                  <a:gd name="T15" fmla="*/ 4311 h 4317"/>
                  <a:gd name="T16" fmla="*/ 30 w 4317"/>
                  <a:gd name="T17" fmla="*/ 4280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7" h="4317">
                    <a:moveTo>
                      <a:pt x="30" y="4280"/>
                    </a:moveTo>
                    <a:cubicBezTo>
                      <a:pt x="7" y="4252"/>
                      <a:pt x="0" y="3671"/>
                      <a:pt x="6" y="2128"/>
                    </a:cubicBezTo>
                    <a:lnTo>
                      <a:pt x="13" y="14"/>
                    </a:lnTo>
                    <a:lnTo>
                      <a:pt x="2165" y="7"/>
                    </a:lnTo>
                    <a:lnTo>
                      <a:pt x="4317" y="0"/>
                    </a:lnTo>
                    <a:lnTo>
                      <a:pt x="4310" y="2152"/>
                    </a:lnTo>
                    <a:lnTo>
                      <a:pt x="4303" y="4304"/>
                    </a:lnTo>
                    <a:lnTo>
                      <a:pt x="2182" y="4311"/>
                    </a:lnTo>
                    <a:cubicBezTo>
                      <a:pt x="418" y="4317"/>
                      <a:pt x="57" y="4312"/>
                      <a:pt x="30" y="42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70" name="Freeform 19"/>
              <p:cNvSpPr>
                <a:spLocks/>
              </p:cNvSpPr>
              <p:nvPr/>
            </p:nvSpPr>
            <p:spPr bwMode="auto">
              <a:xfrm>
                <a:off x="5881011" y="13554161"/>
                <a:ext cx="1149142" cy="767271"/>
              </a:xfrm>
              <a:custGeom>
                <a:avLst/>
                <a:gdLst>
                  <a:gd name="T0" fmla="*/ 11 w 4316"/>
                  <a:gd name="T1" fmla="*/ 2844 h 2878"/>
                  <a:gd name="T2" fmla="*/ 4 w 4316"/>
                  <a:gd name="T3" fmla="*/ 1411 h 2878"/>
                  <a:gd name="T4" fmla="*/ 12 w 4316"/>
                  <a:gd name="T5" fmla="*/ 14 h 2878"/>
                  <a:gd name="T6" fmla="*/ 2164 w 4316"/>
                  <a:gd name="T7" fmla="*/ 7 h 2878"/>
                  <a:gd name="T8" fmla="*/ 4316 w 4316"/>
                  <a:gd name="T9" fmla="*/ 0 h 2878"/>
                  <a:gd name="T10" fmla="*/ 4309 w 4316"/>
                  <a:gd name="T11" fmla="*/ 1432 h 2878"/>
                  <a:gd name="T12" fmla="*/ 4301 w 4316"/>
                  <a:gd name="T13" fmla="*/ 2865 h 2878"/>
                  <a:gd name="T14" fmla="*/ 2163 w 4316"/>
                  <a:gd name="T15" fmla="*/ 2872 h 2878"/>
                  <a:gd name="T16" fmla="*/ 11 w 4316"/>
                  <a:gd name="T17" fmla="*/ 2844 h 2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6" h="2878">
                    <a:moveTo>
                      <a:pt x="11" y="2844"/>
                    </a:moveTo>
                    <a:cubicBezTo>
                      <a:pt x="3" y="2824"/>
                      <a:pt x="0" y="2180"/>
                      <a:pt x="4" y="1411"/>
                    </a:cubicBezTo>
                    <a:lnTo>
                      <a:pt x="12" y="14"/>
                    </a:lnTo>
                    <a:lnTo>
                      <a:pt x="2164" y="7"/>
                    </a:lnTo>
                    <a:lnTo>
                      <a:pt x="4316" y="0"/>
                    </a:lnTo>
                    <a:lnTo>
                      <a:pt x="4309" y="1432"/>
                    </a:lnTo>
                    <a:lnTo>
                      <a:pt x="4301" y="2865"/>
                    </a:lnTo>
                    <a:lnTo>
                      <a:pt x="2163" y="2872"/>
                    </a:lnTo>
                    <a:cubicBezTo>
                      <a:pt x="467" y="2878"/>
                      <a:pt x="21" y="2872"/>
                      <a:pt x="11" y="284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71" name="Freeform 20"/>
              <p:cNvSpPr>
                <a:spLocks/>
              </p:cNvSpPr>
              <p:nvPr/>
            </p:nvSpPr>
            <p:spPr bwMode="auto">
              <a:xfrm>
                <a:off x="7272205" y="13554164"/>
                <a:ext cx="1150319" cy="768446"/>
              </a:xfrm>
              <a:custGeom>
                <a:avLst/>
                <a:gdLst>
                  <a:gd name="T0" fmla="*/ 11 w 4316"/>
                  <a:gd name="T1" fmla="*/ 2843 h 2879"/>
                  <a:gd name="T2" fmla="*/ 4 w 4316"/>
                  <a:gd name="T3" fmla="*/ 1411 h 2879"/>
                  <a:gd name="T4" fmla="*/ 12 w 4316"/>
                  <a:gd name="T5" fmla="*/ 14 h 2879"/>
                  <a:gd name="T6" fmla="*/ 2164 w 4316"/>
                  <a:gd name="T7" fmla="*/ 7 h 2879"/>
                  <a:gd name="T8" fmla="*/ 4316 w 4316"/>
                  <a:gd name="T9" fmla="*/ 0 h 2879"/>
                  <a:gd name="T10" fmla="*/ 4316 w 4316"/>
                  <a:gd name="T11" fmla="*/ 1439 h 2879"/>
                  <a:gd name="T12" fmla="*/ 4316 w 4316"/>
                  <a:gd name="T13" fmla="*/ 2879 h 2879"/>
                  <a:gd name="T14" fmla="*/ 2170 w 4316"/>
                  <a:gd name="T15" fmla="*/ 2879 h 2879"/>
                  <a:gd name="T16" fmla="*/ 11 w 4316"/>
                  <a:gd name="T17" fmla="*/ 284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6" h="2879">
                    <a:moveTo>
                      <a:pt x="11" y="2843"/>
                    </a:moveTo>
                    <a:cubicBezTo>
                      <a:pt x="3" y="2824"/>
                      <a:pt x="0" y="2180"/>
                      <a:pt x="4" y="1411"/>
                    </a:cubicBezTo>
                    <a:lnTo>
                      <a:pt x="12" y="14"/>
                    </a:lnTo>
                    <a:lnTo>
                      <a:pt x="2164" y="7"/>
                    </a:lnTo>
                    <a:lnTo>
                      <a:pt x="4316" y="0"/>
                    </a:lnTo>
                    <a:lnTo>
                      <a:pt x="4316" y="1439"/>
                    </a:lnTo>
                    <a:lnTo>
                      <a:pt x="4316" y="2879"/>
                    </a:lnTo>
                    <a:lnTo>
                      <a:pt x="2170" y="2879"/>
                    </a:lnTo>
                    <a:cubicBezTo>
                      <a:pt x="479" y="2879"/>
                      <a:pt x="21" y="2871"/>
                      <a:pt x="11" y="284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72" name="Freeform 22"/>
              <p:cNvSpPr>
                <a:spLocks/>
              </p:cNvSpPr>
              <p:nvPr/>
            </p:nvSpPr>
            <p:spPr bwMode="auto">
              <a:xfrm>
                <a:off x="6402707" y="12757517"/>
                <a:ext cx="1488717" cy="623922"/>
              </a:xfrm>
              <a:custGeom>
                <a:avLst/>
                <a:gdLst>
                  <a:gd name="T0" fmla="*/ 41 w 5587"/>
                  <a:gd name="T1" fmla="*/ 2285 h 2342"/>
                  <a:gd name="T2" fmla="*/ 55 w 5587"/>
                  <a:gd name="T3" fmla="*/ 1580 h 2342"/>
                  <a:gd name="T4" fmla="*/ 803 w 5587"/>
                  <a:gd name="T5" fmla="*/ 1545 h 2342"/>
                  <a:gd name="T6" fmla="*/ 1528 w 5587"/>
                  <a:gd name="T7" fmla="*/ 1507 h 2342"/>
                  <a:gd name="T8" fmla="*/ 1157 w 5587"/>
                  <a:gd name="T9" fmla="*/ 1090 h 2342"/>
                  <a:gd name="T10" fmla="*/ 775 w 5587"/>
                  <a:gd name="T11" fmla="*/ 677 h 2342"/>
                  <a:gd name="T12" fmla="*/ 1294 w 5587"/>
                  <a:gd name="T13" fmla="*/ 141 h 2342"/>
                  <a:gd name="T14" fmla="*/ 1819 w 5587"/>
                  <a:gd name="T15" fmla="*/ 635 h 2342"/>
                  <a:gd name="T16" fmla="*/ 2362 w 5587"/>
                  <a:gd name="T17" fmla="*/ 1129 h 2342"/>
                  <a:gd name="T18" fmla="*/ 2412 w 5587"/>
                  <a:gd name="T19" fmla="*/ 596 h 2342"/>
                  <a:gd name="T20" fmla="*/ 2451 w 5587"/>
                  <a:gd name="T21" fmla="*/ 30 h 2342"/>
                  <a:gd name="T22" fmla="*/ 2839 w 5587"/>
                  <a:gd name="T23" fmla="*/ 6 h 2342"/>
                  <a:gd name="T24" fmla="*/ 3188 w 5587"/>
                  <a:gd name="T25" fmla="*/ 14 h 2342"/>
                  <a:gd name="T26" fmla="*/ 3196 w 5587"/>
                  <a:gd name="T27" fmla="*/ 572 h 2342"/>
                  <a:gd name="T28" fmla="*/ 3248 w 5587"/>
                  <a:gd name="T29" fmla="*/ 1148 h 2342"/>
                  <a:gd name="T30" fmla="*/ 3805 w 5587"/>
                  <a:gd name="T31" fmla="*/ 653 h 2342"/>
                  <a:gd name="T32" fmla="*/ 4349 w 5587"/>
                  <a:gd name="T33" fmla="*/ 141 h 2342"/>
                  <a:gd name="T34" fmla="*/ 4857 w 5587"/>
                  <a:gd name="T35" fmla="*/ 655 h 2342"/>
                  <a:gd name="T36" fmla="*/ 4487 w 5587"/>
                  <a:gd name="T37" fmla="*/ 1073 h 2342"/>
                  <a:gd name="T38" fmla="*/ 4112 w 5587"/>
                  <a:gd name="T39" fmla="*/ 1501 h 2342"/>
                  <a:gd name="T40" fmla="*/ 4856 w 5587"/>
                  <a:gd name="T41" fmla="*/ 1552 h 2342"/>
                  <a:gd name="T42" fmla="*/ 5587 w 5587"/>
                  <a:gd name="T43" fmla="*/ 1566 h 2342"/>
                  <a:gd name="T44" fmla="*/ 5587 w 5587"/>
                  <a:gd name="T45" fmla="*/ 1947 h 2342"/>
                  <a:gd name="T46" fmla="*/ 5587 w 5587"/>
                  <a:gd name="T47" fmla="*/ 2328 h 2342"/>
                  <a:gd name="T48" fmla="*/ 2829 w 5587"/>
                  <a:gd name="T49" fmla="*/ 2335 h 2342"/>
                  <a:gd name="T50" fmla="*/ 41 w 5587"/>
                  <a:gd name="T51" fmla="*/ 228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87" h="2342">
                    <a:moveTo>
                      <a:pt x="41" y="2285"/>
                    </a:moveTo>
                    <a:cubicBezTo>
                      <a:pt x="0" y="2208"/>
                      <a:pt x="11" y="1617"/>
                      <a:pt x="55" y="1580"/>
                    </a:cubicBezTo>
                    <a:cubicBezTo>
                      <a:pt x="74" y="1565"/>
                      <a:pt x="390" y="1550"/>
                      <a:pt x="803" y="1545"/>
                    </a:cubicBezTo>
                    <a:cubicBezTo>
                      <a:pt x="1286" y="1540"/>
                      <a:pt x="1522" y="1528"/>
                      <a:pt x="1528" y="1507"/>
                    </a:cubicBezTo>
                    <a:cubicBezTo>
                      <a:pt x="1534" y="1490"/>
                      <a:pt x="1367" y="1302"/>
                      <a:pt x="1157" y="1090"/>
                    </a:cubicBezTo>
                    <a:cubicBezTo>
                      <a:pt x="947" y="877"/>
                      <a:pt x="775" y="691"/>
                      <a:pt x="775" y="677"/>
                    </a:cubicBezTo>
                    <a:cubicBezTo>
                      <a:pt x="775" y="639"/>
                      <a:pt x="1256" y="141"/>
                      <a:pt x="1294" y="141"/>
                    </a:cubicBezTo>
                    <a:cubicBezTo>
                      <a:pt x="1311" y="141"/>
                      <a:pt x="1548" y="363"/>
                      <a:pt x="1819" y="635"/>
                    </a:cubicBezTo>
                    <a:cubicBezTo>
                      <a:pt x="2091" y="906"/>
                      <a:pt x="2335" y="1129"/>
                      <a:pt x="2362" y="1129"/>
                    </a:cubicBezTo>
                    <a:cubicBezTo>
                      <a:pt x="2408" y="1129"/>
                      <a:pt x="2412" y="1086"/>
                      <a:pt x="2412" y="596"/>
                    </a:cubicBezTo>
                    <a:cubicBezTo>
                      <a:pt x="2412" y="175"/>
                      <a:pt x="2420" y="56"/>
                      <a:pt x="2451" y="30"/>
                    </a:cubicBezTo>
                    <a:cubicBezTo>
                      <a:pt x="2477" y="9"/>
                      <a:pt x="2606" y="0"/>
                      <a:pt x="2839" y="6"/>
                    </a:cubicBezTo>
                    <a:lnTo>
                      <a:pt x="3188" y="14"/>
                    </a:lnTo>
                    <a:lnTo>
                      <a:pt x="3196" y="572"/>
                    </a:lnTo>
                    <a:cubicBezTo>
                      <a:pt x="3202" y="1050"/>
                      <a:pt x="3210" y="1133"/>
                      <a:pt x="3248" y="1148"/>
                    </a:cubicBezTo>
                    <a:cubicBezTo>
                      <a:pt x="3279" y="1160"/>
                      <a:pt x="3444" y="1014"/>
                      <a:pt x="3805" y="653"/>
                    </a:cubicBezTo>
                    <a:cubicBezTo>
                      <a:pt x="4087" y="371"/>
                      <a:pt x="4332" y="141"/>
                      <a:pt x="4349" y="141"/>
                    </a:cubicBezTo>
                    <a:cubicBezTo>
                      <a:pt x="4376" y="141"/>
                      <a:pt x="4811" y="581"/>
                      <a:pt x="4857" y="655"/>
                    </a:cubicBezTo>
                    <a:cubicBezTo>
                      <a:pt x="4866" y="670"/>
                      <a:pt x="4700" y="858"/>
                      <a:pt x="4487" y="1073"/>
                    </a:cubicBezTo>
                    <a:cubicBezTo>
                      <a:pt x="4274" y="1288"/>
                      <a:pt x="4105" y="1480"/>
                      <a:pt x="4112" y="1501"/>
                    </a:cubicBezTo>
                    <a:cubicBezTo>
                      <a:pt x="4121" y="1530"/>
                      <a:pt x="4286" y="1541"/>
                      <a:pt x="4856" y="1552"/>
                    </a:cubicBezTo>
                    <a:lnTo>
                      <a:pt x="5587" y="1566"/>
                    </a:lnTo>
                    <a:lnTo>
                      <a:pt x="5587" y="1947"/>
                    </a:lnTo>
                    <a:lnTo>
                      <a:pt x="5587" y="2328"/>
                    </a:lnTo>
                    <a:lnTo>
                      <a:pt x="2829" y="2335"/>
                    </a:lnTo>
                    <a:cubicBezTo>
                      <a:pt x="90" y="2342"/>
                      <a:pt x="71" y="2342"/>
                      <a:pt x="41" y="228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grpSp>
        <p:nvGrpSpPr>
          <p:cNvPr id="3" name="群組 2"/>
          <p:cNvGrpSpPr/>
          <p:nvPr/>
        </p:nvGrpSpPr>
        <p:grpSpPr>
          <a:xfrm>
            <a:off x="4833397" y="4731067"/>
            <a:ext cx="792893" cy="792893"/>
            <a:chOff x="4833397" y="4731067"/>
            <a:chExt cx="792893" cy="792893"/>
          </a:xfrm>
        </p:grpSpPr>
        <p:sp>
          <p:nvSpPr>
            <p:cNvPr id="55" name="橢圓 54"/>
            <p:cNvSpPr/>
            <p:nvPr/>
          </p:nvSpPr>
          <p:spPr>
            <a:xfrm>
              <a:off x="4833397" y="4731067"/>
              <a:ext cx="792893" cy="792893"/>
            </a:xfrm>
            <a:prstGeom prst="ellipse">
              <a:avLst/>
            </a:prstGeom>
            <a:solidFill>
              <a:schemeClr val="accent6"/>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65" name="群組 64"/>
            <p:cNvGrpSpPr>
              <a:grpSpLocks noChangeAspect="1"/>
            </p:cNvGrpSpPr>
            <p:nvPr/>
          </p:nvGrpSpPr>
          <p:grpSpPr>
            <a:xfrm>
              <a:off x="5002064" y="4914776"/>
              <a:ext cx="443725" cy="388895"/>
              <a:chOff x="20315693" y="7773184"/>
              <a:chExt cx="2988903" cy="2619564"/>
            </a:xfrm>
            <a:solidFill>
              <a:schemeClr val="bg1"/>
            </a:solidFill>
          </p:grpSpPr>
          <p:sp>
            <p:nvSpPr>
              <p:cNvPr id="66" name="Freeform 22"/>
              <p:cNvSpPr>
                <a:spLocks/>
              </p:cNvSpPr>
              <p:nvPr/>
            </p:nvSpPr>
            <p:spPr bwMode="auto">
              <a:xfrm>
                <a:off x="21253784" y="7773184"/>
                <a:ext cx="2050812" cy="2619564"/>
              </a:xfrm>
              <a:custGeom>
                <a:avLst/>
                <a:gdLst>
                  <a:gd name="T0" fmla="*/ 2175 w 7664"/>
                  <a:gd name="T1" fmla="*/ 9724 h 9784"/>
                  <a:gd name="T2" fmla="*/ 932 w 7664"/>
                  <a:gd name="T3" fmla="*/ 9097 h 9784"/>
                  <a:gd name="T4" fmla="*/ 184 w 7664"/>
                  <a:gd name="T5" fmla="*/ 8700 h 9784"/>
                  <a:gd name="T6" fmla="*/ 12 w 7664"/>
                  <a:gd name="T7" fmla="*/ 8665 h 9784"/>
                  <a:gd name="T8" fmla="*/ 4 w 7664"/>
                  <a:gd name="T9" fmla="*/ 6494 h 9784"/>
                  <a:gd name="T10" fmla="*/ 10 w 7664"/>
                  <a:gd name="T11" fmla="*/ 4265 h 9784"/>
                  <a:gd name="T12" fmla="*/ 103 w 7664"/>
                  <a:gd name="T13" fmla="*/ 4171 h 9784"/>
                  <a:gd name="T14" fmla="*/ 365 w 7664"/>
                  <a:gd name="T15" fmla="*/ 4019 h 9784"/>
                  <a:gd name="T16" fmla="*/ 1850 w 7664"/>
                  <a:gd name="T17" fmla="*/ 2701 h 9784"/>
                  <a:gd name="T18" fmla="*/ 2510 w 7664"/>
                  <a:gd name="T19" fmla="*/ 1035 h 9784"/>
                  <a:gd name="T20" fmla="*/ 2782 w 7664"/>
                  <a:gd name="T21" fmla="*/ 270 h 9784"/>
                  <a:gd name="T22" fmla="*/ 3475 w 7664"/>
                  <a:gd name="T23" fmla="*/ 51 h 9784"/>
                  <a:gd name="T24" fmla="*/ 4067 w 7664"/>
                  <a:gd name="T25" fmla="*/ 514 h 9784"/>
                  <a:gd name="T26" fmla="*/ 4128 w 7664"/>
                  <a:gd name="T27" fmla="*/ 1157 h 9784"/>
                  <a:gd name="T28" fmla="*/ 3848 w 7664"/>
                  <a:gd name="T29" fmla="*/ 3096 h 9784"/>
                  <a:gd name="T30" fmla="*/ 3893 w 7664"/>
                  <a:gd name="T31" fmla="*/ 3841 h 9784"/>
                  <a:gd name="T32" fmla="*/ 4005 w 7664"/>
                  <a:gd name="T33" fmla="*/ 3943 h 9784"/>
                  <a:gd name="T34" fmla="*/ 5409 w 7664"/>
                  <a:gd name="T35" fmla="*/ 3943 h 9784"/>
                  <a:gd name="T36" fmla="*/ 6990 w 7664"/>
                  <a:gd name="T37" fmla="*/ 3985 h 9784"/>
                  <a:gd name="T38" fmla="*/ 7632 w 7664"/>
                  <a:gd name="T39" fmla="*/ 4611 h 9784"/>
                  <a:gd name="T40" fmla="*/ 7634 w 7664"/>
                  <a:gd name="T41" fmla="*/ 4931 h 9784"/>
                  <a:gd name="T42" fmla="*/ 7207 w 7664"/>
                  <a:gd name="T43" fmla="*/ 5512 h 9784"/>
                  <a:gd name="T44" fmla="*/ 7124 w 7664"/>
                  <a:gd name="T45" fmla="*/ 5571 h 9784"/>
                  <a:gd name="T46" fmla="*/ 7200 w 7664"/>
                  <a:gd name="T47" fmla="*/ 5681 h 9784"/>
                  <a:gd name="T48" fmla="*/ 7364 w 7664"/>
                  <a:gd name="T49" fmla="*/ 6186 h 9784"/>
                  <a:gd name="T50" fmla="*/ 6880 w 7664"/>
                  <a:gd name="T51" fmla="*/ 6914 h 9784"/>
                  <a:gd name="T52" fmla="*/ 6794 w 7664"/>
                  <a:gd name="T53" fmla="*/ 7102 h 9784"/>
                  <a:gd name="T54" fmla="*/ 6882 w 7664"/>
                  <a:gd name="T55" fmla="*/ 7907 h 9784"/>
                  <a:gd name="T56" fmla="*/ 6252 w 7664"/>
                  <a:gd name="T57" fmla="*/ 8373 h 9784"/>
                  <a:gd name="T58" fmla="*/ 6109 w 7664"/>
                  <a:gd name="T59" fmla="*/ 8411 h 9784"/>
                  <a:gd name="T60" fmla="*/ 6129 w 7664"/>
                  <a:gd name="T61" fmla="*/ 8573 h 9784"/>
                  <a:gd name="T62" fmla="*/ 5826 w 7664"/>
                  <a:gd name="T63" fmla="*/ 9690 h 9784"/>
                  <a:gd name="T64" fmla="*/ 5656 w 7664"/>
                  <a:gd name="T65" fmla="*/ 9784 h 9784"/>
                  <a:gd name="T66" fmla="*/ 4034 w 7664"/>
                  <a:gd name="T67" fmla="*/ 9781 h 9784"/>
                  <a:gd name="T68" fmla="*/ 2175 w 7664"/>
                  <a:gd name="T69" fmla="*/ 9724 h 9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64" h="9784">
                    <a:moveTo>
                      <a:pt x="2175" y="9724"/>
                    </a:moveTo>
                    <a:cubicBezTo>
                      <a:pt x="1722" y="9622"/>
                      <a:pt x="1455" y="9487"/>
                      <a:pt x="932" y="9097"/>
                    </a:cubicBezTo>
                    <a:cubicBezTo>
                      <a:pt x="581" y="8836"/>
                      <a:pt x="414" y="8747"/>
                      <a:pt x="184" y="8700"/>
                    </a:cubicBezTo>
                    <a:lnTo>
                      <a:pt x="12" y="8665"/>
                    </a:lnTo>
                    <a:lnTo>
                      <a:pt x="4" y="6494"/>
                    </a:lnTo>
                    <a:cubicBezTo>
                      <a:pt x="0" y="5300"/>
                      <a:pt x="3" y="4297"/>
                      <a:pt x="10" y="4265"/>
                    </a:cubicBezTo>
                    <a:cubicBezTo>
                      <a:pt x="18" y="4233"/>
                      <a:pt x="60" y="4190"/>
                      <a:pt x="103" y="4171"/>
                    </a:cubicBezTo>
                    <a:cubicBezTo>
                      <a:pt x="146" y="4152"/>
                      <a:pt x="264" y="4084"/>
                      <a:pt x="365" y="4019"/>
                    </a:cubicBezTo>
                    <a:cubicBezTo>
                      <a:pt x="938" y="3654"/>
                      <a:pt x="1524" y="3134"/>
                      <a:pt x="1850" y="2701"/>
                    </a:cubicBezTo>
                    <a:cubicBezTo>
                      <a:pt x="2238" y="2186"/>
                      <a:pt x="2510" y="1500"/>
                      <a:pt x="2510" y="1035"/>
                    </a:cubicBezTo>
                    <a:cubicBezTo>
                      <a:pt x="2510" y="692"/>
                      <a:pt x="2597" y="445"/>
                      <a:pt x="2782" y="270"/>
                    </a:cubicBezTo>
                    <a:cubicBezTo>
                      <a:pt x="2983" y="79"/>
                      <a:pt x="3233" y="0"/>
                      <a:pt x="3475" y="51"/>
                    </a:cubicBezTo>
                    <a:cubicBezTo>
                      <a:pt x="3765" y="113"/>
                      <a:pt x="3949" y="256"/>
                      <a:pt x="4067" y="514"/>
                    </a:cubicBezTo>
                    <a:cubicBezTo>
                      <a:pt x="4128" y="645"/>
                      <a:pt x="4132" y="688"/>
                      <a:pt x="4128" y="1157"/>
                    </a:cubicBezTo>
                    <a:cubicBezTo>
                      <a:pt x="4122" y="1952"/>
                      <a:pt x="4051" y="2439"/>
                      <a:pt x="3848" y="3096"/>
                    </a:cubicBezTo>
                    <a:cubicBezTo>
                      <a:pt x="3697" y="3582"/>
                      <a:pt x="3702" y="3669"/>
                      <a:pt x="3893" y="3841"/>
                    </a:cubicBezTo>
                    <a:lnTo>
                      <a:pt x="4005" y="3943"/>
                    </a:lnTo>
                    <a:lnTo>
                      <a:pt x="5409" y="3943"/>
                    </a:lnTo>
                    <a:cubicBezTo>
                      <a:pt x="6547" y="3943"/>
                      <a:pt x="6847" y="3951"/>
                      <a:pt x="6990" y="3985"/>
                    </a:cubicBezTo>
                    <a:cubicBezTo>
                      <a:pt x="7342" y="4068"/>
                      <a:pt x="7554" y="4274"/>
                      <a:pt x="7632" y="4611"/>
                    </a:cubicBezTo>
                    <a:cubicBezTo>
                      <a:pt x="7663" y="4746"/>
                      <a:pt x="7664" y="4802"/>
                      <a:pt x="7634" y="4931"/>
                    </a:cubicBezTo>
                    <a:cubicBezTo>
                      <a:pt x="7573" y="5193"/>
                      <a:pt x="7485" y="5312"/>
                      <a:pt x="7207" y="5512"/>
                    </a:cubicBezTo>
                    <a:lnTo>
                      <a:pt x="7124" y="5571"/>
                    </a:lnTo>
                    <a:lnTo>
                      <a:pt x="7200" y="5681"/>
                    </a:lnTo>
                    <a:cubicBezTo>
                      <a:pt x="7321" y="5856"/>
                      <a:pt x="7364" y="5987"/>
                      <a:pt x="7364" y="6186"/>
                    </a:cubicBezTo>
                    <a:cubicBezTo>
                      <a:pt x="7364" y="6505"/>
                      <a:pt x="7174" y="6791"/>
                      <a:pt x="6880" y="6914"/>
                    </a:cubicBezTo>
                    <a:cubicBezTo>
                      <a:pt x="6743" y="6971"/>
                      <a:pt x="6725" y="7009"/>
                      <a:pt x="6794" y="7102"/>
                    </a:cubicBezTo>
                    <a:cubicBezTo>
                      <a:pt x="6953" y="7317"/>
                      <a:pt x="6990" y="7661"/>
                      <a:pt x="6882" y="7907"/>
                    </a:cubicBezTo>
                    <a:cubicBezTo>
                      <a:pt x="6771" y="8157"/>
                      <a:pt x="6479" y="8373"/>
                      <a:pt x="6252" y="8373"/>
                    </a:cubicBezTo>
                    <a:cubicBezTo>
                      <a:pt x="6202" y="8373"/>
                      <a:pt x="6138" y="8390"/>
                      <a:pt x="6109" y="8411"/>
                    </a:cubicBezTo>
                    <a:cubicBezTo>
                      <a:pt x="6060" y="8447"/>
                      <a:pt x="6061" y="8454"/>
                      <a:pt x="6129" y="8573"/>
                    </a:cubicBezTo>
                    <a:cubicBezTo>
                      <a:pt x="6363" y="8983"/>
                      <a:pt x="6233" y="9463"/>
                      <a:pt x="5826" y="9690"/>
                    </a:cubicBezTo>
                    <a:lnTo>
                      <a:pt x="5656" y="9784"/>
                    </a:lnTo>
                    <a:lnTo>
                      <a:pt x="4034" y="9781"/>
                    </a:lnTo>
                    <a:cubicBezTo>
                      <a:pt x="2550" y="9778"/>
                      <a:pt x="2391" y="9773"/>
                      <a:pt x="2175" y="97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67" name="Freeform 23"/>
              <p:cNvSpPr>
                <a:spLocks/>
              </p:cNvSpPr>
              <p:nvPr/>
            </p:nvSpPr>
            <p:spPr bwMode="auto">
              <a:xfrm>
                <a:off x="20315693" y="8715994"/>
                <a:ext cx="693831" cy="1565838"/>
              </a:xfrm>
              <a:custGeom>
                <a:avLst/>
                <a:gdLst>
                  <a:gd name="T0" fmla="*/ 28 w 2592"/>
                  <a:gd name="T1" fmla="*/ 5846 h 5852"/>
                  <a:gd name="T2" fmla="*/ 0 w 2592"/>
                  <a:gd name="T3" fmla="*/ 2933 h 5852"/>
                  <a:gd name="T4" fmla="*/ 0 w 2592"/>
                  <a:gd name="T5" fmla="*/ 29 h 5852"/>
                  <a:gd name="T6" fmla="*/ 65 w 2592"/>
                  <a:gd name="T7" fmla="*/ 12 h 5852"/>
                  <a:gd name="T8" fmla="*/ 1131 w 2592"/>
                  <a:gd name="T9" fmla="*/ 5 h 5852"/>
                  <a:gd name="T10" fmla="*/ 2423 w 2592"/>
                  <a:gd name="T11" fmla="*/ 177 h 5852"/>
                  <a:gd name="T12" fmla="*/ 2583 w 2592"/>
                  <a:gd name="T13" fmla="*/ 2934 h 5852"/>
                  <a:gd name="T14" fmla="*/ 2583 w 2592"/>
                  <a:gd name="T15" fmla="*/ 5460 h 5852"/>
                  <a:gd name="T16" fmla="*/ 2512 w 2592"/>
                  <a:gd name="T17" fmla="*/ 5587 h 5852"/>
                  <a:gd name="T18" fmla="*/ 2325 w 2592"/>
                  <a:gd name="T19" fmla="*/ 5778 h 5852"/>
                  <a:gd name="T20" fmla="*/ 1132 w 2592"/>
                  <a:gd name="T21" fmla="*/ 5848 h 5852"/>
                  <a:gd name="T22" fmla="*/ 28 w 2592"/>
                  <a:gd name="T23" fmla="*/ 5846 h 5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2" h="5852">
                    <a:moveTo>
                      <a:pt x="28" y="5846"/>
                    </a:moveTo>
                    <a:cubicBezTo>
                      <a:pt x="10" y="5840"/>
                      <a:pt x="0" y="4839"/>
                      <a:pt x="0" y="2933"/>
                    </a:cubicBezTo>
                    <a:lnTo>
                      <a:pt x="0" y="29"/>
                    </a:lnTo>
                    <a:lnTo>
                      <a:pt x="65" y="12"/>
                    </a:lnTo>
                    <a:cubicBezTo>
                      <a:pt x="101" y="3"/>
                      <a:pt x="580" y="0"/>
                      <a:pt x="1131" y="5"/>
                    </a:cubicBezTo>
                    <a:cubicBezTo>
                      <a:pt x="2211" y="14"/>
                      <a:pt x="2254" y="20"/>
                      <a:pt x="2423" y="177"/>
                    </a:cubicBezTo>
                    <a:cubicBezTo>
                      <a:pt x="2592" y="335"/>
                      <a:pt x="2583" y="172"/>
                      <a:pt x="2583" y="2934"/>
                    </a:cubicBezTo>
                    <a:lnTo>
                      <a:pt x="2583" y="5460"/>
                    </a:lnTo>
                    <a:lnTo>
                      <a:pt x="2512" y="5587"/>
                    </a:lnTo>
                    <a:cubicBezTo>
                      <a:pt x="2467" y="5667"/>
                      <a:pt x="2398" y="5737"/>
                      <a:pt x="2325" y="5778"/>
                    </a:cubicBezTo>
                    <a:cubicBezTo>
                      <a:pt x="2210" y="5841"/>
                      <a:pt x="2192" y="5842"/>
                      <a:pt x="1132" y="5848"/>
                    </a:cubicBezTo>
                    <a:cubicBezTo>
                      <a:pt x="541" y="5852"/>
                      <a:pt x="44" y="5851"/>
                      <a:pt x="28" y="584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grpSp>
        <p:nvGrpSpPr>
          <p:cNvPr id="11" name="群組 10"/>
          <p:cNvGrpSpPr/>
          <p:nvPr/>
        </p:nvGrpSpPr>
        <p:grpSpPr>
          <a:xfrm>
            <a:off x="4833397" y="3597318"/>
            <a:ext cx="792893" cy="792893"/>
            <a:chOff x="4833397" y="3597318"/>
            <a:chExt cx="792893" cy="792893"/>
          </a:xfrm>
        </p:grpSpPr>
        <p:sp>
          <p:nvSpPr>
            <p:cNvPr id="45" name="橢圓 44"/>
            <p:cNvSpPr/>
            <p:nvPr/>
          </p:nvSpPr>
          <p:spPr>
            <a:xfrm>
              <a:off x="4833397" y="3597318"/>
              <a:ext cx="792893" cy="792893"/>
            </a:xfrm>
            <a:prstGeom prst="ellipse">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73" name="群組 72"/>
            <p:cNvGrpSpPr>
              <a:grpSpLocks noChangeAspect="1"/>
            </p:cNvGrpSpPr>
            <p:nvPr/>
          </p:nvGrpSpPr>
          <p:grpSpPr>
            <a:xfrm>
              <a:off x="4982601" y="3822907"/>
              <a:ext cx="483179" cy="288516"/>
              <a:chOff x="42626136" y="12712328"/>
              <a:chExt cx="2996664" cy="1789366"/>
            </a:xfrm>
            <a:solidFill>
              <a:schemeClr val="bg1"/>
            </a:solidFill>
          </p:grpSpPr>
          <p:sp>
            <p:nvSpPr>
              <p:cNvPr id="74" name="手繪多邊形 73"/>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75"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spTree>
    <p:extLst>
      <p:ext uri="{BB962C8B-B14F-4D97-AF65-F5344CB8AC3E}">
        <p14:creationId xmlns:p14="http://schemas.microsoft.com/office/powerpoint/2010/main" val="3672365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14</a:t>
            </a:r>
            <a:endParaRPr lang="zh-TW" altLang="en-US" sz="4800" b="1" dirty="0"/>
          </a:p>
        </p:txBody>
      </p:sp>
      <p:cxnSp>
        <p:nvCxnSpPr>
          <p:cNvPr id="4" name="直線接點 3"/>
          <p:cNvCxnSpPr/>
          <p:nvPr/>
        </p:nvCxnSpPr>
        <p:spPr>
          <a:xfrm flipH="1">
            <a:off x="1088817" y="1746423"/>
            <a:ext cx="3060391" cy="432055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群組 4"/>
          <p:cNvGrpSpPr/>
          <p:nvPr/>
        </p:nvGrpSpPr>
        <p:grpSpPr>
          <a:xfrm>
            <a:off x="2630668" y="3045927"/>
            <a:ext cx="741046" cy="741046"/>
            <a:chOff x="2630668" y="3045927"/>
            <a:chExt cx="741046" cy="741046"/>
          </a:xfrm>
        </p:grpSpPr>
        <p:sp>
          <p:nvSpPr>
            <p:cNvPr id="9" name="橢圓 8"/>
            <p:cNvSpPr/>
            <p:nvPr/>
          </p:nvSpPr>
          <p:spPr>
            <a:xfrm>
              <a:off x="2630668" y="3045927"/>
              <a:ext cx="741046" cy="741046"/>
            </a:xfrm>
            <a:prstGeom prst="ellipse">
              <a:avLst/>
            </a:prstGeom>
            <a:solidFill>
              <a:schemeClr val="accent2"/>
            </a:solid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2"/>
                </a:solidFill>
                <a:latin typeface="微軟正黑體" panose="020B0604030504040204" pitchFamily="34" charset="-120"/>
                <a:ea typeface="微軟正黑體" panose="020B0604030504040204" pitchFamily="34" charset="-120"/>
              </a:endParaRPr>
            </a:p>
          </p:txBody>
        </p:sp>
        <p:sp>
          <p:nvSpPr>
            <p:cNvPr id="11" name="手繪多邊形 10"/>
            <p:cNvSpPr>
              <a:spLocks/>
            </p:cNvSpPr>
            <p:nvPr/>
          </p:nvSpPr>
          <p:spPr bwMode="auto">
            <a:xfrm>
              <a:off x="2816028" y="3172225"/>
              <a:ext cx="392097" cy="466677"/>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6" name="群組 5"/>
          <p:cNvGrpSpPr/>
          <p:nvPr/>
        </p:nvGrpSpPr>
        <p:grpSpPr>
          <a:xfrm>
            <a:off x="1907380" y="4124108"/>
            <a:ext cx="741046" cy="741046"/>
            <a:chOff x="1907380" y="4124108"/>
            <a:chExt cx="741046" cy="741046"/>
          </a:xfrm>
        </p:grpSpPr>
        <p:sp>
          <p:nvSpPr>
            <p:cNvPr id="10" name="橢圓 9"/>
            <p:cNvSpPr/>
            <p:nvPr/>
          </p:nvSpPr>
          <p:spPr>
            <a:xfrm>
              <a:off x="1907380" y="4124108"/>
              <a:ext cx="741046" cy="741046"/>
            </a:xfrm>
            <a:prstGeom prst="ellipse">
              <a:avLst/>
            </a:prstGeom>
            <a:solidFill>
              <a:schemeClr val="accent4"/>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4"/>
                </a:solidFill>
                <a:latin typeface="微軟正黑體" panose="020B0604030504040204" pitchFamily="34" charset="-120"/>
                <a:ea typeface="微軟正黑體" panose="020B0604030504040204" pitchFamily="34" charset="-120"/>
              </a:endParaRPr>
            </a:p>
          </p:txBody>
        </p:sp>
        <p:grpSp>
          <p:nvGrpSpPr>
            <p:cNvPr id="14" name="群組 13"/>
            <p:cNvGrpSpPr>
              <a:grpSpLocks noChangeAspect="1"/>
            </p:cNvGrpSpPr>
            <p:nvPr/>
          </p:nvGrpSpPr>
          <p:grpSpPr>
            <a:xfrm>
              <a:off x="2064932" y="4280887"/>
              <a:ext cx="425943" cy="427489"/>
              <a:chOff x="5583600" y="7359116"/>
              <a:chExt cx="2941833" cy="2952515"/>
            </a:xfrm>
            <a:solidFill>
              <a:schemeClr val="bg1"/>
            </a:solidFill>
          </p:grpSpPr>
          <p:sp>
            <p:nvSpPr>
              <p:cNvPr id="15"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6"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7"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grpSp>
        <p:nvGrpSpPr>
          <p:cNvPr id="24" name="群組 23"/>
          <p:cNvGrpSpPr/>
          <p:nvPr/>
        </p:nvGrpSpPr>
        <p:grpSpPr>
          <a:xfrm>
            <a:off x="1164440" y="5147042"/>
            <a:ext cx="741046" cy="741046"/>
            <a:chOff x="1164440" y="5147042"/>
            <a:chExt cx="741046" cy="741046"/>
          </a:xfrm>
        </p:grpSpPr>
        <p:sp>
          <p:nvSpPr>
            <p:cNvPr id="8" name="橢圓 7"/>
            <p:cNvSpPr/>
            <p:nvPr/>
          </p:nvSpPr>
          <p:spPr>
            <a:xfrm>
              <a:off x="1164440" y="5147042"/>
              <a:ext cx="741046" cy="741046"/>
            </a:xfrm>
            <a:prstGeom prst="ellipse">
              <a:avLst/>
            </a:prstGeom>
            <a:solidFill>
              <a:schemeClr val="accent3"/>
            </a:solid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3"/>
                </a:solidFill>
                <a:latin typeface="微軟正黑體" panose="020B0604030504040204" pitchFamily="34" charset="-120"/>
                <a:ea typeface="微軟正黑體" panose="020B0604030504040204" pitchFamily="34" charset="-120"/>
              </a:endParaRPr>
            </a:p>
          </p:txBody>
        </p:sp>
        <p:sp>
          <p:nvSpPr>
            <p:cNvPr id="18" name="手繪多邊形 17"/>
            <p:cNvSpPr>
              <a:spLocks noChangeAspect="1"/>
            </p:cNvSpPr>
            <p:nvPr/>
          </p:nvSpPr>
          <p:spPr bwMode="auto">
            <a:xfrm>
              <a:off x="1354100" y="5289375"/>
              <a:ext cx="361726" cy="427489"/>
            </a:xfrm>
            <a:custGeom>
              <a:avLst/>
              <a:gdLst>
                <a:gd name="connsiteX0" fmla="*/ 1384291 w 3382902"/>
                <a:gd name="connsiteY0" fmla="*/ 2952997 h 3997939"/>
                <a:gd name="connsiteX1" fmla="*/ 1228635 w 3382902"/>
                <a:gd name="connsiteY1" fmla="*/ 2967769 h 3997939"/>
                <a:gd name="connsiteX2" fmla="*/ 837588 w 3382902"/>
                <a:gd name="connsiteY2" fmla="*/ 3038281 h 3997939"/>
                <a:gd name="connsiteX3" fmla="*/ 450141 w 3382902"/>
                <a:gd name="connsiteY3" fmla="*/ 3181823 h 3997939"/>
                <a:gd name="connsiteX4" fmla="*/ 267940 w 3382902"/>
                <a:gd name="connsiteY4" fmla="*/ 3329323 h 3997939"/>
                <a:gd name="connsiteX5" fmla="*/ 398649 w 3382902"/>
                <a:gd name="connsiteY5" fmla="*/ 3452719 h 3997939"/>
                <a:gd name="connsiteX6" fmla="*/ 893040 w 3382902"/>
                <a:gd name="connsiteY6" fmla="*/ 3635833 h 3997939"/>
                <a:gd name="connsiteX7" fmla="*/ 1015107 w 3382902"/>
                <a:gd name="connsiteY7" fmla="*/ 3661737 h 3997939"/>
                <a:gd name="connsiteX8" fmla="*/ 1391032 w 3382902"/>
                <a:gd name="connsiteY8" fmla="*/ 3712101 h 3997939"/>
                <a:gd name="connsiteX9" fmla="*/ 2158363 w 3382902"/>
                <a:gd name="connsiteY9" fmla="*/ 3694115 h 3997939"/>
                <a:gd name="connsiteX10" fmla="*/ 2964584 w 3382902"/>
                <a:gd name="connsiteY10" fmla="*/ 3455597 h 3997939"/>
                <a:gd name="connsiteX11" fmla="*/ 3103215 w 3382902"/>
                <a:gd name="connsiteY11" fmla="*/ 3327883 h 3997939"/>
                <a:gd name="connsiteX12" fmla="*/ 2912732 w 3382902"/>
                <a:gd name="connsiteY12" fmla="*/ 3177147 h 3997939"/>
                <a:gd name="connsiteX13" fmla="*/ 2533928 w 3382902"/>
                <a:gd name="connsiteY13" fmla="*/ 3038281 h 3997939"/>
                <a:gd name="connsiteX14" fmla="*/ 2140719 w 3382902"/>
                <a:gd name="connsiteY14" fmla="*/ 2967409 h 3997939"/>
                <a:gd name="connsiteX15" fmla="*/ 1966080 w 3382902"/>
                <a:gd name="connsiteY15" fmla="*/ 2961653 h 3997939"/>
                <a:gd name="connsiteX16" fmla="*/ 1963560 w 3382902"/>
                <a:gd name="connsiteY16" fmla="*/ 3015976 h 3997939"/>
                <a:gd name="connsiteX17" fmla="*/ 1817727 w 3382902"/>
                <a:gd name="connsiteY17" fmla="*/ 3360981 h 3997939"/>
                <a:gd name="connsiteX18" fmla="*/ 1685578 w 3382902"/>
                <a:gd name="connsiteY18" fmla="*/ 3387963 h 3997939"/>
                <a:gd name="connsiteX19" fmla="*/ 1553068 w 3382902"/>
                <a:gd name="connsiteY19" fmla="*/ 3360981 h 3997939"/>
                <a:gd name="connsiteX20" fmla="*/ 1411556 w 3382902"/>
                <a:gd name="connsiteY20" fmla="*/ 3207365 h 3997939"/>
                <a:gd name="connsiteX21" fmla="*/ 1411556 w 3382902"/>
                <a:gd name="connsiteY21" fmla="*/ 2991153 h 3997939"/>
                <a:gd name="connsiteX22" fmla="*/ 1402914 w 3382902"/>
                <a:gd name="connsiteY22" fmla="*/ 2953739 h 3997939"/>
                <a:gd name="connsiteX23" fmla="*/ 1384291 w 3382902"/>
                <a:gd name="connsiteY23" fmla="*/ 2952997 h 3997939"/>
                <a:gd name="connsiteX24" fmla="*/ 1685364 w 3382902"/>
                <a:gd name="connsiteY24" fmla="*/ 172524 h 3997939"/>
                <a:gd name="connsiteX25" fmla="*/ 1451218 w 3382902"/>
                <a:gd name="connsiteY25" fmla="*/ 315009 h 3997939"/>
                <a:gd name="connsiteX26" fmla="*/ 1461665 w 3382902"/>
                <a:gd name="connsiteY26" fmla="*/ 472965 h 3997939"/>
                <a:gd name="connsiteX27" fmla="*/ 1581619 w 3382902"/>
                <a:gd name="connsiteY27" fmla="*/ 455694 h 3997939"/>
                <a:gd name="connsiteX28" fmla="*/ 1810362 w 3382902"/>
                <a:gd name="connsiteY28" fmla="*/ 458573 h 3997939"/>
                <a:gd name="connsiteX29" fmla="*/ 1950489 w 3382902"/>
                <a:gd name="connsiteY29" fmla="*/ 412157 h 3997939"/>
                <a:gd name="connsiteX30" fmla="*/ 1685364 w 3382902"/>
                <a:gd name="connsiteY30" fmla="*/ 172524 h 3997939"/>
                <a:gd name="connsiteX31" fmla="*/ 1690774 w 3382902"/>
                <a:gd name="connsiteY31" fmla="*/ 0 h 3997939"/>
                <a:gd name="connsiteX32" fmla="*/ 2002486 w 3382902"/>
                <a:gd name="connsiteY32" fmla="*/ 130126 h 3997939"/>
                <a:gd name="connsiteX33" fmla="*/ 2127764 w 3382902"/>
                <a:gd name="connsiteY33" fmla="*/ 454813 h 3997939"/>
                <a:gd name="connsiteX34" fmla="*/ 2127044 w 3382902"/>
                <a:gd name="connsiteY34" fmla="*/ 544803 h 3997939"/>
                <a:gd name="connsiteX35" fmla="*/ 2191123 w 3382902"/>
                <a:gd name="connsiteY35" fmla="*/ 594838 h 3997939"/>
                <a:gd name="connsiteX36" fmla="*/ 2356361 w 3382902"/>
                <a:gd name="connsiteY36" fmla="*/ 735224 h 3997939"/>
                <a:gd name="connsiteX37" fmla="*/ 2575959 w 3382902"/>
                <a:gd name="connsiteY37" fmla="*/ 1079709 h 3997939"/>
                <a:gd name="connsiteX38" fmla="*/ 2635358 w 3382902"/>
                <a:gd name="connsiteY38" fmla="*/ 1467389 h 3997939"/>
                <a:gd name="connsiteX39" fmla="*/ 2716357 w 3382902"/>
                <a:gd name="connsiteY39" fmla="*/ 2056648 h 3997939"/>
                <a:gd name="connsiteX40" fmla="*/ 3077433 w 3382902"/>
                <a:gd name="connsiteY40" fmla="*/ 2782333 h 3997939"/>
                <a:gd name="connsiteX41" fmla="*/ 3353909 w 3382902"/>
                <a:gd name="connsiteY41" fmla="*/ 3209609 h 3997939"/>
                <a:gd name="connsiteX42" fmla="*/ 2891315 w 3382902"/>
                <a:gd name="connsiteY42" fmla="*/ 3798509 h 3997939"/>
                <a:gd name="connsiteX43" fmla="*/ 2467960 w 3382902"/>
                <a:gd name="connsiteY43" fmla="*/ 3920177 h 3997939"/>
                <a:gd name="connsiteX44" fmla="*/ 1421453 w 3382902"/>
                <a:gd name="connsiteY44" fmla="*/ 3990729 h 3997939"/>
                <a:gd name="connsiteX45" fmla="*/ 801900 w 3382902"/>
                <a:gd name="connsiteY45" fmla="*/ 3898939 h 3997939"/>
                <a:gd name="connsiteX46" fmla="*/ 558183 w 3382902"/>
                <a:gd name="connsiteY46" fmla="*/ 3826945 h 3997939"/>
                <a:gd name="connsiteX47" fmla="*/ 35469 w 3382902"/>
                <a:gd name="connsiteY47" fmla="*/ 3474903 h 3997939"/>
                <a:gd name="connsiteX48" fmla="*/ 56709 w 3382902"/>
                <a:gd name="connsiteY48" fmla="*/ 3154175 h 3997939"/>
                <a:gd name="connsiteX49" fmla="*/ 130148 w 3382902"/>
                <a:gd name="connsiteY49" fmla="*/ 3028548 h 3997939"/>
                <a:gd name="connsiteX50" fmla="*/ 286746 w 3382902"/>
                <a:gd name="connsiteY50" fmla="*/ 2806091 h 3997939"/>
                <a:gd name="connsiteX51" fmla="*/ 572583 w 3382902"/>
                <a:gd name="connsiteY51" fmla="*/ 2330220 h 3997939"/>
                <a:gd name="connsiteX52" fmla="*/ 699661 w 3382902"/>
                <a:gd name="connsiteY52" fmla="*/ 1873787 h 3997939"/>
                <a:gd name="connsiteX53" fmla="*/ 746101 w 3382902"/>
                <a:gd name="connsiteY53" fmla="*/ 1446871 h 3997939"/>
                <a:gd name="connsiteX54" fmla="*/ 942298 w 3382902"/>
                <a:gd name="connsiteY54" fmla="*/ 824855 h 3997939"/>
                <a:gd name="connsiteX55" fmla="*/ 1188535 w 3382902"/>
                <a:gd name="connsiteY55" fmla="*/ 597358 h 3997939"/>
                <a:gd name="connsiteX56" fmla="*/ 1254055 w 3382902"/>
                <a:gd name="connsiteY56" fmla="*/ 556322 h 3997939"/>
                <a:gd name="connsiteX57" fmla="*/ 1254055 w 3382902"/>
                <a:gd name="connsiteY57" fmla="*/ 458772 h 3997939"/>
                <a:gd name="connsiteX58" fmla="*/ 1379333 w 3382902"/>
                <a:gd name="connsiteY58" fmla="*/ 130126 h 3997939"/>
                <a:gd name="connsiteX59" fmla="*/ 1690774 w 3382902"/>
                <a:gd name="connsiteY59" fmla="*/ 0 h 39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2902" h="3997939">
                  <a:moveTo>
                    <a:pt x="1384291" y="2952997"/>
                  </a:moveTo>
                  <a:cubicBezTo>
                    <a:pt x="1354483" y="2953874"/>
                    <a:pt x="1293990" y="2959405"/>
                    <a:pt x="1228635" y="2967769"/>
                  </a:cubicBezTo>
                  <a:cubicBezTo>
                    <a:pt x="1088924" y="2985397"/>
                    <a:pt x="1021229" y="2997629"/>
                    <a:pt x="837588" y="3038281"/>
                  </a:cubicBezTo>
                  <a:cubicBezTo>
                    <a:pt x="743246" y="3059147"/>
                    <a:pt x="543762" y="3132897"/>
                    <a:pt x="450141" y="3181823"/>
                  </a:cubicBezTo>
                  <a:cubicBezTo>
                    <a:pt x="343917" y="3236865"/>
                    <a:pt x="267940" y="3298383"/>
                    <a:pt x="267940" y="3329323"/>
                  </a:cubicBezTo>
                  <a:cubicBezTo>
                    <a:pt x="267940" y="3354145"/>
                    <a:pt x="316911" y="3400555"/>
                    <a:pt x="398649" y="3452719"/>
                  </a:cubicBezTo>
                  <a:cubicBezTo>
                    <a:pt x="496951" y="3515675"/>
                    <a:pt x="720561" y="3598419"/>
                    <a:pt x="893040" y="3635833"/>
                  </a:cubicBezTo>
                  <a:cubicBezTo>
                    <a:pt x="921126" y="3641589"/>
                    <a:pt x="975859" y="3653461"/>
                    <a:pt x="1015107" y="3661737"/>
                  </a:cubicBezTo>
                  <a:cubicBezTo>
                    <a:pt x="1075601" y="3674687"/>
                    <a:pt x="1245559" y="3697351"/>
                    <a:pt x="1391032" y="3712101"/>
                  </a:cubicBezTo>
                  <a:cubicBezTo>
                    <a:pt x="1492214" y="3722175"/>
                    <a:pt x="2047099" y="3708865"/>
                    <a:pt x="2158363" y="3694115"/>
                  </a:cubicBezTo>
                  <a:cubicBezTo>
                    <a:pt x="2499720" y="3647705"/>
                    <a:pt x="2777702" y="3565681"/>
                    <a:pt x="2964584" y="3455597"/>
                  </a:cubicBezTo>
                  <a:cubicBezTo>
                    <a:pt x="3044162" y="3408469"/>
                    <a:pt x="3103215" y="3354145"/>
                    <a:pt x="3103215" y="3327883"/>
                  </a:cubicBezTo>
                  <a:cubicBezTo>
                    <a:pt x="3103215" y="3302701"/>
                    <a:pt x="3003473" y="3223555"/>
                    <a:pt x="2912732" y="3177147"/>
                  </a:cubicBezTo>
                  <a:cubicBezTo>
                    <a:pt x="2825593" y="3132177"/>
                    <a:pt x="2623228" y="3058068"/>
                    <a:pt x="2533928" y="3038281"/>
                  </a:cubicBezTo>
                  <a:cubicBezTo>
                    <a:pt x="2349926" y="2997629"/>
                    <a:pt x="2282231" y="2985397"/>
                    <a:pt x="2140719" y="2967409"/>
                  </a:cubicBezTo>
                  <a:cubicBezTo>
                    <a:pt x="2002088" y="2950141"/>
                    <a:pt x="1978323" y="2949062"/>
                    <a:pt x="1966080" y="2961653"/>
                  </a:cubicBezTo>
                  <a:cubicBezTo>
                    <a:pt x="1954198" y="2973525"/>
                    <a:pt x="1953478" y="2983239"/>
                    <a:pt x="1963560" y="3015976"/>
                  </a:cubicBezTo>
                  <a:cubicBezTo>
                    <a:pt x="2004969" y="3154481"/>
                    <a:pt x="1946636" y="3292987"/>
                    <a:pt x="1817727" y="3360981"/>
                  </a:cubicBezTo>
                  <a:cubicBezTo>
                    <a:pt x="1775238" y="3383645"/>
                    <a:pt x="1753993" y="3387963"/>
                    <a:pt x="1685578" y="3387963"/>
                  </a:cubicBezTo>
                  <a:cubicBezTo>
                    <a:pt x="1617522" y="3387963"/>
                    <a:pt x="1596278" y="3383645"/>
                    <a:pt x="1553068" y="3360981"/>
                  </a:cubicBezTo>
                  <a:cubicBezTo>
                    <a:pt x="1488974" y="3327525"/>
                    <a:pt x="1434961" y="3268885"/>
                    <a:pt x="1411556" y="3207365"/>
                  </a:cubicBezTo>
                  <a:cubicBezTo>
                    <a:pt x="1393912" y="3161317"/>
                    <a:pt x="1393912" y="3077135"/>
                    <a:pt x="1411556" y="2991153"/>
                  </a:cubicBezTo>
                  <a:cubicBezTo>
                    <a:pt x="1416597" y="2967769"/>
                    <a:pt x="1414077" y="2958056"/>
                    <a:pt x="1402914" y="2953739"/>
                  </a:cubicBezTo>
                  <a:cubicBezTo>
                    <a:pt x="1400754" y="2952929"/>
                    <a:pt x="1394227" y="2952705"/>
                    <a:pt x="1384291" y="2952997"/>
                  </a:cubicBezTo>
                  <a:close/>
                  <a:moveTo>
                    <a:pt x="1685364" y="172524"/>
                  </a:moveTo>
                  <a:cubicBezTo>
                    <a:pt x="1583420" y="172524"/>
                    <a:pt x="1496606" y="225056"/>
                    <a:pt x="1451218" y="315009"/>
                  </a:cubicBezTo>
                  <a:cubicBezTo>
                    <a:pt x="1414115" y="387690"/>
                    <a:pt x="1420959" y="488437"/>
                    <a:pt x="1461665" y="472965"/>
                  </a:cubicBezTo>
                  <a:cubicBezTo>
                    <a:pt x="1467428" y="470806"/>
                    <a:pt x="1521462" y="462891"/>
                    <a:pt x="1581619" y="455694"/>
                  </a:cubicBezTo>
                  <a:cubicBezTo>
                    <a:pt x="1677079" y="443821"/>
                    <a:pt x="1706617" y="444180"/>
                    <a:pt x="1810362" y="458573"/>
                  </a:cubicBezTo>
                  <a:cubicBezTo>
                    <a:pt x="1949408" y="477643"/>
                    <a:pt x="1960215" y="474045"/>
                    <a:pt x="1950489" y="412157"/>
                  </a:cubicBezTo>
                  <a:cubicBezTo>
                    <a:pt x="1927074" y="267514"/>
                    <a:pt x="1822249" y="172524"/>
                    <a:pt x="1685364" y="172524"/>
                  </a:cubicBezTo>
                  <a:close/>
                  <a:moveTo>
                    <a:pt x="1690774" y="0"/>
                  </a:moveTo>
                  <a:cubicBezTo>
                    <a:pt x="1804038" y="0"/>
                    <a:pt x="1917347" y="43375"/>
                    <a:pt x="2002486" y="130126"/>
                  </a:cubicBezTo>
                  <a:cubicBezTo>
                    <a:pt x="2088165" y="217237"/>
                    <a:pt x="2129924" y="325586"/>
                    <a:pt x="2127764" y="454813"/>
                  </a:cubicBezTo>
                  <a:cubicBezTo>
                    <a:pt x="2127044" y="497648"/>
                    <a:pt x="2126684" y="537964"/>
                    <a:pt x="2127044" y="544803"/>
                  </a:cubicBezTo>
                  <a:cubicBezTo>
                    <a:pt x="2127404" y="551283"/>
                    <a:pt x="2156204" y="573961"/>
                    <a:pt x="2191123" y="594838"/>
                  </a:cubicBezTo>
                  <a:cubicBezTo>
                    <a:pt x="2226043" y="615716"/>
                    <a:pt x="2300562" y="679070"/>
                    <a:pt x="2356361" y="735224"/>
                  </a:cubicBezTo>
                  <a:cubicBezTo>
                    <a:pt x="2470120" y="849692"/>
                    <a:pt x="2528079" y="940403"/>
                    <a:pt x="2575959" y="1079709"/>
                  </a:cubicBezTo>
                  <a:cubicBezTo>
                    <a:pt x="2614118" y="1190937"/>
                    <a:pt x="2624918" y="1260050"/>
                    <a:pt x="2635358" y="1467389"/>
                  </a:cubicBezTo>
                  <a:cubicBezTo>
                    <a:pt x="2646158" y="1676527"/>
                    <a:pt x="2682877" y="1943260"/>
                    <a:pt x="2716357" y="2056648"/>
                  </a:cubicBezTo>
                  <a:cubicBezTo>
                    <a:pt x="2815716" y="2389254"/>
                    <a:pt x="2878355" y="2515241"/>
                    <a:pt x="3077433" y="2782333"/>
                  </a:cubicBezTo>
                  <a:cubicBezTo>
                    <a:pt x="3234031" y="2992192"/>
                    <a:pt x="3286230" y="3073183"/>
                    <a:pt x="3353909" y="3209609"/>
                  </a:cubicBezTo>
                  <a:cubicBezTo>
                    <a:pt x="3457228" y="3418749"/>
                    <a:pt x="3280110" y="3644445"/>
                    <a:pt x="2891315" y="3798509"/>
                  </a:cubicBezTo>
                  <a:cubicBezTo>
                    <a:pt x="2752357" y="3853583"/>
                    <a:pt x="2668118" y="3878061"/>
                    <a:pt x="2467960" y="3920177"/>
                  </a:cubicBezTo>
                  <a:cubicBezTo>
                    <a:pt x="2169524" y="3983169"/>
                    <a:pt x="1733209" y="4012687"/>
                    <a:pt x="1421453" y="3990729"/>
                  </a:cubicBezTo>
                  <a:cubicBezTo>
                    <a:pt x="1225975" y="3976691"/>
                    <a:pt x="931859" y="3933135"/>
                    <a:pt x="801900" y="3898939"/>
                  </a:cubicBezTo>
                  <a:cubicBezTo>
                    <a:pt x="679862" y="3866901"/>
                    <a:pt x="641342" y="3855743"/>
                    <a:pt x="558183" y="3826945"/>
                  </a:cubicBezTo>
                  <a:cubicBezTo>
                    <a:pt x="301866" y="3739115"/>
                    <a:pt x="101349" y="3604129"/>
                    <a:pt x="35469" y="3474903"/>
                  </a:cubicBezTo>
                  <a:cubicBezTo>
                    <a:pt x="-17810" y="3370513"/>
                    <a:pt x="-11330" y="3269723"/>
                    <a:pt x="56709" y="3154175"/>
                  </a:cubicBezTo>
                  <a:cubicBezTo>
                    <a:pt x="79749" y="3114579"/>
                    <a:pt x="112869" y="3058065"/>
                    <a:pt x="130148" y="3028548"/>
                  </a:cubicBezTo>
                  <a:cubicBezTo>
                    <a:pt x="147428" y="2998671"/>
                    <a:pt x="217987" y="2898601"/>
                    <a:pt x="286746" y="2806091"/>
                  </a:cubicBezTo>
                  <a:cubicBezTo>
                    <a:pt x="441545" y="2597313"/>
                    <a:pt x="508504" y="2486084"/>
                    <a:pt x="572583" y="2330220"/>
                  </a:cubicBezTo>
                  <a:cubicBezTo>
                    <a:pt x="634502" y="2179755"/>
                    <a:pt x="668702" y="2057008"/>
                    <a:pt x="699661" y="1873787"/>
                  </a:cubicBezTo>
                  <a:cubicBezTo>
                    <a:pt x="736381" y="1654569"/>
                    <a:pt x="746101" y="1567098"/>
                    <a:pt x="746101" y="1446871"/>
                  </a:cubicBezTo>
                  <a:cubicBezTo>
                    <a:pt x="746101" y="1212535"/>
                    <a:pt x="817020" y="987558"/>
                    <a:pt x="942298" y="824855"/>
                  </a:cubicBezTo>
                  <a:cubicBezTo>
                    <a:pt x="1003498" y="744943"/>
                    <a:pt x="1108976" y="647753"/>
                    <a:pt x="1188535" y="597358"/>
                  </a:cubicBezTo>
                  <a:lnTo>
                    <a:pt x="1254055" y="556322"/>
                  </a:lnTo>
                  <a:lnTo>
                    <a:pt x="1254055" y="458772"/>
                  </a:lnTo>
                  <a:cubicBezTo>
                    <a:pt x="1254055" y="316947"/>
                    <a:pt x="1290774" y="220117"/>
                    <a:pt x="1379333" y="130126"/>
                  </a:cubicBezTo>
                  <a:cubicBezTo>
                    <a:pt x="1464292" y="43375"/>
                    <a:pt x="1577511" y="0"/>
                    <a:pt x="1690774" y="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3" name="群組 2"/>
          <p:cNvGrpSpPr/>
          <p:nvPr/>
        </p:nvGrpSpPr>
        <p:grpSpPr>
          <a:xfrm>
            <a:off x="3371714" y="2001772"/>
            <a:ext cx="741046" cy="741046"/>
            <a:chOff x="3371714" y="2001772"/>
            <a:chExt cx="741046" cy="741046"/>
          </a:xfrm>
        </p:grpSpPr>
        <p:sp>
          <p:nvSpPr>
            <p:cNvPr id="7" name="橢圓 6"/>
            <p:cNvSpPr/>
            <p:nvPr/>
          </p:nvSpPr>
          <p:spPr>
            <a:xfrm>
              <a:off x="3371714" y="2001772"/>
              <a:ext cx="741046" cy="741046"/>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1"/>
                </a:solidFill>
                <a:latin typeface="微軟正黑體" panose="020B0604030504040204" pitchFamily="34" charset="-120"/>
                <a:ea typeface="微軟正黑體" panose="020B0604030504040204" pitchFamily="34" charset="-120"/>
              </a:endParaRPr>
            </a:p>
          </p:txBody>
        </p:sp>
        <p:sp>
          <p:nvSpPr>
            <p:cNvPr id="19" name="手繪多邊形 18"/>
            <p:cNvSpPr>
              <a:spLocks noChangeAspect="1"/>
            </p:cNvSpPr>
            <p:nvPr/>
          </p:nvSpPr>
          <p:spPr bwMode="auto">
            <a:xfrm>
              <a:off x="3431568" y="2224900"/>
              <a:ext cx="621338" cy="294790"/>
            </a:xfrm>
            <a:custGeom>
              <a:avLst/>
              <a:gdLst>
                <a:gd name="connsiteX0" fmla="*/ 576282 w 4410958"/>
                <a:gd name="connsiteY0" fmla="*/ 734204 h 2092753"/>
                <a:gd name="connsiteX1" fmla="*/ 275518 w 4410958"/>
                <a:gd name="connsiteY1" fmla="*/ 1053302 h 2092753"/>
                <a:gd name="connsiteX2" fmla="*/ 496450 w 4410958"/>
                <a:gd name="connsiteY2" fmla="*/ 1350250 h 2092753"/>
                <a:gd name="connsiteX3" fmla="*/ 729614 w 4410958"/>
                <a:gd name="connsiteY3" fmla="*/ 1330814 h 2092753"/>
                <a:gd name="connsiteX4" fmla="*/ 902328 w 4410958"/>
                <a:gd name="connsiteY4" fmla="*/ 1071658 h 2092753"/>
                <a:gd name="connsiteX5" fmla="*/ 642896 w 4410958"/>
                <a:gd name="connsiteY5" fmla="*/ 739438 h 2092753"/>
                <a:gd name="connsiteX6" fmla="*/ 576282 w 4410958"/>
                <a:gd name="connsiteY6" fmla="*/ 734204 h 2092753"/>
                <a:gd name="connsiteX7" fmla="*/ 1063830 w 4410958"/>
                <a:gd name="connsiteY7" fmla="*/ 196 h 2092753"/>
                <a:gd name="connsiteX8" fmla="*/ 1520868 w 4410958"/>
                <a:gd name="connsiteY8" fmla="*/ 112710 h 2092753"/>
                <a:gd name="connsiteX9" fmla="*/ 1928698 w 4410958"/>
                <a:gd name="connsiteY9" fmla="*/ 478556 h 2092753"/>
                <a:gd name="connsiteX10" fmla="*/ 1972972 w 4410958"/>
                <a:gd name="connsiteY10" fmla="*/ 546972 h 2092753"/>
                <a:gd name="connsiteX11" fmla="*/ 2992010 w 4410958"/>
                <a:gd name="connsiteY11" fmla="*/ 546972 h 2092753"/>
                <a:gd name="connsiteX12" fmla="*/ 4026524 w 4410958"/>
                <a:gd name="connsiteY12" fmla="*/ 559936 h 2092753"/>
                <a:gd name="connsiteX13" fmla="*/ 4308730 w 4410958"/>
                <a:gd name="connsiteY13" fmla="*/ 906698 h 2092753"/>
                <a:gd name="connsiteX14" fmla="*/ 4372082 w 4410958"/>
                <a:gd name="connsiteY14" fmla="*/ 985916 h 2092753"/>
                <a:gd name="connsiteX15" fmla="*/ 4410958 w 4410958"/>
                <a:gd name="connsiteY15" fmla="*/ 1048570 h 2092753"/>
                <a:gd name="connsiteX16" fmla="*/ 4029404 w 4410958"/>
                <a:gd name="connsiteY16" fmla="*/ 1532884 h 2092753"/>
                <a:gd name="connsiteX17" fmla="*/ 3871022 w 4410958"/>
                <a:gd name="connsiteY17" fmla="*/ 1380208 h 2092753"/>
                <a:gd name="connsiteX18" fmla="*/ 3701122 w 4410958"/>
                <a:gd name="connsiteY18" fmla="*/ 1227892 h 2092753"/>
                <a:gd name="connsiteX19" fmla="*/ 3529784 w 4410958"/>
                <a:gd name="connsiteY19" fmla="*/ 1382730 h 2092753"/>
                <a:gd name="connsiteX20" fmla="*/ 3375002 w 4410958"/>
                <a:gd name="connsiteY20" fmla="*/ 1537566 h 2092753"/>
                <a:gd name="connsiteX21" fmla="*/ 3219862 w 4410958"/>
                <a:gd name="connsiteY21" fmla="*/ 1382730 h 2092753"/>
                <a:gd name="connsiteX22" fmla="*/ 3044562 w 4410958"/>
                <a:gd name="connsiteY22" fmla="*/ 1227892 h 2092753"/>
                <a:gd name="connsiteX23" fmla="*/ 2869624 w 4410958"/>
                <a:gd name="connsiteY23" fmla="*/ 1382730 h 2092753"/>
                <a:gd name="connsiteX24" fmla="*/ 2714482 w 4410958"/>
                <a:gd name="connsiteY24" fmla="*/ 1537566 h 2092753"/>
                <a:gd name="connsiteX25" fmla="*/ 2620534 w 4410958"/>
                <a:gd name="connsiteY25" fmla="*/ 1443584 h 2092753"/>
                <a:gd name="connsiteX26" fmla="*/ 2512186 w 4410958"/>
                <a:gd name="connsiteY26" fmla="*/ 1349962 h 2092753"/>
                <a:gd name="connsiteX27" fmla="*/ 2400240 w 4410958"/>
                <a:gd name="connsiteY27" fmla="*/ 1446104 h 2092753"/>
                <a:gd name="connsiteX28" fmla="*/ 2302332 w 4410958"/>
                <a:gd name="connsiteY28" fmla="*/ 1542608 h 2092753"/>
                <a:gd name="connsiteX29" fmla="*/ 2140352 w 4410958"/>
                <a:gd name="connsiteY29" fmla="*/ 1545128 h 2092753"/>
                <a:gd name="connsiteX30" fmla="*/ 1978372 w 4410958"/>
                <a:gd name="connsiteY30" fmla="*/ 1548008 h 2092753"/>
                <a:gd name="connsiteX31" fmla="*/ 1929778 w 4410958"/>
                <a:gd name="connsiteY31" fmla="*/ 1619306 h 2092753"/>
                <a:gd name="connsiteX32" fmla="*/ 1284736 w 4410958"/>
                <a:gd name="connsiteY32" fmla="*/ 2071932 h 2092753"/>
                <a:gd name="connsiteX33" fmla="*/ 794476 w 4410958"/>
                <a:gd name="connsiteY33" fmla="*/ 2067250 h 2092753"/>
                <a:gd name="connsiteX34" fmla="*/ 311414 w 4410958"/>
                <a:gd name="connsiteY34" fmla="*/ 1792506 h 2092753"/>
                <a:gd name="connsiteX35" fmla="*/ 49726 w 4410958"/>
                <a:gd name="connsiteY35" fmla="*/ 1370126 h 2092753"/>
                <a:gd name="connsiteX36" fmla="*/ 171030 w 4410958"/>
                <a:gd name="connsiteY36" fmla="*/ 474956 h 2092753"/>
                <a:gd name="connsiteX37" fmla="*/ 913980 w 4410958"/>
                <a:gd name="connsiteY37" fmla="*/ 9366 h 2092753"/>
                <a:gd name="connsiteX38" fmla="*/ 1063830 w 4410958"/>
                <a:gd name="connsiteY38" fmla="*/ 196 h 20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10958" h="2092753">
                  <a:moveTo>
                    <a:pt x="576282" y="734204"/>
                  </a:moveTo>
                  <a:cubicBezTo>
                    <a:pt x="421252" y="742374"/>
                    <a:pt x="275518" y="887642"/>
                    <a:pt x="275518" y="1053302"/>
                  </a:cubicBezTo>
                  <a:cubicBezTo>
                    <a:pt x="275518" y="1171362"/>
                    <a:pt x="380586" y="1312816"/>
                    <a:pt x="496450" y="1350250"/>
                  </a:cubicBezTo>
                  <a:cubicBezTo>
                    <a:pt x="547184" y="1366448"/>
                    <a:pt x="682478" y="1355288"/>
                    <a:pt x="729614" y="1330814"/>
                  </a:cubicBezTo>
                  <a:cubicBezTo>
                    <a:pt x="833242" y="1277542"/>
                    <a:pt x="892974" y="1187198"/>
                    <a:pt x="902328" y="1071658"/>
                  </a:cubicBezTo>
                  <a:cubicBezTo>
                    <a:pt x="915282" y="912926"/>
                    <a:pt x="806976" y="774712"/>
                    <a:pt x="642896" y="739438"/>
                  </a:cubicBezTo>
                  <a:cubicBezTo>
                    <a:pt x="620768" y="734668"/>
                    <a:pt x="598430" y="733038"/>
                    <a:pt x="576282" y="734204"/>
                  </a:cubicBezTo>
                  <a:close/>
                  <a:moveTo>
                    <a:pt x="1063830" y="196"/>
                  </a:moveTo>
                  <a:cubicBezTo>
                    <a:pt x="1217694" y="3268"/>
                    <a:pt x="1380214" y="42494"/>
                    <a:pt x="1520868" y="112710"/>
                  </a:cubicBezTo>
                  <a:cubicBezTo>
                    <a:pt x="1673848" y="189048"/>
                    <a:pt x="1836548" y="334882"/>
                    <a:pt x="1928698" y="478556"/>
                  </a:cubicBezTo>
                  <a:lnTo>
                    <a:pt x="1972972" y="546972"/>
                  </a:lnTo>
                  <a:lnTo>
                    <a:pt x="2992010" y="546972"/>
                  </a:lnTo>
                  <a:cubicBezTo>
                    <a:pt x="3792192" y="546972"/>
                    <a:pt x="4014286" y="549854"/>
                    <a:pt x="4026524" y="559936"/>
                  </a:cubicBezTo>
                  <a:cubicBezTo>
                    <a:pt x="4039482" y="570378"/>
                    <a:pt x="4219460" y="791830"/>
                    <a:pt x="4308730" y="906698"/>
                  </a:cubicBezTo>
                  <a:cubicBezTo>
                    <a:pt x="4322048" y="923982"/>
                    <a:pt x="4350484" y="959630"/>
                    <a:pt x="4372082" y="985916"/>
                  </a:cubicBezTo>
                  <a:cubicBezTo>
                    <a:pt x="4393678" y="1012202"/>
                    <a:pt x="4410958" y="1040288"/>
                    <a:pt x="4410958" y="1048570"/>
                  </a:cubicBezTo>
                  <a:cubicBezTo>
                    <a:pt x="4410958" y="1062974"/>
                    <a:pt x="4040562" y="1532884"/>
                    <a:pt x="4029404" y="1532884"/>
                  </a:cubicBezTo>
                  <a:cubicBezTo>
                    <a:pt x="4026524" y="1532884"/>
                    <a:pt x="3955252" y="1464108"/>
                    <a:pt x="3871022" y="1380208"/>
                  </a:cubicBezTo>
                  <a:cubicBezTo>
                    <a:pt x="3786432" y="1296670"/>
                    <a:pt x="3710122" y="1227892"/>
                    <a:pt x="3701122" y="1227892"/>
                  </a:cubicBezTo>
                  <a:cubicBezTo>
                    <a:pt x="3692124" y="1227892"/>
                    <a:pt x="3615094" y="1297750"/>
                    <a:pt x="3529784" y="1382730"/>
                  </a:cubicBezTo>
                  <a:lnTo>
                    <a:pt x="3375002" y="1537566"/>
                  </a:lnTo>
                  <a:lnTo>
                    <a:pt x="3219862" y="1382730"/>
                  </a:lnTo>
                  <a:cubicBezTo>
                    <a:pt x="3124472" y="1287668"/>
                    <a:pt x="3057162" y="1227892"/>
                    <a:pt x="3044562" y="1227892"/>
                  </a:cubicBezTo>
                  <a:cubicBezTo>
                    <a:pt x="3032324" y="1227892"/>
                    <a:pt x="2965012" y="1287668"/>
                    <a:pt x="2869624" y="1382730"/>
                  </a:cubicBezTo>
                  <a:lnTo>
                    <a:pt x="2714482" y="1537566"/>
                  </a:lnTo>
                  <a:lnTo>
                    <a:pt x="2620534" y="1443584"/>
                  </a:lnTo>
                  <a:cubicBezTo>
                    <a:pt x="2568700" y="1392092"/>
                    <a:pt x="2520106" y="1349962"/>
                    <a:pt x="2512186" y="1349962"/>
                  </a:cubicBezTo>
                  <a:cubicBezTo>
                    <a:pt x="2504628" y="1349962"/>
                    <a:pt x="2454234" y="1393172"/>
                    <a:pt x="2400240" y="1446104"/>
                  </a:cubicBezTo>
                  <a:lnTo>
                    <a:pt x="2302332" y="1542608"/>
                  </a:lnTo>
                  <a:lnTo>
                    <a:pt x="2140352" y="1545128"/>
                  </a:lnTo>
                  <a:lnTo>
                    <a:pt x="1978372" y="1548008"/>
                  </a:lnTo>
                  <a:lnTo>
                    <a:pt x="1929778" y="1619306"/>
                  </a:lnTo>
                  <a:cubicBezTo>
                    <a:pt x="1764918" y="1860922"/>
                    <a:pt x="1576300" y="1993074"/>
                    <a:pt x="1284736" y="2071932"/>
                  </a:cubicBezTo>
                  <a:cubicBezTo>
                    <a:pt x="1174950" y="2101460"/>
                    <a:pt x="915060" y="2099298"/>
                    <a:pt x="794476" y="2067250"/>
                  </a:cubicBezTo>
                  <a:cubicBezTo>
                    <a:pt x="600098" y="2016118"/>
                    <a:pt x="449636" y="1930058"/>
                    <a:pt x="311414" y="1792506"/>
                  </a:cubicBezTo>
                  <a:cubicBezTo>
                    <a:pt x="184350" y="1665756"/>
                    <a:pt x="103358" y="1535046"/>
                    <a:pt x="49726" y="1370126"/>
                  </a:cubicBezTo>
                  <a:cubicBezTo>
                    <a:pt x="-46742" y="1074496"/>
                    <a:pt x="-1028" y="736738"/>
                    <a:pt x="171030" y="474956"/>
                  </a:cubicBezTo>
                  <a:cubicBezTo>
                    <a:pt x="338050" y="220736"/>
                    <a:pt x="600818" y="56176"/>
                    <a:pt x="913980" y="9366"/>
                  </a:cubicBezTo>
                  <a:cubicBezTo>
                    <a:pt x="962214" y="2164"/>
                    <a:pt x="1012542" y="-828"/>
                    <a:pt x="1063830" y="196"/>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0" name="文字方塊 2"/>
          <p:cNvSpPr txBox="1"/>
          <p:nvPr/>
        </p:nvSpPr>
        <p:spPr>
          <a:xfrm>
            <a:off x="4209063" y="2004154"/>
            <a:ext cx="468349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sp>
        <p:nvSpPr>
          <p:cNvPr id="21" name="文字方塊 2"/>
          <p:cNvSpPr txBox="1"/>
          <p:nvPr/>
        </p:nvSpPr>
        <p:spPr>
          <a:xfrm>
            <a:off x="3557074" y="3038606"/>
            <a:ext cx="468349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sp>
        <p:nvSpPr>
          <p:cNvPr id="22" name="文字方塊 2"/>
          <p:cNvSpPr txBox="1"/>
          <p:nvPr/>
        </p:nvSpPr>
        <p:spPr>
          <a:xfrm>
            <a:off x="2816028" y="4126490"/>
            <a:ext cx="468349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sp>
        <p:nvSpPr>
          <p:cNvPr id="23" name="文字方塊 2"/>
          <p:cNvSpPr txBox="1"/>
          <p:nvPr/>
        </p:nvSpPr>
        <p:spPr>
          <a:xfrm>
            <a:off x="2033919" y="5149424"/>
            <a:ext cx="468349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spTree>
    <p:extLst>
      <p:ext uri="{BB962C8B-B14F-4D97-AF65-F5344CB8AC3E}">
        <p14:creationId xmlns:p14="http://schemas.microsoft.com/office/powerpoint/2010/main" val="1845668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15</a:t>
            </a:r>
            <a:endParaRPr lang="zh-TW" altLang="en-US" sz="4800" b="1" dirty="0"/>
          </a:p>
        </p:txBody>
      </p:sp>
      <p:sp>
        <p:nvSpPr>
          <p:cNvPr id="8" name="手繪多邊形 7"/>
          <p:cNvSpPr>
            <a:spLocks noChangeAspect="1"/>
          </p:cNvSpPr>
          <p:nvPr/>
        </p:nvSpPr>
        <p:spPr bwMode="auto">
          <a:xfrm>
            <a:off x="1361848" y="1685864"/>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9" name="文字方塊 4"/>
          <p:cNvSpPr txBox="1"/>
          <p:nvPr/>
        </p:nvSpPr>
        <p:spPr>
          <a:xfrm>
            <a:off x="2160167" y="1830889"/>
            <a:ext cx="5940759"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cxnSp>
        <p:nvCxnSpPr>
          <p:cNvPr id="10" name="直線接點 9"/>
          <p:cNvCxnSpPr/>
          <p:nvPr/>
        </p:nvCxnSpPr>
        <p:spPr>
          <a:xfrm>
            <a:off x="1991028" y="1445101"/>
            <a:ext cx="0" cy="99012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字方塊 36"/>
          <p:cNvSpPr txBox="1"/>
          <p:nvPr/>
        </p:nvSpPr>
        <p:spPr>
          <a:xfrm>
            <a:off x="2143432" y="1542979"/>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1"/>
                </a:solidFill>
              </a:rPr>
              <a:t>TITLE 01</a:t>
            </a:r>
          </a:p>
        </p:txBody>
      </p:sp>
      <p:grpSp>
        <p:nvGrpSpPr>
          <p:cNvPr id="7" name="群組 6"/>
          <p:cNvGrpSpPr/>
          <p:nvPr/>
        </p:nvGrpSpPr>
        <p:grpSpPr>
          <a:xfrm>
            <a:off x="1358650" y="2946441"/>
            <a:ext cx="361238" cy="572934"/>
            <a:chOff x="1348137" y="2526737"/>
            <a:chExt cx="361238" cy="572934"/>
          </a:xfrm>
        </p:grpSpPr>
        <p:sp>
          <p:nvSpPr>
            <p:cNvPr id="23" name="手繪多邊形 22"/>
            <p:cNvSpPr>
              <a:spLocks/>
            </p:cNvSpPr>
            <p:nvPr/>
          </p:nvSpPr>
          <p:spPr bwMode="auto">
            <a:xfrm>
              <a:off x="1348137" y="2706216"/>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83"/>
            <p:cNvSpPr>
              <a:spLocks/>
            </p:cNvSpPr>
            <p:nvPr/>
          </p:nvSpPr>
          <p:spPr bwMode="auto">
            <a:xfrm>
              <a:off x="1438082" y="2606390"/>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84"/>
            <p:cNvSpPr>
              <a:spLocks/>
            </p:cNvSpPr>
            <p:nvPr/>
          </p:nvSpPr>
          <p:spPr bwMode="auto">
            <a:xfrm>
              <a:off x="1548198" y="2648173"/>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87"/>
            <p:cNvSpPr>
              <a:spLocks/>
            </p:cNvSpPr>
            <p:nvPr/>
          </p:nvSpPr>
          <p:spPr bwMode="auto">
            <a:xfrm>
              <a:off x="1552315" y="2557404"/>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88"/>
            <p:cNvSpPr>
              <a:spLocks/>
            </p:cNvSpPr>
            <p:nvPr/>
          </p:nvSpPr>
          <p:spPr bwMode="auto">
            <a:xfrm>
              <a:off x="1438288" y="2526737"/>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4" name="文字方塊 51"/>
          <p:cNvSpPr txBox="1"/>
          <p:nvPr/>
        </p:nvSpPr>
        <p:spPr>
          <a:xfrm>
            <a:off x="2160167" y="3123633"/>
            <a:ext cx="5940759"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cxnSp>
        <p:nvCxnSpPr>
          <p:cNvPr id="15" name="直線接點 14"/>
          <p:cNvCxnSpPr/>
          <p:nvPr/>
        </p:nvCxnSpPr>
        <p:spPr>
          <a:xfrm>
            <a:off x="1991028" y="2737845"/>
            <a:ext cx="0" cy="99012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字方塊 53"/>
          <p:cNvSpPr txBox="1"/>
          <p:nvPr/>
        </p:nvSpPr>
        <p:spPr>
          <a:xfrm>
            <a:off x="2143432" y="2835723"/>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2"/>
                </a:solidFill>
              </a:rPr>
              <a:t>TITLE 02</a:t>
            </a:r>
          </a:p>
        </p:txBody>
      </p:sp>
      <p:grpSp>
        <p:nvGrpSpPr>
          <p:cNvPr id="5" name="群組 4"/>
          <p:cNvGrpSpPr/>
          <p:nvPr/>
        </p:nvGrpSpPr>
        <p:grpSpPr>
          <a:xfrm>
            <a:off x="1320103" y="4307398"/>
            <a:ext cx="438332" cy="436508"/>
            <a:chOff x="1309590" y="3661750"/>
            <a:chExt cx="438332" cy="436508"/>
          </a:xfrm>
        </p:grpSpPr>
        <p:sp>
          <p:nvSpPr>
            <p:cNvPr id="30" name="手繪多邊形 29"/>
            <p:cNvSpPr>
              <a:spLocks/>
            </p:cNvSpPr>
            <p:nvPr/>
          </p:nvSpPr>
          <p:spPr bwMode="auto">
            <a:xfrm>
              <a:off x="1309590" y="3764267"/>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1" name="Freeform 92"/>
            <p:cNvSpPr>
              <a:spLocks/>
            </p:cNvSpPr>
            <p:nvPr/>
          </p:nvSpPr>
          <p:spPr bwMode="auto">
            <a:xfrm>
              <a:off x="1344862" y="3661750"/>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2" name="Freeform 93"/>
            <p:cNvSpPr>
              <a:spLocks/>
            </p:cNvSpPr>
            <p:nvPr/>
          </p:nvSpPr>
          <p:spPr bwMode="auto">
            <a:xfrm>
              <a:off x="1643750" y="3661750"/>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3" name="Freeform 94"/>
            <p:cNvSpPr>
              <a:spLocks/>
            </p:cNvSpPr>
            <p:nvPr/>
          </p:nvSpPr>
          <p:spPr bwMode="auto">
            <a:xfrm>
              <a:off x="1401132" y="3698448"/>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4" name="Freeform 95"/>
            <p:cNvSpPr>
              <a:spLocks/>
            </p:cNvSpPr>
            <p:nvPr/>
          </p:nvSpPr>
          <p:spPr bwMode="auto">
            <a:xfrm>
              <a:off x="1605828" y="3699876"/>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5" name="Freeform 96"/>
            <p:cNvSpPr>
              <a:spLocks/>
            </p:cNvSpPr>
            <p:nvPr/>
          </p:nvSpPr>
          <p:spPr bwMode="auto">
            <a:xfrm>
              <a:off x="1453937" y="3735351"/>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6" name="Freeform 97"/>
            <p:cNvSpPr>
              <a:spLocks/>
            </p:cNvSpPr>
            <p:nvPr/>
          </p:nvSpPr>
          <p:spPr bwMode="auto">
            <a:xfrm>
              <a:off x="1569129" y="3736982"/>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7" name="文字方塊 55"/>
          <p:cNvSpPr txBox="1"/>
          <p:nvPr/>
        </p:nvSpPr>
        <p:spPr>
          <a:xfrm>
            <a:off x="2160167" y="4416377"/>
            <a:ext cx="5940759"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cxnSp>
        <p:nvCxnSpPr>
          <p:cNvPr id="18" name="直線接點 17"/>
          <p:cNvCxnSpPr/>
          <p:nvPr/>
        </p:nvCxnSpPr>
        <p:spPr>
          <a:xfrm>
            <a:off x="1991028" y="4030589"/>
            <a:ext cx="0" cy="99012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字方塊 57"/>
          <p:cNvSpPr txBox="1"/>
          <p:nvPr/>
        </p:nvSpPr>
        <p:spPr>
          <a:xfrm>
            <a:off x="2143432" y="4128467"/>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3"/>
                </a:solidFill>
              </a:rPr>
              <a:t>TITLE 03</a:t>
            </a:r>
          </a:p>
        </p:txBody>
      </p:sp>
      <p:grpSp>
        <p:nvGrpSpPr>
          <p:cNvPr id="6" name="群組 5"/>
          <p:cNvGrpSpPr/>
          <p:nvPr/>
        </p:nvGrpSpPr>
        <p:grpSpPr>
          <a:xfrm>
            <a:off x="1239022" y="5635909"/>
            <a:ext cx="600494" cy="364974"/>
            <a:chOff x="1228509" y="4764317"/>
            <a:chExt cx="600494" cy="364974"/>
          </a:xfrm>
        </p:grpSpPr>
        <p:sp>
          <p:nvSpPr>
            <p:cNvPr id="28" name="Freeform 171"/>
            <p:cNvSpPr>
              <a:spLocks/>
            </p:cNvSpPr>
            <p:nvPr/>
          </p:nvSpPr>
          <p:spPr bwMode="auto">
            <a:xfrm>
              <a:off x="1228509" y="5093689"/>
              <a:ext cx="600494" cy="3560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9" name="手繪多邊形 28"/>
            <p:cNvSpPr>
              <a:spLocks/>
            </p:cNvSpPr>
            <p:nvPr/>
          </p:nvSpPr>
          <p:spPr bwMode="auto">
            <a:xfrm>
              <a:off x="1306416" y="4764317"/>
              <a:ext cx="442576" cy="29912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0" name="文字方塊 59"/>
          <p:cNvSpPr txBox="1"/>
          <p:nvPr/>
        </p:nvSpPr>
        <p:spPr>
          <a:xfrm>
            <a:off x="2160167" y="5709121"/>
            <a:ext cx="5940759"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The quick brown fox jumps over the lazy dog. </a:t>
            </a:r>
          </a:p>
        </p:txBody>
      </p:sp>
      <p:cxnSp>
        <p:nvCxnSpPr>
          <p:cNvPr id="21" name="直線接點 20"/>
          <p:cNvCxnSpPr/>
          <p:nvPr/>
        </p:nvCxnSpPr>
        <p:spPr>
          <a:xfrm>
            <a:off x="1991028" y="5323333"/>
            <a:ext cx="0" cy="99012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字方塊 61"/>
          <p:cNvSpPr txBox="1"/>
          <p:nvPr/>
        </p:nvSpPr>
        <p:spPr>
          <a:xfrm>
            <a:off x="2143432" y="5421211"/>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4"/>
                </a:solidFill>
              </a:rPr>
              <a:t>TITLE 04</a:t>
            </a:r>
          </a:p>
        </p:txBody>
      </p:sp>
    </p:spTree>
    <p:extLst>
      <p:ext uri="{BB962C8B-B14F-4D97-AF65-F5344CB8AC3E}">
        <p14:creationId xmlns:p14="http://schemas.microsoft.com/office/powerpoint/2010/main" val="3018054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16</a:t>
            </a:r>
            <a:endParaRPr lang="zh-TW" altLang="en-US" sz="4800" b="1" dirty="0"/>
          </a:p>
        </p:txBody>
      </p:sp>
      <p:sp>
        <p:nvSpPr>
          <p:cNvPr id="3" name="文字方塊 2"/>
          <p:cNvSpPr txBox="1"/>
          <p:nvPr/>
        </p:nvSpPr>
        <p:spPr>
          <a:xfrm>
            <a:off x="1073140" y="1833401"/>
            <a:ext cx="2340299" cy="769441"/>
          </a:xfrm>
          <a:prstGeom prst="rect">
            <a:avLst/>
          </a:prstGeom>
          <a:noFill/>
        </p:spPr>
        <p:txBody>
          <a:bodyPr wrap="square" rtlCol="0">
            <a:spAutoFit/>
          </a:bodyPr>
          <a:lstStyle/>
          <a:p>
            <a:pPr algn="r"/>
            <a:r>
              <a:rPr lang="en-US" altLang="zh-TW" sz="4400" b="1" dirty="0" smtClean="0">
                <a:solidFill>
                  <a:schemeClr val="accent1"/>
                </a:solidFill>
              </a:rPr>
              <a:t>630,113</a:t>
            </a:r>
            <a:endParaRPr lang="en-US" sz="4400" b="1" dirty="0">
              <a:solidFill>
                <a:schemeClr val="accent1"/>
              </a:solidFill>
            </a:endParaRPr>
          </a:p>
        </p:txBody>
      </p:sp>
      <p:cxnSp>
        <p:nvCxnSpPr>
          <p:cNvPr id="5" name="直線接點 4"/>
          <p:cNvCxnSpPr/>
          <p:nvPr/>
        </p:nvCxnSpPr>
        <p:spPr>
          <a:xfrm>
            <a:off x="3623617" y="1697394"/>
            <a:ext cx="0" cy="1041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字方塊 4"/>
          <p:cNvSpPr txBox="1"/>
          <p:nvPr/>
        </p:nvSpPr>
        <p:spPr>
          <a:xfrm>
            <a:off x="3825232" y="1848789"/>
            <a:ext cx="432055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r>
              <a:rPr lang="en-US" sz="1400" dirty="0"/>
              <a:t>The quick brown fox jumps over the lazy dog. </a:t>
            </a:r>
            <a:endParaRPr lang="en-US" sz="1400" dirty="0" smtClean="0"/>
          </a:p>
        </p:txBody>
      </p:sp>
      <p:sp>
        <p:nvSpPr>
          <p:cNvPr id="9" name="文字方塊 8"/>
          <p:cNvSpPr txBox="1"/>
          <p:nvPr/>
        </p:nvSpPr>
        <p:spPr>
          <a:xfrm>
            <a:off x="1073140" y="3438638"/>
            <a:ext cx="2340299" cy="769441"/>
          </a:xfrm>
          <a:prstGeom prst="rect">
            <a:avLst/>
          </a:prstGeom>
          <a:noFill/>
        </p:spPr>
        <p:txBody>
          <a:bodyPr wrap="square" rtlCol="0">
            <a:spAutoFit/>
          </a:bodyPr>
          <a:lstStyle/>
          <a:p>
            <a:pPr algn="r"/>
            <a:r>
              <a:rPr lang="en-US" altLang="zh-TW" sz="4400" b="1" dirty="0" smtClean="0">
                <a:solidFill>
                  <a:schemeClr val="accent2"/>
                </a:solidFill>
              </a:rPr>
              <a:t>175,45</a:t>
            </a:r>
            <a:endParaRPr lang="en-US" sz="4400" b="1" dirty="0">
              <a:solidFill>
                <a:schemeClr val="accent2"/>
              </a:solidFill>
            </a:endParaRPr>
          </a:p>
        </p:txBody>
      </p:sp>
      <p:cxnSp>
        <p:nvCxnSpPr>
          <p:cNvPr id="10" name="直線接點 9"/>
          <p:cNvCxnSpPr/>
          <p:nvPr/>
        </p:nvCxnSpPr>
        <p:spPr>
          <a:xfrm>
            <a:off x="3623617" y="3302631"/>
            <a:ext cx="0" cy="1041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字方塊 4"/>
          <p:cNvSpPr txBox="1"/>
          <p:nvPr/>
        </p:nvSpPr>
        <p:spPr>
          <a:xfrm>
            <a:off x="3825232" y="3454026"/>
            <a:ext cx="432055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r>
              <a:rPr lang="en-US" sz="1400" dirty="0"/>
              <a:t>The quick brown fox jumps over the lazy dog. </a:t>
            </a:r>
            <a:endParaRPr lang="en-US" sz="1400" dirty="0" smtClean="0"/>
          </a:p>
        </p:txBody>
      </p:sp>
      <p:sp>
        <p:nvSpPr>
          <p:cNvPr id="14" name="文字方塊 13"/>
          <p:cNvSpPr txBox="1"/>
          <p:nvPr/>
        </p:nvSpPr>
        <p:spPr>
          <a:xfrm>
            <a:off x="1073140" y="5043874"/>
            <a:ext cx="2340299" cy="769441"/>
          </a:xfrm>
          <a:prstGeom prst="rect">
            <a:avLst/>
          </a:prstGeom>
          <a:noFill/>
        </p:spPr>
        <p:txBody>
          <a:bodyPr wrap="square" rtlCol="0">
            <a:spAutoFit/>
          </a:bodyPr>
          <a:lstStyle/>
          <a:p>
            <a:pPr algn="r"/>
            <a:r>
              <a:rPr lang="en-US" altLang="zh-TW" sz="4400" b="1" dirty="0" smtClean="0">
                <a:solidFill>
                  <a:schemeClr val="accent3"/>
                </a:solidFill>
              </a:rPr>
              <a:t>446,598</a:t>
            </a:r>
            <a:endParaRPr lang="en-US" sz="4400" b="1" dirty="0">
              <a:solidFill>
                <a:schemeClr val="accent3"/>
              </a:solidFill>
            </a:endParaRPr>
          </a:p>
        </p:txBody>
      </p:sp>
      <p:cxnSp>
        <p:nvCxnSpPr>
          <p:cNvPr id="15" name="直線接點 14"/>
          <p:cNvCxnSpPr/>
          <p:nvPr/>
        </p:nvCxnSpPr>
        <p:spPr>
          <a:xfrm>
            <a:off x="3623617" y="4907867"/>
            <a:ext cx="0" cy="1041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字方塊 4"/>
          <p:cNvSpPr txBox="1"/>
          <p:nvPr/>
        </p:nvSpPr>
        <p:spPr>
          <a:xfrm>
            <a:off x="3825232" y="5059262"/>
            <a:ext cx="4320552"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r>
              <a:rPr lang="en-US" sz="1400" dirty="0"/>
              <a:t>The quick brown fox jumps over the lazy dog. </a:t>
            </a:r>
            <a:endParaRPr lang="en-US" sz="1400" dirty="0" smtClean="0"/>
          </a:p>
        </p:txBody>
      </p:sp>
    </p:spTree>
    <p:extLst>
      <p:ext uri="{BB962C8B-B14F-4D97-AF65-F5344CB8AC3E}">
        <p14:creationId xmlns:p14="http://schemas.microsoft.com/office/powerpoint/2010/main" val="201627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矩形 34"/>
          <p:cNvSpPr/>
          <p:nvPr/>
        </p:nvSpPr>
        <p:spPr>
          <a:xfrm>
            <a:off x="3428527" y="1775200"/>
            <a:ext cx="2417102" cy="4354146"/>
          </a:xfrm>
          <a:prstGeom prst="rect">
            <a:avLst/>
          </a:prstGeom>
          <a:solidFill>
            <a:schemeClr val="bg1">
              <a:lumMod val="9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17</a:t>
            </a:r>
            <a:endParaRPr lang="zh-TW" altLang="en-US" sz="4800" b="1" dirty="0"/>
          </a:p>
        </p:txBody>
      </p:sp>
      <p:sp>
        <p:nvSpPr>
          <p:cNvPr id="3" name="文字方塊 2"/>
          <p:cNvSpPr txBox="1"/>
          <p:nvPr/>
        </p:nvSpPr>
        <p:spPr>
          <a:xfrm>
            <a:off x="601512" y="1775199"/>
            <a:ext cx="1440184" cy="400110"/>
          </a:xfrm>
          <a:prstGeom prst="rect">
            <a:avLst/>
          </a:prstGeom>
          <a:noFill/>
        </p:spPr>
        <p:txBody>
          <a:bodyPr wrap="square" rtlCol="0">
            <a:spAutoFit/>
          </a:bodyPr>
          <a:lstStyle/>
          <a:p>
            <a:r>
              <a:rPr lang="en-US" sz="2000" b="1" dirty="0" smtClean="0">
                <a:solidFill>
                  <a:schemeClr val="accent1"/>
                </a:solidFill>
              </a:rPr>
              <a:t>TITLE 01</a:t>
            </a:r>
            <a:endParaRPr lang="en-US" sz="2000" b="1" dirty="0">
              <a:solidFill>
                <a:schemeClr val="accent1"/>
              </a:solidFill>
            </a:endParaRPr>
          </a:p>
        </p:txBody>
      </p:sp>
      <p:sp>
        <p:nvSpPr>
          <p:cNvPr id="5" name="文字方塊 4"/>
          <p:cNvSpPr txBox="1"/>
          <p:nvPr/>
        </p:nvSpPr>
        <p:spPr>
          <a:xfrm>
            <a:off x="601512" y="2144531"/>
            <a:ext cx="2286946" cy="1107996"/>
          </a:xfrm>
          <a:prstGeom prst="rect">
            <a:avLst/>
          </a:prstGeom>
          <a:noFill/>
        </p:spPr>
        <p:txBody>
          <a:bodyPr wrap="square" rtlCol="0">
            <a:spAutoFit/>
          </a:bodyPr>
          <a:lstStyle/>
          <a:p>
            <a:r>
              <a:rPr lang="en-US" sz="3600" b="1" dirty="0">
                <a:solidFill>
                  <a:schemeClr val="accent1"/>
                </a:solidFill>
              </a:rPr>
              <a:t>$</a:t>
            </a:r>
            <a:r>
              <a:rPr lang="en-US" sz="6600" b="1" dirty="0" smtClean="0">
                <a:solidFill>
                  <a:schemeClr val="accent1"/>
                </a:solidFill>
              </a:rPr>
              <a:t>16.</a:t>
            </a:r>
            <a:r>
              <a:rPr lang="en-US" sz="3600" b="1" dirty="0" smtClean="0">
                <a:solidFill>
                  <a:schemeClr val="accent1"/>
                </a:solidFill>
              </a:rPr>
              <a:t>88</a:t>
            </a:r>
            <a:endParaRPr lang="en-US" sz="6600" b="1" dirty="0">
              <a:solidFill>
                <a:schemeClr val="accent1"/>
              </a:solidFill>
            </a:endParaRPr>
          </a:p>
        </p:txBody>
      </p:sp>
      <p:cxnSp>
        <p:nvCxnSpPr>
          <p:cNvPr id="7" name="直線接點 6"/>
          <p:cNvCxnSpPr/>
          <p:nvPr/>
        </p:nvCxnSpPr>
        <p:spPr>
          <a:xfrm>
            <a:off x="728182" y="3844352"/>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728182" y="4551216"/>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728182" y="5258080"/>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27645" y="3229310"/>
            <a:ext cx="2160276" cy="523220"/>
          </a:xfrm>
          <a:prstGeom prst="rect">
            <a:avLst/>
          </a:prstGeom>
        </p:spPr>
        <p:txBody>
          <a:bodyPr wrap="square">
            <a:spAutoFit/>
          </a:bodyPr>
          <a:lstStyle/>
          <a:p>
            <a:r>
              <a:rPr lang="en-US" sz="1400" dirty="0"/>
              <a:t>The quick brown fox jumps over the lazy dog. </a:t>
            </a:r>
          </a:p>
        </p:txBody>
      </p:sp>
      <p:sp>
        <p:nvSpPr>
          <p:cNvPr id="14" name="矩形 13"/>
          <p:cNvSpPr/>
          <p:nvPr/>
        </p:nvSpPr>
        <p:spPr>
          <a:xfrm>
            <a:off x="727645" y="3936174"/>
            <a:ext cx="2160276" cy="523220"/>
          </a:xfrm>
          <a:prstGeom prst="rect">
            <a:avLst/>
          </a:prstGeom>
        </p:spPr>
        <p:txBody>
          <a:bodyPr wrap="square">
            <a:spAutoFit/>
          </a:bodyPr>
          <a:lstStyle/>
          <a:p>
            <a:r>
              <a:rPr lang="en-US" sz="1400" dirty="0"/>
              <a:t>The quick brown fox jumps over the lazy dog. </a:t>
            </a:r>
          </a:p>
        </p:txBody>
      </p:sp>
      <p:sp>
        <p:nvSpPr>
          <p:cNvPr id="15" name="矩形 14"/>
          <p:cNvSpPr/>
          <p:nvPr/>
        </p:nvSpPr>
        <p:spPr>
          <a:xfrm>
            <a:off x="727645" y="4643038"/>
            <a:ext cx="2160276" cy="523220"/>
          </a:xfrm>
          <a:prstGeom prst="rect">
            <a:avLst/>
          </a:prstGeom>
        </p:spPr>
        <p:txBody>
          <a:bodyPr wrap="square">
            <a:spAutoFit/>
          </a:bodyPr>
          <a:lstStyle/>
          <a:p>
            <a:r>
              <a:rPr lang="en-US" sz="1400" dirty="0"/>
              <a:t>The quick brown fox jumps over the lazy dog. </a:t>
            </a:r>
          </a:p>
        </p:txBody>
      </p:sp>
      <p:sp>
        <p:nvSpPr>
          <p:cNvPr id="16" name="矩形 15"/>
          <p:cNvSpPr/>
          <p:nvPr/>
        </p:nvSpPr>
        <p:spPr>
          <a:xfrm>
            <a:off x="727645" y="5349900"/>
            <a:ext cx="2160276" cy="523220"/>
          </a:xfrm>
          <a:prstGeom prst="rect">
            <a:avLst/>
          </a:prstGeom>
        </p:spPr>
        <p:txBody>
          <a:bodyPr wrap="square">
            <a:spAutoFit/>
          </a:bodyPr>
          <a:lstStyle/>
          <a:p>
            <a:r>
              <a:rPr lang="en-US" sz="1400" dirty="0"/>
              <a:t>The quick brown fox jumps over the lazy dog. </a:t>
            </a:r>
          </a:p>
        </p:txBody>
      </p:sp>
      <p:sp>
        <p:nvSpPr>
          <p:cNvPr id="17" name="文字方塊 16"/>
          <p:cNvSpPr txBox="1"/>
          <p:nvPr/>
        </p:nvSpPr>
        <p:spPr>
          <a:xfrm>
            <a:off x="3428527" y="1775199"/>
            <a:ext cx="1440184" cy="400110"/>
          </a:xfrm>
          <a:prstGeom prst="rect">
            <a:avLst/>
          </a:prstGeom>
          <a:noFill/>
        </p:spPr>
        <p:txBody>
          <a:bodyPr wrap="square" rtlCol="0">
            <a:spAutoFit/>
          </a:bodyPr>
          <a:lstStyle/>
          <a:p>
            <a:r>
              <a:rPr lang="en-US" sz="2000" b="1" dirty="0" smtClean="0">
                <a:solidFill>
                  <a:schemeClr val="accent2"/>
                </a:solidFill>
              </a:rPr>
              <a:t>TITLE 01</a:t>
            </a:r>
            <a:endParaRPr lang="en-US" sz="2000" b="1" dirty="0">
              <a:solidFill>
                <a:schemeClr val="accent2"/>
              </a:solidFill>
            </a:endParaRPr>
          </a:p>
        </p:txBody>
      </p:sp>
      <p:sp>
        <p:nvSpPr>
          <p:cNvPr id="18" name="文字方塊 17"/>
          <p:cNvSpPr txBox="1"/>
          <p:nvPr/>
        </p:nvSpPr>
        <p:spPr>
          <a:xfrm>
            <a:off x="3428527" y="2144531"/>
            <a:ext cx="2286946" cy="1107996"/>
          </a:xfrm>
          <a:prstGeom prst="rect">
            <a:avLst/>
          </a:prstGeom>
          <a:noFill/>
        </p:spPr>
        <p:txBody>
          <a:bodyPr wrap="square" rtlCol="0">
            <a:spAutoFit/>
          </a:bodyPr>
          <a:lstStyle/>
          <a:p>
            <a:r>
              <a:rPr lang="en-US" sz="3600" b="1" dirty="0">
                <a:solidFill>
                  <a:schemeClr val="accent2"/>
                </a:solidFill>
              </a:rPr>
              <a:t>$</a:t>
            </a:r>
            <a:r>
              <a:rPr lang="en-US" sz="6600" b="1" dirty="0" smtClean="0">
                <a:solidFill>
                  <a:schemeClr val="accent2"/>
                </a:solidFill>
              </a:rPr>
              <a:t>17.</a:t>
            </a:r>
            <a:r>
              <a:rPr lang="en-US" sz="3600" b="1" dirty="0" smtClean="0">
                <a:solidFill>
                  <a:schemeClr val="accent2"/>
                </a:solidFill>
              </a:rPr>
              <a:t>99</a:t>
            </a:r>
            <a:endParaRPr lang="en-US" sz="6600" b="1" dirty="0">
              <a:solidFill>
                <a:schemeClr val="accent2"/>
              </a:solidFill>
            </a:endParaRPr>
          </a:p>
        </p:txBody>
      </p:sp>
      <p:cxnSp>
        <p:nvCxnSpPr>
          <p:cNvPr id="19" name="直線接點 18"/>
          <p:cNvCxnSpPr/>
          <p:nvPr/>
        </p:nvCxnSpPr>
        <p:spPr>
          <a:xfrm>
            <a:off x="3555197" y="3844352"/>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555197" y="4551216"/>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555197" y="5258080"/>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554660" y="3229310"/>
            <a:ext cx="2160276" cy="523220"/>
          </a:xfrm>
          <a:prstGeom prst="rect">
            <a:avLst/>
          </a:prstGeom>
        </p:spPr>
        <p:txBody>
          <a:bodyPr wrap="square">
            <a:spAutoFit/>
          </a:bodyPr>
          <a:lstStyle/>
          <a:p>
            <a:r>
              <a:rPr lang="en-US" sz="1400" dirty="0"/>
              <a:t>The quick brown fox jumps over the lazy dog. </a:t>
            </a:r>
          </a:p>
        </p:txBody>
      </p:sp>
      <p:sp>
        <p:nvSpPr>
          <p:cNvPr id="23" name="矩形 22"/>
          <p:cNvSpPr/>
          <p:nvPr/>
        </p:nvSpPr>
        <p:spPr>
          <a:xfrm>
            <a:off x="3554660" y="3936174"/>
            <a:ext cx="2160276" cy="523220"/>
          </a:xfrm>
          <a:prstGeom prst="rect">
            <a:avLst/>
          </a:prstGeom>
        </p:spPr>
        <p:txBody>
          <a:bodyPr wrap="square">
            <a:spAutoFit/>
          </a:bodyPr>
          <a:lstStyle/>
          <a:p>
            <a:r>
              <a:rPr lang="en-US" sz="1400" dirty="0"/>
              <a:t>The quick brown fox jumps over the lazy dog. </a:t>
            </a:r>
          </a:p>
        </p:txBody>
      </p:sp>
      <p:sp>
        <p:nvSpPr>
          <p:cNvPr id="24" name="矩形 23"/>
          <p:cNvSpPr/>
          <p:nvPr/>
        </p:nvSpPr>
        <p:spPr>
          <a:xfrm>
            <a:off x="3554660" y="4643038"/>
            <a:ext cx="2160276" cy="523220"/>
          </a:xfrm>
          <a:prstGeom prst="rect">
            <a:avLst/>
          </a:prstGeom>
        </p:spPr>
        <p:txBody>
          <a:bodyPr wrap="square">
            <a:spAutoFit/>
          </a:bodyPr>
          <a:lstStyle/>
          <a:p>
            <a:r>
              <a:rPr lang="en-US" sz="1400" dirty="0"/>
              <a:t>The quick brown fox jumps over the lazy dog. </a:t>
            </a:r>
          </a:p>
        </p:txBody>
      </p:sp>
      <p:sp>
        <p:nvSpPr>
          <p:cNvPr id="25" name="矩形 24"/>
          <p:cNvSpPr/>
          <p:nvPr/>
        </p:nvSpPr>
        <p:spPr>
          <a:xfrm>
            <a:off x="3554660" y="5349900"/>
            <a:ext cx="2160276" cy="523220"/>
          </a:xfrm>
          <a:prstGeom prst="rect">
            <a:avLst/>
          </a:prstGeom>
        </p:spPr>
        <p:txBody>
          <a:bodyPr wrap="square">
            <a:spAutoFit/>
          </a:bodyPr>
          <a:lstStyle/>
          <a:p>
            <a:r>
              <a:rPr lang="en-US" sz="1400" dirty="0"/>
              <a:t>The quick brown fox jumps over the lazy dog. </a:t>
            </a:r>
          </a:p>
        </p:txBody>
      </p:sp>
      <p:sp>
        <p:nvSpPr>
          <p:cNvPr id="26" name="文字方塊 25"/>
          <p:cNvSpPr txBox="1"/>
          <p:nvPr/>
        </p:nvSpPr>
        <p:spPr>
          <a:xfrm>
            <a:off x="6255542" y="1775199"/>
            <a:ext cx="1440184" cy="400110"/>
          </a:xfrm>
          <a:prstGeom prst="rect">
            <a:avLst/>
          </a:prstGeom>
          <a:noFill/>
        </p:spPr>
        <p:txBody>
          <a:bodyPr wrap="square" rtlCol="0">
            <a:spAutoFit/>
          </a:bodyPr>
          <a:lstStyle/>
          <a:p>
            <a:r>
              <a:rPr lang="en-US" sz="2000" b="1" dirty="0" smtClean="0">
                <a:solidFill>
                  <a:schemeClr val="accent3"/>
                </a:solidFill>
              </a:rPr>
              <a:t>TITLE 01</a:t>
            </a:r>
            <a:endParaRPr lang="en-US" sz="2000" b="1" dirty="0">
              <a:solidFill>
                <a:schemeClr val="accent3"/>
              </a:solidFill>
            </a:endParaRPr>
          </a:p>
        </p:txBody>
      </p:sp>
      <p:sp>
        <p:nvSpPr>
          <p:cNvPr id="27" name="文字方塊 26"/>
          <p:cNvSpPr txBox="1"/>
          <p:nvPr/>
        </p:nvSpPr>
        <p:spPr>
          <a:xfrm>
            <a:off x="6255542" y="2144531"/>
            <a:ext cx="2286946" cy="1107996"/>
          </a:xfrm>
          <a:prstGeom prst="rect">
            <a:avLst/>
          </a:prstGeom>
          <a:noFill/>
        </p:spPr>
        <p:txBody>
          <a:bodyPr wrap="square" rtlCol="0">
            <a:spAutoFit/>
          </a:bodyPr>
          <a:lstStyle/>
          <a:p>
            <a:r>
              <a:rPr lang="en-US" sz="3600" b="1" dirty="0" smtClean="0">
                <a:solidFill>
                  <a:schemeClr val="accent3"/>
                </a:solidFill>
              </a:rPr>
              <a:t>$</a:t>
            </a:r>
            <a:r>
              <a:rPr lang="en-US" sz="6600" b="1" dirty="0" smtClean="0">
                <a:solidFill>
                  <a:schemeClr val="accent3"/>
                </a:solidFill>
              </a:rPr>
              <a:t>22.</a:t>
            </a:r>
            <a:r>
              <a:rPr lang="en-US" sz="3600" b="1" dirty="0" smtClean="0">
                <a:solidFill>
                  <a:schemeClr val="accent3"/>
                </a:solidFill>
              </a:rPr>
              <a:t>99</a:t>
            </a:r>
            <a:endParaRPr lang="en-US" sz="6600" b="1" dirty="0">
              <a:solidFill>
                <a:schemeClr val="accent3"/>
              </a:solidFill>
            </a:endParaRPr>
          </a:p>
        </p:txBody>
      </p:sp>
      <p:cxnSp>
        <p:nvCxnSpPr>
          <p:cNvPr id="28" name="直線接點 27"/>
          <p:cNvCxnSpPr/>
          <p:nvPr/>
        </p:nvCxnSpPr>
        <p:spPr>
          <a:xfrm>
            <a:off x="6382212" y="3844352"/>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382212" y="4551216"/>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6382212" y="5258080"/>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381675" y="3229310"/>
            <a:ext cx="2160276" cy="523220"/>
          </a:xfrm>
          <a:prstGeom prst="rect">
            <a:avLst/>
          </a:prstGeom>
        </p:spPr>
        <p:txBody>
          <a:bodyPr wrap="square">
            <a:spAutoFit/>
          </a:bodyPr>
          <a:lstStyle/>
          <a:p>
            <a:r>
              <a:rPr lang="en-US" sz="1400" dirty="0"/>
              <a:t>The quick brown fox jumps over the lazy dog. </a:t>
            </a:r>
          </a:p>
        </p:txBody>
      </p:sp>
      <p:sp>
        <p:nvSpPr>
          <p:cNvPr id="32" name="矩形 31"/>
          <p:cNvSpPr/>
          <p:nvPr/>
        </p:nvSpPr>
        <p:spPr>
          <a:xfrm>
            <a:off x="6381675" y="3936174"/>
            <a:ext cx="2160276" cy="523220"/>
          </a:xfrm>
          <a:prstGeom prst="rect">
            <a:avLst/>
          </a:prstGeom>
        </p:spPr>
        <p:txBody>
          <a:bodyPr wrap="square">
            <a:spAutoFit/>
          </a:bodyPr>
          <a:lstStyle/>
          <a:p>
            <a:r>
              <a:rPr lang="en-US" sz="1400" dirty="0"/>
              <a:t>The quick brown fox jumps over the lazy dog. </a:t>
            </a:r>
          </a:p>
        </p:txBody>
      </p:sp>
      <p:sp>
        <p:nvSpPr>
          <p:cNvPr id="33" name="矩形 32"/>
          <p:cNvSpPr/>
          <p:nvPr/>
        </p:nvSpPr>
        <p:spPr>
          <a:xfrm>
            <a:off x="6381675" y="4643038"/>
            <a:ext cx="2160276" cy="523220"/>
          </a:xfrm>
          <a:prstGeom prst="rect">
            <a:avLst/>
          </a:prstGeom>
        </p:spPr>
        <p:txBody>
          <a:bodyPr wrap="square">
            <a:spAutoFit/>
          </a:bodyPr>
          <a:lstStyle/>
          <a:p>
            <a:r>
              <a:rPr lang="en-US" sz="1400" dirty="0"/>
              <a:t>The quick brown fox jumps over the lazy dog. </a:t>
            </a:r>
          </a:p>
        </p:txBody>
      </p:sp>
      <p:sp>
        <p:nvSpPr>
          <p:cNvPr id="34" name="矩形 33"/>
          <p:cNvSpPr/>
          <p:nvPr/>
        </p:nvSpPr>
        <p:spPr>
          <a:xfrm>
            <a:off x="6381675" y="5349900"/>
            <a:ext cx="2160276" cy="523220"/>
          </a:xfrm>
          <a:prstGeom prst="rect">
            <a:avLst/>
          </a:prstGeom>
        </p:spPr>
        <p:txBody>
          <a:bodyPr wrap="square">
            <a:spAutoFit/>
          </a:bodyPr>
          <a:lstStyle/>
          <a:p>
            <a:r>
              <a:rPr lang="en-US" sz="1400" dirty="0"/>
              <a:t>The quick brown fox jumps over the lazy dog. </a:t>
            </a:r>
          </a:p>
        </p:txBody>
      </p:sp>
    </p:spTree>
    <p:extLst>
      <p:ext uri="{BB962C8B-B14F-4D97-AF65-F5344CB8AC3E}">
        <p14:creationId xmlns:p14="http://schemas.microsoft.com/office/powerpoint/2010/main" val="2752109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055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18</a:t>
            </a:r>
            <a:endParaRPr lang="zh-TW" altLang="en-US" sz="4800" b="1" dirty="0"/>
          </a:p>
        </p:txBody>
      </p:sp>
      <p:cxnSp>
        <p:nvCxnSpPr>
          <p:cNvPr id="4" name="直線接點 3"/>
          <p:cNvCxnSpPr/>
          <p:nvPr/>
        </p:nvCxnSpPr>
        <p:spPr>
          <a:xfrm>
            <a:off x="1140263" y="2528885"/>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220401" y="3879058"/>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140263" y="5229230"/>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4932046" y="2528885"/>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012184" y="3879058"/>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4932046" y="5229230"/>
            <a:ext cx="2160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字方塊 36"/>
          <p:cNvSpPr txBox="1"/>
          <p:nvPr/>
        </p:nvSpPr>
        <p:spPr>
          <a:xfrm>
            <a:off x="1801817" y="2001451"/>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1"/>
                </a:solidFill>
              </a:rPr>
              <a:t>TITLE 01</a:t>
            </a:r>
          </a:p>
        </p:txBody>
      </p:sp>
      <p:sp>
        <p:nvSpPr>
          <p:cNvPr id="15" name="文字方塊 53"/>
          <p:cNvSpPr txBox="1"/>
          <p:nvPr/>
        </p:nvSpPr>
        <p:spPr>
          <a:xfrm>
            <a:off x="2940493" y="3370706"/>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2"/>
                </a:solidFill>
              </a:rPr>
              <a:t>TITLE 02</a:t>
            </a:r>
          </a:p>
        </p:txBody>
      </p:sp>
      <p:sp>
        <p:nvSpPr>
          <p:cNvPr id="16" name="文字方塊 57"/>
          <p:cNvSpPr txBox="1"/>
          <p:nvPr/>
        </p:nvSpPr>
        <p:spPr>
          <a:xfrm>
            <a:off x="1801817" y="4703949"/>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3"/>
                </a:solidFill>
              </a:rPr>
              <a:t>TITLE 03</a:t>
            </a:r>
          </a:p>
        </p:txBody>
      </p:sp>
      <p:sp>
        <p:nvSpPr>
          <p:cNvPr id="18" name="文字方塊 36"/>
          <p:cNvSpPr txBox="1"/>
          <p:nvPr/>
        </p:nvSpPr>
        <p:spPr>
          <a:xfrm>
            <a:off x="5642182" y="2001451"/>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4"/>
                </a:solidFill>
              </a:rPr>
              <a:t>TITLE 04</a:t>
            </a:r>
          </a:p>
        </p:txBody>
      </p:sp>
      <p:sp>
        <p:nvSpPr>
          <p:cNvPr id="19" name="文字方塊 53"/>
          <p:cNvSpPr txBox="1"/>
          <p:nvPr/>
        </p:nvSpPr>
        <p:spPr>
          <a:xfrm>
            <a:off x="6622602" y="3370706"/>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5"/>
                </a:solidFill>
              </a:rPr>
              <a:t>TITLE 05</a:t>
            </a:r>
          </a:p>
        </p:txBody>
      </p:sp>
      <p:sp>
        <p:nvSpPr>
          <p:cNvPr id="20" name="文字方塊 57"/>
          <p:cNvSpPr txBox="1"/>
          <p:nvPr/>
        </p:nvSpPr>
        <p:spPr>
          <a:xfrm>
            <a:off x="5642182" y="4703949"/>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6"/>
                </a:solidFill>
              </a:rPr>
              <a:t>TITLE 06</a:t>
            </a:r>
          </a:p>
        </p:txBody>
      </p:sp>
      <p:sp>
        <p:nvSpPr>
          <p:cNvPr id="21" name="手繪多邊形 20"/>
          <p:cNvSpPr>
            <a:spLocks/>
          </p:cNvSpPr>
          <p:nvPr/>
        </p:nvSpPr>
        <p:spPr bwMode="auto">
          <a:xfrm>
            <a:off x="2519245" y="3316641"/>
            <a:ext cx="392097" cy="466677"/>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22" name="群組 21"/>
          <p:cNvGrpSpPr>
            <a:grpSpLocks noChangeAspect="1"/>
          </p:cNvGrpSpPr>
          <p:nvPr/>
        </p:nvGrpSpPr>
        <p:grpSpPr>
          <a:xfrm>
            <a:off x="1241074" y="4674417"/>
            <a:ext cx="425943" cy="427489"/>
            <a:chOff x="5583600" y="7359116"/>
            <a:chExt cx="2941833" cy="2952515"/>
          </a:xfrm>
          <a:solidFill>
            <a:schemeClr val="accent3"/>
          </a:solidFill>
        </p:grpSpPr>
        <p:sp>
          <p:nvSpPr>
            <p:cNvPr id="23"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6" name="手繪多邊形 25"/>
          <p:cNvSpPr>
            <a:spLocks noChangeAspect="1"/>
          </p:cNvSpPr>
          <p:nvPr/>
        </p:nvSpPr>
        <p:spPr bwMode="auto">
          <a:xfrm>
            <a:off x="6192207" y="3316641"/>
            <a:ext cx="361726" cy="427489"/>
          </a:xfrm>
          <a:custGeom>
            <a:avLst/>
            <a:gdLst>
              <a:gd name="connsiteX0" fmla="*/ 1384291 w 3382902"/>
              <a:gd name="connsiteY0" fmla="*/ 2952997 h 3997939"/>
              <a:gd name="connsiteX1" fmla="*/ 1228635 w 3382902"/>
              <a:gd name="connsiteY1" fmla="*/ 2967769 h 3997939"/>
              <a:gd name="connsiteX2" fmla="*/ 837588 w 3382902"/>
              <a:gd name="connsiteY2" fmla="*/ 3038281 h 3997939"/>
              <a:gd name="connsiteX3" fmla="*/ 450141 w 3382902"/>
              <a:gd name="connsiteY3" fmla="*/ 3181823 h 3997939"/>
              <a:gd name="connsiteX4" fmla="*/ 267940 w 3382902"/>
              <a:gd name="connsiteY4" fmla="*/ 3329323 h 3997939"/>
              <a:gd name="connsiteX5" fmla="*/ 398649 w 3382902"/>
              <a:gd name="connsiteY5" fmla="*/ 3452719 h 3997939"/>
              <a:gd name="connsiteX6" fmla="*/ 893040 w 3382902"/>
              <a:gd name="connsiteY6" fmla="*/ 3635833 h 3997939"/>
              <a:gd name="connsiteX7" fmla="*/ 1015107 w 3382902"/>
              <a:gd name="connsiteY7" fmla="*/ 3661737 h 3997939"/>
              <a:gd name="connsiteX8" fmla="*/ 1391032 w 3382902"/>
              <a:gd name="connsiteY8" fmla="*/ 3712101 h 3997939"/>
              <a:gd name="connsiteX9" fmla="*/ 2158363 w 3382902"/>
              <a:gd name="connsiteY9" fmla="*/ 3694115 h 3997939"/>
              <a:gd name="connsiteX10" fmla="*/ 2964584 w 3382902"/>
              <a:gd name="connsiteY10" fmla="*/ 3455597 h 3997939"/>
              <a:gd name="connsiteX11" fmla="*/ 3103215 w 3382902"/>
              <a:gd name="connsiteY11" fmla="*/ 3327883 h 3997939"/>
              <a:gd name="connsiteX12" fmla="*/ 2912732 w 3382902"/>
              <a:gd name="connsiteY12" fmla="*/ 3177147 h 3997939"/>
              <a:gd name="connsiteX13" fmla="*/ 2533928 w 3382902"/>
              <a:gd name="connsiteY13" fmla="*/ 3038281 h 3997939"/>
              <a:gd name="connsiteX14" fmla="*/ 2140719 w 3382902"/>
              <a:gd name="connsiteY14" fmla="*/ 2967409 h 3997939"/>
              <a:gd name="connsiteX15" fmla="*/ 1966080 w 3382902"/>
              <a:gd name="connsiteY15" fmla="*/ 2961653 h 3997939"/>
              <a:gd name="connsiteX16" fmla="*/ 1963560 w 3382902"/>
              <a:gd name="connsiteY16" fmla="*/ 3015976 h 3997939"/>
              <a:gd name="connsiteX17" fmla="*/ 1817727 w 3382902"/>
              <a:gd name="connsiteY17" fmla="*/ 3360981 h 3997939"/>
              <a:gd name="connsiteX18" fmla="*/ 1685578 w 3382902"/>
              <a:gd name="connsiteY18" fmla="*/ 3387963 h 3997939"/>
              <a:gd name="connsiteX19" fmla="*/ 1553068 w 3382902"/>
              <a:gd name="connsiteY19" fmla="*/ 3360981 h 3997939"/>
              <a:gd name="connsiteX20" fmla="*/ 1411556 w 3382902"/>
              <a:gd name="connsiteY20" fmla="*/ 3207365 h 3997939"/>
              <a:gd name="connsiteX21" fmla="*/ 1411556 w 3382902"/>
              <a:gd name="connsiteY21" fmla="*/ 2991153 h 3997939"/>
              <a:gd name="connsiteX22" fmla="*/ 1402914 w 3382902"/>
              <a:gd name="connsiteY22" fmla="*/ 2953739 h 3997939"/>
              <a:gd name="connsiteX23" fmla="*/ 1384291 w 3382902"/>
              <a:gd name="connsiteY23" fmla="*/ 2952997 h 3997939"/>
              <a:gd name="connsiteX24" fmla="*/ 1685364 w 3382902"/>
              <a:gd name="connsiteY24" fmla="*/ 172524 h 3997939"/>
              <a:gd name="connsiteX25" fmla="*/ 1451218 w 3382902"/>
              <a:gd name="connsiteY25" fmla="*/ 315009 h 3997939"/>
              <a:gd name="connsiteX26" fmla="*/ 1461665 w 3382902"/>
              <a:gd name="connsiteY26" fmla="*/ 472965 h 3997939"/>
              <a:gd name="connsiteX27" fmla="*/ 1581619 w 3382902"/>
              <a:gd name="connsiteY27" fmla="*/ 455694 h 3997939"/>
              <a:gd name="connsiteX28" fmla="*/ 1810362 w 3382902"/>
              <a:gd name="connsiteY28" fmla="*/ 458573 h 3997939"/>
              <a:gd name="connsiteX29" fmla="*/ 1950489 w 3382902"/>
              <a:gd name="connsiteY29" fmla="*/ 412157 h 3997939"/>
              <a:gd name="connsiteX30" fmla="*/ 1685364 w 3382902"/>
              <a:gd name="connsiteY30" fmla="*/ 172524 h 3997939"/>
              <a:gd name="connsiteX31" fmla="*/ 1690774 w 3382902"/>
              <a:gd name="connsiteY31" fmla="*/ 0 h 3997939"/>
              <a:gd name="connsiteX32" fmla="*/ 2002486 w 3382902"/>
              <a:gd name="connsiteY32" fmla="*/ 130126 h 3997939"/>
              <a:gd name="connsiteX33" fmla="*/ 2127764 w 3382902"/>
              <a:gd name="connsiteY33" fmla="*/ 454813 h 3997939"/>
              <a:gd name="connsiteX34" fmla="*/ 2127044 w 3382902"/>
              <a:gd name="connsiteY34" fmla="*/ 544803 h 3997939"/>
              <a:gd name="connsiteX35" fmla="*/ 2191123 w 3382902"/>
              <a:gd name="connsiteY35" fmla="*/ 594838 h 3997939"/>
              <a:gd name="connsiteX36" fmla="*/ 2356361 w 3382902"/>
              <a:gd name="connsiteY36" fmla="*/ 735224 h 3997939"/>
              <a:gd name="connsiteX37" fmla="*/ 2575959 w 3382902"/>
              <a:gd name="connsiteY37" fmla="*/ 1079709 h 3997939"/>
              <a:gd name="connsiteX38" fmla="*/ 2635358 w 3382902"/>
              <a:gd name="connsiteY38" fmla="*/ 1467389 h 3997939"/>
              <a:gd name="connsiteX39" fmla="*/ 2716357 w 3382902"/>
              <a:gd name="connsiteY39" fmla="*/ 2056648 h 3997939"/>
              <a:gd name="connsiteX40" fmla="*/ 3077433 w 3382902"/>
              <a:gd name="connsiteY40" fmla="*/ 2782333 h 3997939"/>
              <a:gd name="connsiteX41" fmla="*/ 3353909 w 3382902"/>
              <a:gd name="connsiteY41" fmla="*/ 3209609 h 3997939"/>
              <a:gd name="connsiteX42" fmla="*/ 2891315 w 3382902"/>
              <a:gd name="connsiteY42" fmla="*/ 3798509 h 3997939"/>
              <a:gd name="connsiteX43" fmla="*/ 2467960 w 3382902"/>
              <a:gd name="connsiteY43" fmla="*/ 3920177 h 3997939"/>
              <a:gd name="connsiteX44" fmla="*/ 1421453 w 3382902"/>
              <a:gd name="connsiteY44" fmla="*/ 3990729 h 3997939"/>
              <a:gd name="connsiteX45" fmla="*/ 801900 w 3382902"/>
              <a:gd name="connsiteY45" fmla="*/ 3898939 h 3997939"/>
              <a:gd name="connsiteX46" fmla="*/ 558183 w 3382902"/>
              <a:gd name="connsiteY46" fmla="*/ 3826945 h 3997939"/>
              <a:gd name="connsiteX47" fmla="*/ 35469 w 3382902"/>
              <a:gd name="connsiteY47" fmla="*/ 3474903 h 3997939"/>
              <a:gd name="connsiteX48" fmla="*/ 56709 w 3382902"/>
              <a:gd name="connsiteY48" fmla="*/ 3154175 h 3997939"/>
              <a:gd name="connsiteX49" fmla="*/ 130148 w 3382902"/>
              <a:gd name="connsiteY49" fmla="*/ 3028548 h 3997939"/>
              <a:gd name="connsiteX50" fmla="*/ 286746 w 3382902"/>
              <a:gd name="connsiteY50" fmla="*/ 2806091 h 3997939"/>
              <a:gd name="connsiteX51" fmla="*/ 572583 w 3382902"/>
              <a:gd name="connsiteY51" fmla="*/ 2330220 h 3997939"/>
              <a:gd name="connsiteX52" fmla="*/ 699661 w 3382902"/>
              <a:gd name="connsiteY52" fmla="*/ 1873787 h 3997939"/>
              <a:gd name="connsiteX53" fmla="*/ 746101 w 3382902"/>
              <a:gd name="connsiteY53" fmla="*/ 1446871 h 3997939"/>
              <a:gd name="connsiteX54" fmla="*/ 942298 w 3382902"/>
              <a:gd name="connsiteY54" fmla="*/ 824855 h 3997939"/>
              <a:gd name="connsiteX55" fmla="*/ 1188535 w 3382902"/>
              <a:gd name="connsiteY55" fmla="*/ 597358 h 3997939"/>
              <a:gd name="connsiteX56" fmla="*/ 1254055 w 3382902"/>
              <a:gd name="connsiteY56" fmla="*/ 556322 h 3997939"/>
              <a:gd name="connsiteX57" fmla="*/ 1254055 w 3382902"/>
              <a:gd name="connsiteY57" fmla="*/ 458772 h 3997939"/>
              <a:gd name="connsiteX58" fmla="*/ 1379333 w 3382902"/>
              <a:gd name="connsiteY58" fmla="*/ 130126 h 3997939"/>
              <a:gd name="connsiteX59" fmla="*/ 1690774 w 3382902"/>
              <a:gd name="connsiteY59" fmla="*/ 0 h 39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2902" h="3997939">
                <a:moveTo>
                  <a:pt x="1384291" y="2952997"/>
                </a:moveTo>
                <a:cubicBezTo>
                  <a:pt x="1354483" y="2953874"/>
                  <a:pt x="1293990" y="2959405"/>
                  <a:pt x="1228635" y="2967769"/>
                </a:cubicBezTo>
                <a:cubicBezTo>
                  <a:pt x="1088924" y="2985397"/>
                  <a:pt x="1021229" y="2997629"/>
                  <a:pt x="837588" y="3038281"/>
                </a:cubicBezTo>
                <a:cubicBezTo>
                  <a:pt x="743246" y="3059147"/>
                  <a:pt x="543762" y="3132897"/>
                  <a:pt x="450141" y="3181823"/>
                </a:cubicBezTo>
                <a:cubicBezTo>
                  <a:pt x="343917" y="3236865"/>
                  <a:pt x="267940" y="3298383"/>
                  <a:pt x="267940" y="3329323"/>
                </a:cubicBezTo>
                <a:cubicBezTo>
                  <a:pt x="267940" y="3354145"/>
                  <a:pt x="316911" y="3400555"/>
                  <a:pt x="398649" y="3452719"/>
                </a:cubicBezTo>
                <a:cubicBezTo>
                  <a:pt x="496951" y="3515675"/>
                  <a:pt x="720561" y="3598419"/>
                  <a:pt x="893040" y="3635833"/>
                </a:cubicBezTo>
                <a:cubicBezTo>
                  <a:pt x="921126" y="3641589"/>
                  <a:pt x="975859" y="3653461"/>
                  <a:pt x="1015107" y="3661737"/>
                </a:cubicBezTo>
                <a:cubicBezTo>
                  <a:pt x="1075601" y="3674687"/>
                  <a:pt x="1245559" y="3697351"/>
                  <a:pt x="1391032" y="3712101"/>
                </a:cubicBezTo>
                <a:cubicBezTo>
                  <a:pt x="1492214" y="3722175"/>
                  <a:pt x="2047099" y="3708865"/>
                  <a:pt x="2158363" y="3694115"/>
                </a:cubicBezTo>
                <a:cubicBezTo>
                  <a:pt x="2499720" y="3647705"/>
                  <a:pt x="2777702" y="3565681"/>
                  <a:pt x="2964584" y="3455597"/>
                </a:cubicBezTo>
                <a:cubicBezTo>
                  <a:pt x="3044162" y="3408469"/>
                  <a:pt x="3103215" y="3354145"/>
                  <a:pt x="3103215" y="3327883"/>
                </a:cubicBezTo>
                <a:cubicBezTo>
                  <a:pt x="3103215" y="3302701"/>
                  <a:pt x="3003473" y="3223555"/>
                  <a:pt x="2912732" y="3177147"/>
                </a:cubicBezTo>
                <a:cubicBezTo>
                  <a:pt x="2825593" y="3132177"/>
                  <a:pt x="2623228" y="3058068"/>
                  <a:pt x="2533928" y="3038281"/>
                </a:cubicBezTo>
                <a:cubicBezTo>
                  <a:pt x="2349926" y="2997629"/>
                  <a:pt x="2282231" y="2985397"/>
                  <a:pt x="2140719" y="2967409"/>
                </a:cubicBezTo>
                <a:cubicBezTo>
                  <a:pt x="2002088" y="2950141"/>
                  <a:pt x="1978323" y="2949062"/>
                  <a:pt x="1966080" y="2961653"/>
                </a:cubicBezTo>
                <a:cubicBezTo>
                  <a:pt x="1954198" y="2973525"/>
                  <a:pt x="1953478" y="2983239"/>
                  <a:pt x="1963560" y="3015976"/>
                </a:cubicBezTo>
                <a:cubicBezTo>
                  <a:pt x="2004969" y="3154481"/>
                  <a:pt x="1946636" y="3292987"/>
                  <a:pt x="1817727" y="3360981"/>
                </a:cubicBezTo>
                <a:cubicBezTo>
                  <a:pt x="1775238" y="3383645"/>
                  <a:pt x="1753993" y="3387963"/>
                  <a:pt x="1685578" y="3387963"/>
                </a:cubicBezTo>
                <a:cubicBezTo>
                  <a:pt x="1617522" y="3387963"/>
                  <a:pt x="1596278" y="3383645"/>
                  <a:pt x="1553068" y="3360981"/>
                </a:cubicBezTo>
                <a:cubicBezTo>
                  <a:pt x="1488974" y="3327525"/>
                  <a:pt x="1434961" y="3268885"/>
                  <a:pt x="1411556" y="3207365"/>
                </a:cubicBezTo>
                <a:cubicBezTo>
                  <a:pt x="1393912" y="3161317"/>
                  <a:pt x="1393912" y="3077135"/>
                  <a:pt x="1411556" y="2991153"/>
                </a:cubicBezTo>
                <a:cubicBezTo>
                  <a:pt x="1416597" y="2967769"/>
                  <a:pt x="1414077" y="2958056"/>
                  <a:pt x="1402914" y="2953739"/>
                </a:cubicBezTo>
                <a:cubicBezTo>
                  <a:pt x="1400754" y="2952929"/>
                  <a:pt x="1394227" y="2952705"/>
                  <a:pt x="1384291" y="2952997"/>
                </a:cubicBezTo>
                <a:close/>
                <a:moveTo>
                  <a:pt x="1685364" y="172524"/>
                </a:moveTo>
                <a:cubicBezTo>
                  <a:pt x="1583420" y="172524"/>
                  <a:pt x="1496606" y="225056"/>
                  <a:pt x="1451218" y="315009"/>
                </a:cubicBezTo>
                <a:cubicBezTo>
                  <a:pt x="1414115" y="387690"/>
                  <a:pt x="1420959" y="488437"/>
                  <a:pt x="1461665" y="472965"/>
                </a:cubicBezTo>
                <a:cubicBezTo>
                  <a:pt x="1467428" y="470806"/>
                  <a:pt x="1521462" y="462891"/>
                  <a:pt x="1581619" y="455694"/>
                </a:cubicBezTo>
                <a:cubicBezTo>
                  <a:pt x="1677079" y="443821"/>
                  <a:pt x="1706617" y="444180"/>
                  <a:pt x="1810362" y="458573"/>
                </a:cubicBezTo>
                <a:cubicBezTo>
                  <a:pt x="1949408" y="477643"/>
                  <a:pt x="1960215" y="474045"/>
                  <a:pt x="1950489" y="412157"/>
                </a:cubicBezTo>
                <a:cubicBezTo>
                  <a:pt x="1927074" y="267514"/>
                  <a:pt x="1822249" y="172524"/>
                  <a:pt x="1685364" y="172524"/>
                </a:cubicBezTo>
                <a:close/>
                <a:moveTo>
                  <a:pt x="1690774" y="0"/>
                </a:moveTo>
                <a:cubicBezTo>
                  <a:pt x="1804038" y="0"/>
                  <a:pt x="1917347" y="43375"/>
                  <a:pt x="2002486" y="130126"/>
                </a:cubicBezTo>
                <a:cubicBezTo>
                  <a:pt x="2088165" y="217237"/>
                  <a:pt x="2129924" y="325586"/>
                  <a:pt x="2127764" y="454813"/>
                </a:cubicBezTo>
                <a:cubicBezTo>
                  <a:pt x="2127044" y="497648"/>
                  <a:pt x="2126684" y="537964"/>
                  <a:pt x="2127044" y="544803"/>
                </a:cubicBezTo>
                <a:cubicBezTo>
                  <a:pt x="2127404" y="551283"/>
                  <a:pt x="2156204" y="573961"/>
                  <a:pt x="2191123" y="594838"/>
                </a:cubicBezTo>
                <a:cubicBezTo>
                  <a:pt x="2226043" y="615716"/>
                  <a:pt x="2300562" y="679070"/>
                  <a:pt x="2356361" y="735224"/>
                </a:cubicBezTo>
                <a:cubicBezTo>
                  <a:pt x="2470120" y="849692"/>
                  <a:pt x="2528079" y="940403"/>
                  <a:pt x="2575959" y="1079709"/>
                </a:cubicBezTo>
                <a:cubicBezTo>
                  <a:pt x="2614118" y="1190937"/>
                  <a:pt x="2624918" y="1260050"/>
                  <a:pt x="2635358" y="1467389"/>
                </a:cubicBezTo>
                <a:cubicBezTo>
                  <a:pt x="2646158" y="1676527"/>
                  <a:pt x="2682877" y="1943260"/>
                  <a:pt x="2716357" y="2056648"/>
                </a:cubicBezTo>
                <a:cubicBezTo>
                  <a:pt x="2815716" y="2389254"/>
                  <a:pt x="2878355" y="2515241"/>
                  <a:pt x="3077433" y="2782333"/>
                </a:cubicBezTo>
                <a:cubicBezTo>
                  <a:pt x="3234031" y="2992192"/>
                  <a:pt x="3286230" y="3073183"/>
                  <a:pt x="3353909" y="3209609"/>
                </a:cubicBezTo>
                <a:cubicBezTo>
                  <a:pt x="3457228" y="3418749"/>
                  <a:pt x="3280110" y="3644445"/>
                  <a:pt x="2891315" y="3798509"/>
                </a:cubicBezTo>
                <a:cubicBezTo>
                  <a:pt x="2752357" y="3853583"/>
                  <a:pt x="2668118" y="3878061"/>
                  <a:pt x="2467960" y="3920177"/>
                </a:cubicBezTo>
                <a:cubicBezTo>
                  <a:pt x="2169524" y="3983169"/>
                  <a:pt x="1733209" y="4012687"/>
                  <a:pt x="1421453" y="3990729"/>
                </a:cubicBezTo>
                <a:cubicBezTo>
                  <a:pt x="1225975" y="3976691"/>
                  <a:pt x="931859" y="3933135"/>
                  <a:pt x="801900" y="3898939"/>
                </a:cubicBezTo>
                <a:cubicBezTo>
                  <a:pt x="679862" y="3866901"/>
                  <a:pt x="641342" y="3855743"/>
                  <a:pt x="558183" y="3826945"/>
                </a:cubicBezTo>
                <a:cubicBezTo>
                  <a:pt x="301866" y="3739115"/>
                  <a:pt x="101349" y="3604129"/>
                  <a:pt x="35469" y="3474903"/>
                </a:cubicBezTo>
                <a:cubicBezTo>
                  <a:pt x="-17810" y="3370513"/>
                  <a:pt x="-11330" y="3269723"/>
                  <a:pt x="56709" y="3154175"/>
                </a:cubicBezTo>
                <a:cubicBezTo>
                  <a:pt x="79749" y="3114579"/>
                  <a:pt x="112869" y="3058065"/>
                  <a:pt x="130148" y="3028548"/>
                </a:cubicBezTo>
                <a:cubicBezTo>
                  <a:pt x="147428" y="2998671"/>
                  <a:pt x="217987" y="2898601"/>
                  <a:pt x="286746" y="2806091"/>
                </a:cubicBezTo>
                <a:cubicBezTo>
                  <a:pt x="441545" y="2597313"/>
                  <a:pt x="508504" y="2486084"/>
                  <a:pt x="572583" y="2330220"/>
                </a:cubicBezTo>
                <a:cubicBezTo>
                  <a:pt x="634502" y="2179755"/>
                  <a:pt x="668702" y="2057008"/>
                  <a:pt x="699661" y="1873787"/>
                </a:cubicBezTo>
                <a:cubicBezTo>
                  <a:pt x="736381" y="1654569"/>
                  <a:pt x="746101" y="1567098"/>
                  <a:pt x="746101" y="1446871"/>
                </a:cubicBezTo>
                <a:cubicBezTo>
                  <a:pt x="746101" y="1212535"/>
                  <a:pt x="817020" y="987558"/>
                  <a:pt x="942298" y="824855"/>
                </a:cubicBezTo>
                <a:cubicBezTo>
                  <a:pt x="1003498" y="744943"/>
                  <a:pt x="1108976" y="647753"/>
                  <a:pt x="1188535" y="597358"/>
                </a:cubicBezTo>
                <a:lnTo>
                  <a:pt x="1254055" y="556322"/>
                </a:lnTo>
                <a:lnTo>
                  <a:pt x="1254055" y="458772"/>
                </a:lnTo>
                <a:cubicBezTo>
                  <a:pt x="1254055" y="316947"/>
                  <a:pt x="1290774" y="220117"/>
                  <a:pt x="1379333" y="130126"/>
                </a:cubicBezTo>
                <a:cubicBezTo>
                  <a:pt x="1464292" y="43375"/>
                  <a:pt x="1577511" y="0"/>
                  <a:pt x="1690774" y="0"/>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手繪多邊形 26"/>
          <p:cNvSpPr>
            <a:spLocks noChangeAspect="1"/>
          </p:cNvSpPr>
          <p:nvPr/>
        </p:nvSpPr>
        <p:spPr bwMode="auto">
          <a:xfrm>
            <a:off x="1140263" y="2033023"/>
            <a:ext cx="621338" cy="294790"/>
          </a:xfrm>
          <a:custGeom>
            <a:avLst/>
            <a:gdLst>
              <a:gd name="connsiteX0" fmla="*/ 576282 w 4410958"/>
              <a:gd name="connsiteY0" fmla="*/ 734204 h 2092753"/>
              <a:gd name="connsiteX1" fmla="*/ 275518 w 4410958"/>
              <a:gd name="connsiteY1" fmla="*/ 1053302 h 2092753"/>
              <a:gd name="connsiteX2" fmla="*/ 496450 w 4410958"/>
              <a:gd name="connsiteY2" fmla="*/ 1350250 h 2092753"/>
              <a:gd name="connsiteX3" fmla="*/ 729614 w 4410958"/>
              <a:gd name="connsiteY3" fmla="*/ 1330814 h 2092753"/>
              <a:gd name="connsiteX4" fmla="*/ 902328 w 4410958"/>
              <a:gd name="connsiteY4" fmla="*/ 1071658 h 2092753"/>
              <a:gd name="connsiteX5" fmla="*/ 642896 w 4410958"/>
              <a:gd name="connsiteY5" fmla="*/ 739438 h 2092753"/>
              <a:gd name="connsiteX6" fmla="*/ 576282 w 4410958"/>
              <a:gd name="connsiteY6" fmla="*/ 734204 h 2092753"/>
              <a:gd name="connsiteX7" fmla="*/ 1063830 w 4410958"/>
              <a:gd name="connsiteY7" fmla="*/ 196 h 2092753"/>
              <a:gd name="connsiteX8" fmla="*/ 1520868 w 4410958"/>
              <a:gd name="connsiteY8" fmla="*/ 112710 h 2092753"/>
              <a:gd name="connsiteX9" fmla="*/ 1928698 w 4410958"/>
              <a:gd name="connsiteY9" fmla="*/ 478556 h 2092753"/>
              <a:gd name="connsiteX10" fmla="*/ 1972972 w 4410958"/>
              <a:gd name="connsiteY10" fmla="*/ 546972 h 2092753"/>
              <a:gd name="connsiteX11" fmla="*/ 2992010 w 4410958"/>
              <a:gd name="connsiteY11" fmla="*/ 546972 h 2092753"/>
              <a:gd name="connsiteX12" fmla="*/ 4026524 w 4410958"/>
              <a:gd name="connsiteY12" fmla="*/ 559936 h 2092753"/>
              <a:gd name="connsiteX13" fmla="*/ 4308730 w 4410958"/>
              <a:gd name="connsiteY13" fmla="*/ 906698 h 2092753"/>
              <a:gd name="connsiteX14" fmla="*/ 4372082 w 4410958"/>
              <a:gd name="connsiteY14" fmla="*/ 985916 h 2092753"/>
              <a:gd name="connsiteX15" fmla="*/ 4410958 w 4410958"/>
              <a:gd name="connsiteY15" fmla="*/ 1048570 h 2092753"/>
              <a:gd name="connsiteX16" fmla="*/ 4029404 w 4410958"/>
              <a:gd name="connsiteY16" fmla="*/ 1532884 h 2092753"/>
              <a:gd name="connsiteX17" fmla="*/ 3871022 w 4410958"/>
              <a:gd name="connsiteY17" fmla="*/ 1380208 h 2092753"/>
              <a:gd name="connsiteX18" fmla="*/ 3701122 w 4410958"/>
              <a:gd name="connsiteY18" fmla="*/ 1227892 h 2092753"/>
              <a:gd name="connsiteX19" fmla="*/ 3529784 w 4410958"/>
              <a:gd name="connsiteY19" fmla="*/ 1382730 h 2092753"/>
              <a:gd name="connsiteX20" fmla="*/ 3375002 w 4410958"/>
              <a:gd name="connsiteY20" fmla="*/ 1537566 h 2092753"/>
              <a:gd name="connsiteX21" fmla="*/ 3219862 w 4410958"/>
              <a:gd name="connsiteY21" fmla="*/ 1382730 h 2092753"/>
              <a:gd name="connsiteX22" fmla="*/ 3044562 w 4410958"/>
              <a:gd name="connsiteY22" fmla="*/ 1227892 h 2092753"/>
              <a:gd name="connsiteX23" fmla="*/ 2869624 w 4410958"/>
              <a:gd name="connsiteY23" fmla="*/ 1382730 h 2092753"/>
              <a:gd name="connsiteX24" fmla="*/ 2714482 w 4410958"/>
              <a:gd name="connsiteY24" fmla="*/ 1537566 h 2092753"/>
              <a:gd name="connsiteX25" fmla="*/ 2620534 w 4410958"/>
              <a:gd name="connsiteY25" fmla="*/ 1443584 h 2092753"/>
              <a:gd name="connsiteX26" fmla="*/ 2512186 w 4410958"/>
              <a:gd name="connsiteY26" fmla="*/ 1349962 h 2092753"/>
              <a:gd name="connsiteX27" fmla="*/ 2400240 w 4410958"/>
              <a:gd name="connsiteY27" fmla="*/ 1446104 h 2092753"/>
              <a:gd name="connsiteX28" fmla="*/ 2302332 w 4410958"/>
              <a:gd name="connsiteY28" fmla="*/ 1542608 h 2092753"/>
              <a:gd name="connsiteX29" fmla="*/ 2140352 w 4410958"/>
              <a:gd name="connsiteY29" fmla="*/ 1545128 h 2092753"/>
              <a:gd name="connsiteX30" fmla="*/ 1978372 w 4410958"/>
              <a:gd name="connsiteY30" fmla="*/ 1548008 h 2092753"/>
              <a:gd name="connsiteX31" fmla="*/ 1929778 w 4410958"/>
              <a:gd name="connsiteY31" fmla="*/ 1619306 h 2092753"/>
              <a:gd name="connsiteX32" fmla="*/ 1284736 w 4410958"/>
              <a:gd name="connsiteY32" fmla="*/ 2071932 h 2092753"/>
              <a:gd name="connsiteX33" fmla="*/ 794476 w 4410958"/>
              <a:gd name="connsiteY33" fmla="*/ 2067250 h 2092753"/>
              <a:gd name="connsiteX34" fmla="*/ 311414 w 4410958"/>
              <a:gd name="connsiteY34" fmla="*/ 1792506 h 2092753"/>
              <a:gd name="connsiteX35" fmla="*/ 49726 w 4410958"/>
              <a:gd name="connsiteY35" fmla="*/ 1370126 h 2092753"/>
              <a:gd name="connsiteX36" fmla="*/ 171030 w 4410958"/>
              <a:gd name="connsiteY36" fmla="*/ 474956 h 2092753"/>
              <a:gd name="connsiteX37" fmla="*/ 913980 w 4410958"/>
              <a:gd name="connsiteY37" fmla="*/ 9366 h 2092753"/>
              <a:gd name="connsiteX38" fmla="*/ 1063830 w 4410958"/>
              <a:gd name="connsiteY38" fmla="*/ 196 h 20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10958" h="2092753">
                <a:moveTo>
                  <a:pt x="576282" y="734204"/>
                </a:moveTo>
                <a:cubicBezTo>
                  <a:pt x="421252" y="742374"/>
                  <a:pt x="275518" y="887642"/>
                  <a:pt x="275518" y="1053302"/>
                </a:cubicBezTo>
                <a:cubicBezTo>
                  <a:pt x="275518" y="1171362"/>
                  <a:pt x="380586" y="1312816"/>
                  <a:pt x="496450" y="1350250"/>
                </a:cubicBezTo>
                <a:cubicBezTo>
                  <a:pt x="547184" y="1366448"/>
                  <a:pt x="682478" y="1355288"/>
                  <a:pt x="729614" y="1330814"/>
                </a:cubicBezTo>
                <a:cubicBezTo>
                  <a:pt x="833242" y="1277542"/>
                  <a:pt x="892974" y="1187198"/>
                  <a:pt x="902328" y="1071658"/>
                </a:cubicBezTo>
                <a:cubicBezTo>
                  <a:pt x="915282" y="912926"/>
                  <a:pt x="806976" y="774712"/>
                  <a:pt x="642896" y="739438"/>
                </a:cubicBezTo>
                <a:cubicBezTo>
                  <a:pt x="620768" y="734668"/>
                  <a:pt x="598430" y="733038"/>
                  <a:pt x="576282" y="734204"/>
                </a:cubicBezTo>
                <a:close/>
                <a:moveTo>
                  <a:pt x="1063830" y="196"/>
                </a:moveTo>
                <a:cubicBezTo>
                  <a:pt x="1217694" y="3268"/>
                  <a:pt x="1380214" y="42494"/>
                  <a:pt x="1520868" y="112710"/>
                </a:cubicBezTo>
                <a:cubicBezTo>
                  <a:pt x="1673848" y="189048"/>
                  <a:pt x="1836548" y="334882"/>
                  <a:pt x="1928698" y="478556"/>
                </a:cubicBezTo>
                <a:lnTo>
                  <a:pt x="1972972" y="546972"/>
                </a:lnTo>
                <a:lnTo>
                  <a:pt x="2992010" y="546972"/>
                </a:lnTo>
                <a:cubicBezTo>
                  <a:pt x="3792192" y="546972"/>
                  <a:pt x="4014286" y="549854"/>
                  <a:pt x="4026524" y="559936"/>
                </a:cubicBezTo>
                <a:cubicBezTo>
                  <a:pt x="4039482" y="570378"/>
                  <a:pt x="4219460" y="791830"/>
                  <a:pt x="4308730" y="906698"/>
                </a:cubicBezTo>
                <a:cubicBezTo>
                  <a:pt x="4322048" y="923982"/>
                  <a:pt x="4350484" y="959630"/>
                  <a:pt x="4372082" y="985916"/>
                </a:cubicBezTo>
                <a:cubicBezTo>
                  <a:pt x="4393678" y="1012202"/>
                  <a:pt x="4410958" y="1040288"/>
                  <a:pt x="4410958" y="1048570"/>
                </a:cubicBezTo>
                <a:cubicBezTo>
                  <a:pt x="4410958" y="1062974"/>
                  <a:pt x="4040562" y="1532884"/>
                  <a:pt x="4029404" y="1532884"/>
                </a:cubicBezTo>
                <a:cubicBezTo>
                  <a:pt x="4026524" y="1532884"/>
                  <a:pt x="3955252" y="1464108"/>
                  <a:pt x="3871022" y="1380208"/>
                </a:cubicBezTo>
                <a:cubicBezTo>
                  <a:pt x="3786432" y="1296670"/>
                  <a:pt x="3710122" y="1227892"/>
                  <a:pt x="3701122" y="1227892"/>
                </a:cubicBezTo>
                <a:cubicBezTo>
                  <a:pt x="3692124" y="1227892"/>
                  <a:pt x="3615094" y="1297750"/>
                  <a:pt x="3529784" y="1382730"/>
                </a:cubicBezTo>
                <a:lnTo>
                  <a:pt x="3375002" y="1537566"/>
                </a:lnTo>
                <a:lnTo>
                  <a:pt x="3219862" y="1382730"/>
                </a:lnTo>
                <a:cubicBezTo>
                  <a:pt x="3124472" y="1287668"/>
                  <a:pt x="3057162" y="1227892"/>
                  <a:pt x="3044562" y="1227892"/>
                </a:cubicBezTo>
                <a:cubicBezTo>
                  <a:pt x="3032324" y="1227892"/>
                  <a:pt x="2965012" y="1287668"/>
                  <a:pt x="2869624" y="1382730"/>
                </a:cubicBezTo>
                <a:lnTo>
                  <a:pt x="2714482" y="1537566"/>
                </a:lnTo>
                <a:lnTo>
                  <a:pt x="2620534" y="1443584"/>
                </a:lnTo>
                <a:cubicBezTo>
                  <a:pt x="2568700" y="1392092"/>
                  <a:pt x="2520106" y="1349962"/>
                  <a:pt x="2512186" y="1349962"/>
                </a:cubicBezTo>
                <a:cubicBezTo>
                  <a:pt x="2504628" y="1349962"/>
                  <a:pt x="2454234" y="1393172"/>
                  <a:pt x="2400240" y="1446104"/>
                </a:cubicBezTo>
                <a:lnTo>
                  <a:pt x="2302332" y="1542608"/>
                </a:lnTo>
                <a:lnTo>
                  <a:pt x="2140352" y="1545128"/>
                </a:lnTo>
                <a:lnTo>
                  <a:pt x="1978372" y="1548008"/>
                </a:lnTo>
                <a:lnTo>
                  <a:pt x="1929778" y="1619306"/>
                </a:lnTo>
                <a:cubicBezTo>
                  <a:pt x="1764918" y="1860922"/>
                  <a:pt x="1576300" y="1993074"/>
                  <a:pt x="1284736" y="2071932"/>
                </a:cubicBezTo>
                <a:cubicBezTo>
                  <a:pt x="1174950" y="2101460"/>
                  <a:pt x="915060" y="2099298"/>
                  <a:pt x="794476" y="2067250"/>
                </a:cubicBezTo>
                <a:cubicBezTo>
                  <a:pt x="600098" y="2016118"/>
                  <a:pt x="449636" y="1930058"/>
                  <a:pt x="311414" y="1792506"/>
                </a:cubicBezTo>
                <a:cubicBezTo>
                  <a:pt x="184350" y="1665756"/>
                  <a:pt x="103358" y="1535046"/>
                  <a:pt x="49726" y="1370126"/>
                </a:cubicBezTo>
                <a:cubicBezTo>
                  <a:pt x="-46742" y="1074496"/>
                  <a:pt x="-1028" y="736738"/>
                  <a:pt x="171030" y="474956"/>
                </a:cubicBezTo>
                <a:cubicBezTo>
                  <a:pt x="338050" y="220736"/>
                  <a:pt x="600818" y="56176"/>
                  <a:pt x="913980" y="9366"/>
                </a:cubicBezTo>
                <a:cubicBezTo>
                  <a:pt x="962214" y="2164"/>
                  <a:pt x="1012542" y="-828"/>
                  <a:pt x="1063830" y="196"/>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28" name="群組 27"/>
          <p:cNvGrpSpPr/>
          <p:nvPr/>
        </p:nvGrpSpPr>
        <p:grpSpPr>
          <a:xfrm>
            <a:off x="5202790" y="4525117"/>
            <a:ext cx="361238" cy="572934"/>
            <a:chOff x="4565882" y="3048934"/>
            <a:chExt cx="361238" cy="572934"/>
          </a:xfrm>
          <a:solidFill>
            <a:schemeClr val="accent6"/>
          </a:solidFill>
        </p:grpSpPr>
        <p:sp>
          <p:nvSpPr>
            <p:cNvPr id="29" name="手繪多邊形 28"/>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0"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1"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2"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3"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4" name="手繪多邊形 33"/>
          <p:cNvSpPr>
            <a:spLocks noChangeAspect="1"/>
          </p:cNvSpPr>
          <p:nvPr/>
        </p:nvSpPr>
        <p:spPr bwMode="auto">
          <a:xfrm>
            <a:off x="5082313" y="1893526"/>
            <a:ext cx="487372" cy="487392"/>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5" name="文字方塊 41"/>
          <p:cNvSpPr txBox="1"/>
          <p:nvPr/>
        </p:nvSpPr>
        <p:spPr>
          <a:xfrm>
            <a:off x="1128963" y="5225593"/>
            <a:ext cx="217157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
        <p:nvSpPr>
          <p:cNvPr id="36" name="文字方塊 41"/>
          <p:cNvSpPr txBox="1"/>
          <p:nvPr/>
        </p:nvSpPr>
        <p:spPr>
          <a:xfrm>
            <a:off x="1128963" y="2537549"/>
            <a:ext cx="217157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
        <p:nvSpPr>
          <p:cNvPr id="37" name="文字方塊 41"/>
          <p:cNvSpPr txBox="1"/>
          <p:nvPr/>
        </p:nvSpPr>
        <p:spPr>
          <a:xfrm>
            <a:off x="2220401" y="3884083"/>
            <a:ext cx="217157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
        <p:nvSpPr>
          <p:cNvPr id="38" name="文字方塊 41"/>
          <p:cNvSpPr txBox="1"/>
          <p:nvPr/>
        </p:nvSpPr>
        <p:spPr>
          <a:xfrm>
            <a:off x="4937696" y="5225593"/>
            <a:ext cx="217157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
        <p:nvSpPr>
          <p:cNvPr id="39" name="文字方塊 41"/>
          <p:cNvSpPr txBox="1"/>
          <p:nvPr/>
        </p:nvSpPr>
        <p:spPr>
          <a:xfrm>
            <a:off x="4937696" y="2537549"/>
            <a:ext cx="217157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
        <p:nvSpPr>
          <p:cNvPr id="40" name="文字方塊 41"/>
          <p:cNvSpPr txBox="1"/>
          <p:nvPr/>
        </p:nvSpPr>
        <p:spPr>
          <a:xfrm>
            <a:off x="6029134" y="3884083"/>
            <a:ext cx="217157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Tree>
    <p:extLst>
      <p:ext uri="{BB962C8B-B14F-4D97-AF65-F5344CB8AC3E}">
        <p14:creationId xmlns:p14="http://schemas.microsoft.com/office/powerpoint/2010/main" val="2254669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19</a:t>
            </a:r>
            <a:endParaRPr lang="zh-TW" altLang="en-US" sz="4800" b="1" dirty="0"/>
          </a:p>
        </p:txBody>
      </p:sp>
      <p:cxnSp>
        <p:nvCxnSpPr>
          <p:cNvPr id="4" name="直線接點 3"/>
          <p:cNvCxnSpPr/>
          <p:nvPr/>
        </p:nvCxnSpPr>
        <p:spPr>
          <a:xfrm>
            <a:off x="4572000" y="1806570"/>
            <a:ext cx="0" cy="396050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3311839" y="1837414"/>
            <a:ext cx="1080138" cy="400110"/>
          </a:xfrm>
          <a:prstGeom prst="rect">
            <a:avLst/>
          </a:prstGeom>
          <a:noFill/>
        </p:spPr>
        <p:txBody>
          <a:bodyPr wrap="square" rtlCol="0">
            <a:spAutoFit/>
          </a:bodyPr>
          <a:lstStyle/>
          <a:p>
            <a:pPr algn="ctr"/>
            <a:r>
              <a:rPr lang="en-US" altLang="zh-TW" sz="2000" b="1" dirty="0" smtClean="0"/>
              <a:t>PROS</a:t>
            </a:r>
            <a:endParaRPr lang="en-US" sz="2000" b="1" dirty="0"/>
          </a:p>
        </p:txBody>
      </p:sp>
      <p:sp>
        <p:nvSpPr>
          <p:cNvPr id="8" name="文字方塊 7"/>
          <p:cNvSpPr txBox="1"/>
          <p:nvPr/>
        </p:nvSpPr>
        <p:spPr>
          <a:xfrm>
            <a:off x="4752024" y="1837414"/>
            <a:ext cx="1080138" cy="400110"/>
          </a:xfrm>
          <a:prstGeom prst="rect">
            <a:avLst/>
          </a:prstGeom>
          <a:noFill/>
        </p:spPr>
        <p:txBody>
          <a:bodyPr wrap="square" rtlCol="0">
            <a:spAutoFit/>
          </a:bodyPr>
          <a:lstStyle/>
          <a:p>
            <a:pPr algn="ctr"/>
            <a:r>
              <a:rPr lang="en-US" altLang="zh-TW" sz="2000" b="1" dirty="0" smtClean="0"/>
              <a:t>CONS</a:t>
            </a:r>
            <a:endParaRPr lang="en-US" sz="2000" b="1" dirty="0"/>
          </a:p>
        </p:txBody>
      </p:sp>
      <p:sp>
        <p:nvSpPr>
          <p:cNvPr id="9" name="手繪多邊形 8"/>
          <p:cNvSpPr/>
          <p:nvPr/>
        </p:nvSpPr>
        <p:spPr>
          <a:xfrm>
            <a:off x="3640783" y="2572429"/>
            <a:ext cx="422250" cy="269082"/>
          </a:xfrm>
          <a:custGeom>
            <a:avLst/>
            <a:gdLst>
              <a:gd name="connsiteX0" fmla="*/ 0 w 242888"/>
              <a:gd name="connsiteY0" fmla="*/ 61912 h 154781"/>
              <a:gd name="connsiteX1" fmla="*/ 92869 w 242888"/>
              <a:gd name="connsiteY1" fmla="*/ 154781 h 154781"/>
              <a:gd name="connsiteX2" fmla="*/ 242888 w 242888"/>
              <a:gd name="connsiteY2" fmla="*/ 0 h 154781"/>
            </a:gdLst>
            <a:ahLst/>
            <a:cxnLst>
              <a:cxn ang="0">
                <a:pos x="connsiteX0" y="connsiteY0"/>
              </a:cxn>
              <a:cxn ang="0">
                <a:pos x="connsiteX1" y="connsiteY1"/>
              </a:cxn>
              <a:cxn ang="0">
                <a:pos x="connsiteX2" y="connsiteY2"/>
              </a:cxn>
            </a:cxnLst>
            <a:rect l="l" t="t" r="r" b="b"/>
            <a:pathLst>
              <a:path w="242888" h="154781">
                <a:moveTo>
                  <a:pt x="0" y="61912"/>
                </a:moveTo>
                <a:lnTo>
                  <a:pt x="92869" y="154781"/>
                </a:lnTo>
                <a:lnTo>
                  <a:pt x="242888" y="0"/>
                </a:lnTo>
              </a:path>
            </a:pathLst>
          </a:custGeom>
          <a:noFill/>
          <a:ln w="190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群組 14"/>
          <p:cNvGrpSpPr/>
          <p:nvPr/>
        </p:nvGrpSpPr>
        <p:grpSpPr>
          <a:xfrm rot="2700000">
            <a:off x="5036108" y="2450984"/>
            <a:ext cx="511970" cy="511970"/>
            <a:chOff x="5564983" y="3023472"/>
            <a:chExt cx="360046" cy="360046"/>
          </a:xfrm>
        </p:grpSpPr>
        <p:cxnSp>
          <p:nvCxnSpPr>
            <p:cNvPr id="11" name="直線接點 10"/>
            <p:cNvCxnSpPr/>
            <p:nvPr/>
          </p:nvCxnSpPr>
          <p:spPr>
            <a:xfrm>
              <a:off x="5745006" y="3023472"/>
              <a:ext cx="0" cy="360046"/>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a:off x="5745006" y="3023472"/>
              <a:ext cx="0" cy="360046"/>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sp>
        <p:nvSpPr>
          <p:cNvPr id="16" name="文字方塊 4"/>
          <p:cNvSpPr txBox="1"/>
          <p:nvPr/>
        </p:nvSpPr>
        <p:spPr>
          <a:xfrm>
            <a:off x="5652139" y="2337637"/>
            <a:ext cx="2880368"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7" name="文字方塊 4"/>
          <p:cNvSpPr txBox="1"/>
          <p:nvPr/>
        </p:nvSpPr>
        <p:spPr>
          <a:xfrm>
            <a:off x="520991" y="2337637"/>
            <a:ext cx="2880368"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8" name="手繪多邊形 17"/>
          <p:cNvSpPr/>
          <p:nvPr/>
        </p:nvSpPr>
        <p:spPr>
          <a:xfrm>
            <a:off x="3640783" y="3385229"/>
            <a:ext cx="422250" cy="269082"/>
          </a:xfrm>
          <a:custGeom>
            <a:avLst/>
            <a:gdLst>
              <a:gd name="connsiteX0" fmla="*/ 0 w 242888"/>
              <a:gd name="connsiteY0" fmla="*/ 61912 h 154781"/>
              <a:gd name="connsiteX1" fmla="*/ 92869 w 242888"/>
              <a:gd name="connsiteY1" fmla="*/ 154781 h 154781"/>
              <a:gd name="connsiteX2" fmla="*/ 242888 w 242888"/>
              <a:gd name="connsiteY2" fmla="*/ 0 h 154781"/>
            </a:gdLst>
            <a:ahLst/>
            <a:cxnLst>
              <a:cxn ang="0">
                <a:pos x="connsiteX0" y="connsiteY0"/>
              </a:cxn>
              <a:cxn ang="0">
                <a:pos x="connsiteX1" y="connsiteY1"/>
              </a:cxn>
              <a:cxn ang="0">
                <a:pos x="connsiteX2" y="connsiteY2"/>
              </a:cxn>
            </a:cxnLst>
            <a:rect l="l" t="t" r="r" b="b"/>
            <a:pathLst>
              <a:path w="242888" h="154781">
                <a:moveTo>
                  <a:pt x="0" y="61912"/>
                </a:moveTo>
                <a:lnTo>
                  <a:pt x="92869" y="154781"/>
                </a:lnTo>
                <a:lnTo>
                  <a:pt x="242888" y="0"/>
                </a:lnTo>
              </a:path>
            </a:pathLst>
          </a:custGeom>
          <a:noFill/>
          <a:ln w="190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群組 18"/>
          <p:cNvGrpSpPr/>
          <p:nvPr/>
        </p:nvGrpSpPr>
        <p:grpSpPr>
          <a:xfrm rot="2700000">
            <a:off x="5036108" y="3263784"/>
            <a:ext cx="511970" cy="511970"/>
            <a:chOff x="5564983" y="3023472"/>
            <a:chExt cx="360046" cy="360046"/>
          </a:xfrm>
        </p:grpSpPr>
        <p:cxnSp>
          <p:nvCxnSpPr>
            <p:cNvPr id="20" name="直線接點 19"/>
            <p:cNvCxnSpPr/>
            <p:nvPr/>
          </p:nvCxnSpPr>
          <p:spPr>
            <a:xfrm>
              <a:off x="5745006" y="3023472"/>
              <a:ext cx="0" cy="360046"/>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a:off x="5745006" y="3023472"/>
              <a:ext cx="0" cy="360046"/>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sp>
        <p:nvSpPr>
          <p:cNvPr id="22" name="文字方塊 4"/>
          <p:cNvSpPr txBox="1"/>
          <p:nvPr/>
        </p:nvSpPr>
        <p:spPr>
          <a:xfrm>
            <a:off x="5652139" y="3150437"/>
            <a:ext cx="2880368"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23" name="文字方塊 4"/>
          <p:cNvSpPr txBox="1"/>
          <p:nvPr/>
        </p:nvSpPr>
        <p:spPr>
          <a:xfrm>
            <a:off x="520991" y="3150437"/>
            <a:ext cx="2880368"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24" name="手繪多邊形 23"/>
          <p:cNvSpPr/>
          <p:nvPr/>
        </p:nvSpPr>
        <p:spPr>
          <a:xfrm>
            <a:off x="3640783" y="4198029"/>
            <a:ext cx="422250" cy="269082"/>
          </a:xfrm>
          <a:custGeom>
            <a:avLst/>
            <a:gdLst>
              <a:gd name="connsiteX0" fmla="*/ 0 w 242888"/>
              <a:gd name="connsiteY0" fmla="*/ 61912 h 154781"/>
              <a:gd name="connsiteX1" fmla="*/ 92869 w 242888"/>
              <a:gd name="connsiteY1" fmla="*/ 154781 h 154781"/>
              <a:gd name="connsiteX2" fmla="*/ 242888 w 242888"/>
              <a:gd name="connsiteY2" fmla="*/ 0 h 154781"/>
            </a:gdLst>
            <a:ahLst/>
            <a:cxnLst>
              <a:cxn ang="0">
                <a:pos x="connsiteX0" y="connsiteY0"/>
              </a:cxn>
              <a:cxn ang="0">
                <a:pos x="connsiteX1" y="connsiteY1"/>
              </a:cxn>
              <a:cxn ang="0">
                <a:pos x="connsiteX2" y="connsiteY2"/>
              </a:cxn>
            </a:cxnLst>
            <a:rect l="l" t="t" r="r" b="b"/>
            <a:pathLst>
              <a:path w="242888" h="154781">
                <a:moveTo>
                  <a:pt x="0" y="61912"/>
                </a:moveTo>
                <a:lnTo>
                  <a:pt x="92869" y="154781"/>
                </a:lnTo>
                <a:lnTo>
                  <a:pt x="242888" y="0"/>
                </a:lnTo>
              </a:path>
            </a:pathLst>
          </a:custGeom>
          <a:noFill/>
          <a:ln w="190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群組 24"/>
          <p:cNvGrpSpPr/>
          <p:nvPr/>
        </p:nvGrpSpPr>
        <p:grpSpPr>
          <a:xfrm rot="2700000">
            <a:off x="5036108" y="4076584"/>
            <a:ext cx="511970" cy="511970"/>
            <a:chOff x="5564983" y="3023472"/>
            <a:chExt cx="360046" cy="360046"/>
          </a:xfrm>
        </p:grpSpPr>
        <p:cxnSp>
          <p:nvCxnSpPr>
            <p:cNvPr id="26" name="直線接點 25"/>
            <p:cNvCxnSpPr/>
            <p:nvPr/>
          </p:nvCxnSpPr>
          <p:spPr>
            <a:xfrm>
              <a:off x="5745006" y="3023472"/>
              <a:ext cx="0" cy="360046"/>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rot="5400000">
              <a:off x="5745006" y="3023472"/>
              <a:ext cx="0" cy="360046"/>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sp>
        <p:nvSpPr>
          <p:cNvPr id="28" name="文字方塊 4"/>
          <p:cNvSpPr txBox="1"/>
          <p:nvPr/>
        </p:nvSpPr>
        <p:spPr>
          <a:xfrm>
            <a:off x="5652139" y="3963237"/>
            <a:ext cx="2880368"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29" name="文字方塊 4"/>
          <p:cNvSpPr txBox="1"/>
          <p:nvPr/>
        </p:nvSpPr>
        <p:spPr>
          <a:xfrm>
            <a:off x="520991" y="3963237"/>
            <a:ext cx="2880368"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0" name="手繪多邊形 29"/>
          <p:cNvSpPr/>
          <p:nvPr/>
        </p:nvSpPr>
        <p:spPr>
          <a:xfrm>
            <a:off x="3640783" y="5010829"/>
            <a:ext cx="422250" cy="269082"/>
          </a:xfrm>
          <a:custGeom>
            <a:avLst/>
            <a:gdLst>
              <a:gd name="connsiteX0" fmla="*/ 0 w 242888"/>
              <a:gd name="connsiteY0" fmla="*/ 61912 h 154781"/>
              <a:gd name="connsiteX1" fmla="*/ 92869 w 242888"/>
              <a:gd name="connsiteY1" fmla="*/ 154781 h 154781"/>
              <a:gd name="connsiteX2" fmla="*/ 242888 w 242888"/>
              <a:gd name="connsiteY2" fmla="*/ 0 h 154781"/>
            </a:gdLst>
            <a:ahLst/>
            <a:cxnLst>
              <a:cxn ang="0">
                <a:pos x="connsiteX0" y="connsiteY0"/>
              </a:cxn>
              <a:cxn ang="0">
                <a:pos x="connsiteX1" y="connsiteY1"/>
              </a:cxn>
              <a:cxn ang="0">
                <a:pos x="connsiteX2" y="connsiteY2"/>
              </a:cxn>
            </a:cxnLst>
            <a:rect l="l" t="t" r="r" b="b"/>
            <a:pathLst>
              <a:path w="242888" h="154781">
                <a:moveTo>
                  <a:pt x="0" y="61912"/>
                </a:moveTo>
                <a:lnTo>
                  <a:pt x="92869" y="154781"/>
                </a:lnTo>
                <a:lnTo>
                  <a:pt x="242888" y="0"/>
                </a:lnTo>
              </a:path>
            </a:pathLst>
          </a:custGeom>
          <a:noFill/>
          <a:ln w="190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群組 30"/>
          <p:cNvGrpSpPr/>
          <p:nvPr/>
        </p:nvGrpSpPr>
        <p:grpSpPr>
          <a:xfrm rot="2700000">
            <a:off x="5036108" y="4889384"/>
            <a:ext cx="511970" cy="511970"/>
            <a:chOff x="5564983" y="3023472"/>
            <a:chExt cx="360046" cy="360046"/>
          </a:xfrm>
        </p:grpSpPr>
        <p:cxnSp>
          <p:nvCxnSpPr>
            <p:cNvPr id="32" name="直線接點 31"/>
            <p:cNvCxnSpPr/>
            <p:nvPr/>
          </p:nvCxnSpPr>
          <p:spPr>
            <a:xfrm>
              <a:off x="5745006" y="3023472"/>
              <a:ext cx="0" cy="360046"/>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rot="5400000">
              <a:off x="5745006" y="3023472"/>
              <a:ext cx="0" cy="360046"/>
            </a:xfrm>
            <a:prstGeom prst="line">
              <a:avLst/>
            </a:prstGeom>
            <a:ln w="1905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sp>
        <p:nvSpPr>
          <p:cNvPr id="34" name="文字方塊 4"/>
          <p:cNvSpPr txBox="1"/>
          <p:nvPr/>
        </p:nvSpPr>
        <p:spPr>
          <a:xfrm>
            <a:off x="5652139" y="4776037"/>
            <a:ext cx="2880368"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5" name="文字方塊 4"/>
          <p:cNvSpPr txBox="1"/>
          <p:nvPr/>
        </p:nvSpPr>
        <p:spPr>
          <a:xfrm>
            <a:off x="520991" y="4776037"/>
            <a:ext cx="2880368"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Tree>
    <p:extLst>
      <p:ext uri="{BB962C8B-B14F-4D97-AF65-F5344CB8AC3E}">
        <p14:creationId xmlns:p14="http://schemas.microsoft.com/office/powerpoint/2010/main" val="1250889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20</a:t>
            </a:r>
            <a:endParaRPr lang="zh-TW" altLang="en-US" sz="4800" b="1" dirty="0"/>
          </a:p>
        </p:txBody>
      </p:sp>
      <p:cxnSp>
        <p:nvCxnSpPr>
          <p:cNvPr id="4" name="直線接點 3"/>
          <p:cNvCxnSpPr/>
          <p:nvPr/>
        </p:nvCxnSpPr>
        <p:spPr>
          <a:xfrm>
            <a:off x="3941920" y="1596112"/>
            <a:ext cx="0" cy="9001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手繪多邊形 10"/>
          <p:cNvSpPr>
            <a:spLocks noChangeAspect="1"/>
          </p:cNvSpPr>
          <p:nvPr/>
        </p:nvSpPr>
        <p:spPr bwMode="auto">
          <a:xfrm>
            <a:off x="3311839" y="1749180"/>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1" name="文字方塊 4"/>
          <p:cNvSpPr txBox="1"/>
          <p:nvPr/>
        </p:nvSpPr>
        <p:spPr>
          <a:xfrm>
            <a:off x="4062053" y="1916383"/>
            <a:ext cx="4110408"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a:t>
            </a:r>
          </a:p>
        </p:txBody>
      </p:sp>
      <p:sp>
        <p:nvSpPr>
          <p:cNvPr id="32" name="文字方塊 36"/>
          <p:cNvSpPr txBox="1"/>
          <p:nvPr/>
        </p:nvSpPr>
        <p:spPr>
          <a:xfrm>
            <a:off x="4045317" y="1628473"/>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1"/>
                </a:solidFill>
              </a:rPr>
              <a:t>TITLE 01</a:t>
            </a:r>
          </a:p>
        </p:txBody>
      </p:sp>
      <p:grpSp>
        <p:nvGrpSpPr>
          <p:cNvPr id="10" name="群組 9"/>
          <p:cNvGrpSpPr/>
          <p:nvPr/>
        </p:nvGrpSpPr>
        <p:grpSpPr>
          <a:xfrm>
            <a:off x="971541" y="2795022"/>
            <a:ext cx="4815735" cy="900115"/>
            <a:chOff x="971541" y="2828923"/>
            <a:chExt cx="4815735" cy="900115"/>
          </a:xfrm>
        </p:grpSpPr>
        <p:cxnSp>
          <p:nvCxnSpPr>
            <p:cNvPr id="7" name="直線接點 6"/>
            <p:cNvCxnSpPr/>
            <p:nvPr/>
          </p:nvCxnSpPr>
          <p:spPr>
            <a:xfrm>
              <a:off x="5202081" y="2828923"/>
              <a:ext cx="0" cy="9001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5426038" y="2898459"/>
              <a:ext cx="361238" cy="572934"/>
              <a:chOff x="1348137" y="2526737"/>
              <a:chExt cx="361238" cy="572934"/>
            </a:xfrm>
          </p:grpSpPr>
          <p:sp>
            <p:nvSpPr>
              <p:cNvPr id="15" name="手繪多邊形 14"/>
              <p:cNvSpPr>
                <a:spLocks/>
              </p:cNvSpPr>
              <p:nvPr/>
            </p:nvSpPr>
            <p:spPr bwMode="auto">
              <a:xfrm>
                <a:off x="1348137" y="2706216"/>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6" name="Freeform 83"/>
              <p:cNvSpPr>
                <a:spLocks/>
              </p:cNvSpPr>
              <p:nvPr/>
            </p:nvSpPr>
            <p:spPr bwMode="auto">
              <a:xfrm>
                <a:off x="1438082" y="2606390"/>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7" name="Freeform 84"/>
              <p:cNvSpPr>
                <a:spLocks/>
              </p:cNvSpPr>
              <p:nvPr/>
            </p:nvSpPr>
            <p:spPr bwMode="auto">
              <a:xfrm>
                <a:off x="1548198" y="2648173"/>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8" name="Freeform 87"/>
              <p:cNvSpPr>
                <a:spLocks/>
              </p:cNvSpPr>
              <p:nvPr/>
            </p:nvSpPr>
            <p:spPr bwMode="auto">
              <a:xfrm>
                <a:off x="1552315" y="2557404"/>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9" name="Freeform 88"/>
              <p:cNvSpPr>
                <a:spLocks/>
              </p:cNvSpPr>
              <p:nvPr/>
            </p:nvSpPr>
            <p:spPr bwMode="auto">
              <a:xfrm>
                <a:off x="1438288" y="2526737"/>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3" name="文字方塊 51"/>
            <p:cNvSpPr txBox="1"/>
            <p:nvPr/>
          </p:nvSpPr>
          <p:spPr>
            <a:xfrm>
              <a:off x="971541" y="3202947"/>
              <a:ext cx="413940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a:t>
              </a:r>
            </a:p>
          </p:txBody>
        </p:sp>
        <p:sp>
          <p:nvSpPr>
            <p:cNvPr id="34" name="文字方塊 53"/>
            <p:cNvSpPr txBox="1"/>
            <p:nvPr/>
          </p:nvSpPr>
          <p:spPr>
            <a:xfrm>
              <a:off x="3730226" y="2915037"/>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2"/>
                  </a:solidFill>
                </a:rPr>
                <a:t>TITLE 02</a:t>
              </a:r>
            </a:p>
          </p:txBody>
        </p:sp>
      </p:grpSp>
      <p:grpSp>
        <p:nvGrpSpPr>
          <p:cNvPr id="40" name="群組 39"/>
          <p:cNvGrpSpPr/>
          <p:nvPr/>
        </p:nvGrpSpPr>
        <p:grpSpPr>
          <a:xfrm>
            <a:off x="3270094" y="3993932"/>
            <a:ext cx="4902367" cy="900115"/>
            <a:chOff x="3270094" y="3849053"/>
            <a:chExt cx="4902367" cy="900115"/>
          </a:xfrm>
        </p:grpSpPr>
        <p:cxnSp>
          <p:nvCxnSpPr>
            <p:cNvPr id="8" name="直線接點 7"/>
            <p:cNvCxnSpPr/>
            <p:nvPr/>
          </p:nvCxnSpPr>
          <p:spPr>
            <a:xfrm>
              <a:off x="3941920" y="3849053"/>
              <a:ext cx="0" cy="9001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群組 19"/>
            <p:cNvGrpSpPr/>
            <p:nvPr/>
          </p:nvGrpSpPr>
          <p:grpSpPr>
            <a:xfrm>
              <a:off x="3270094" y="4096121"/>
              <a:ext cx="438332" cy="436508"/>
              <a:chOff x="1309590" y="3661750"/>
              <a:chExt cx="438332" cy="436508"/>
            </a:xfrm>
          </p:grpSpPr>
          <p:sp>
            <p:nvSpPr>
              <p:cNvPr id="21" name="手繪多邊形 20"/>
              <p:cNvSpPr>
                <a:spLocks/>
              </p:cNvSpPr>
              <p:nvPr/>
            </p:nvSpPr>
            <p:spPr bwMode="auto">
              <a:xfrm>
                <a:off x="1309590" y="3764267"/>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2" name="Freeform 92"/>
              <p:cNvSpPr>
                <a:spLocks/>
              </p:cNvSpPr>
              <p:nvPr/>
            </p:nvSpPr>
            <p:spPr bwMode="auto">
              <a:xfrm>
                <a:off x="1344862" y="3661750"/>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3" name="Freeform 93"/>
              <p:cNvSpPr>
                <a:spLocks/>
              </p:cNvSpPr>
              <p:nvPr/>
            </p:nvSpPr>
            <p:spPr bwMode="auto">
              <a:xfrm>
                <a:off x="1643750" y="3661750"/>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94"/>
              <p:cNvSpPr>
                <a:spLocks/>
              </p:cNvSpPr>
              <p:nvPr/>
            </p:nvSpPr>
            <p:spPr bwMode="auto">
              <a:xfrm>
                <a:off x="1401132" y="3698448"/>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95"/>
              <p:cNvSpPr>
                <a:spLocks/>
              </p:cNvSpPr>
              <p:nvPr/>
            </p:nvSpPr>
            <p:spPr bwMode="auto">
              <a:xfrm>
                <a:off x="1605828" y="3699876"/>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96"/>
              <p:cNvSpPr>
                <a:spLocks/>
              </p:cNvSpPr>
              <p:nvPr/>
            </p:nvSpPr>
            <p:spPr bwMode="auto">
              <a:xfrm>
                <a:off x="1453937" y="3735351"/>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97"/>
              <p:cNvSpPr>
                <a:spLocks/>
              </p:cNvSpPr>
              <p:nvPr/>
            </p:nvSpPr>
            <p:spPr bwMode="auto">
              <a:xfrm>
                <a:off x="1569129" y="3736982"/>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5" name="文字方塊 55"/>
            <p:cNvSpPr txBox="1"/>
            <p:nvPr/>
          </p:nvSpPr>
          <p:spPr>
            <a:xfrm>
              <a:off x="4078788" y="4181113"/>
              <a:ext cx="4093673"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6" name="文字方塊 57"/>
            <p:cNvSpPr txBox="1"/>
            <p:nvPr/>
          </p:nvSpPr>
          <p:spPr>
            <a:xfrm>
              <a:off x="4062053" y="3893203"/>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3"/>
                  </a:solidFill>
                </a:rPr>
                <a:t>TITLE 03</a:t>
              </a:r>
            </a:p>
          </p:txBody>
        </p:sp>
      </p:grpSp>
      <p:cxnSp>
        <p:nvCxnSpPr>
          <p:cNvPr id="9" name="直線接點 8"/>
          <p:cNvCxnSpPr/>
          <p:nvPr/>
        </p:nvCxnSpPr>
        <p:spPr>
          <a:xfrm>
            <a:off x="5202081" y="5192842"/>
            <a:ext cx="0" cy="9001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群組 27"/>
          <p:cNvGrpSpPr/>
          <p:nvPr/>
        </p:nvGrpSpPr>
        <p:grpSpPr>
          <a:xfrm>
            <a:off x="5349408" y="5460412"/>
            <a:ext cx="600494" cy="364974"/>
            <a:chOff x="1228509" y="4764317"/>
            <a:chExt cx="600494" cy="364974"/>
          </a:xfrm>
        </p:grpSpPr>
        <p:sp>
          <p:nvSpPr>
            <p:cNvPr id="29" name="Freeform 171"/>
            <p:cNvSpPr>
              <a:spLocks/>
            </p:cNvSpPr>
            <p:nvPr/>
          </p:nvSpPr>
          <p:spPr bwMode="auto">
            <a:xfrm>
              <a:off x="1228509" y="5093689"/>
              <a:ext cx="600494" cy="3560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0" name="手繪多邊形 29"/>
            <p:cNvSpPr>
              <a:spLocks/>
            </p:cNvSpPr>
            <p:nvPr/>
          </p:nvSpPr>
          <p:spPr bwMode="auto">
            <a:xfrm>
              <a:off x="1306416" y="4764317"/>
              <a:ext cx="442576" cy="29912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8" name="文字方塊 61"/>
          <p:cNvSpPr txBox="1"/>
          <p:nvPr/>
        </p:nvSpPr>
        <p:spPr>
          <a:xfrm>
            <a:off x="3730226" y="5248379"/>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4"/>
                </a:solidFill>
              </a:rPr>
              <a:t>TITLE 04</a:t>
            </a:r>
          </a:p>
        </p:txBody>
      </p:sp>
      <p:sp>
        <p:nvSpPr>
          <p:cNvPr id="39" name="文字方塊 51"/>
          <p:cNvSpPr txBox="1"/>
          <p:nvPr/>
        </p:nvSpPr>
        <p:spPr>
          <a:xfrm>
            <a:off x="971541" y="5606125"/>
            <a:ext cx="4139406"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a:t>
            </a:r>
          </a:p>
        </p:txBody>
      </p:sp>
    </p:spTree>
    <p:extLst>
      <p:ext uri="{BB962C8B-B14F-4D97-AF65-F5344CB8AC3E}">
        <p14:creationId xmlns:p14="http://schemas.microsoft.com/office/powerpoint/2010/main" val="220392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21</a:t>
            </a:r>
            <a:endParaRPr lang="zh-TW" altLang="en-US" sz="4800" b="1" dirty="0"/>
          </a:p>
        </p:txBody>
      </p:sp>
      <p:cxnSp>
        <p:nvCxnSpPr>
          <p:cNvPr id="5" name="直線接點 4"/>
          <p:cNvCxnSpPr/>
          <p:nvPr/>
        </p:nvCxnSpPr>
        <p:spPr>
          <a:xfrm>
            <a:off x="3311839" y="2406103"/>
            <a:ext cx="0" cy="100778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5832161" y="2406103"/>
            <a:ext cx="0" cy="100778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手繪多邊形 9"/>
          <p:cNvSpPr>
            <a:spLocks noChangeAspect="1"/>
          </p:cNvSpPr>
          <p:nvPr/>
        </p:nvSpPr>
        <p:spPr bwMode="auto">
          <a:xfrm>
            <a:off x="1676157" y="2620241"/>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11" name="群組 10"/>
          <p:cNvGrpSpPr/>
          <p:nvPr/>
        </p:nvGrpSpPr>
        <p:grpSpPr>
          <a:xfrm>
            <a:off x="4382787" y="2595895"/>
            <a:ext cx="361238" cy="572934"/>
            <a:chOff x="4565882" y="3048934"/>
            <a:chExt cx="361238" cy="572934"/>
          </a:xfrm>
          <a:solidFill>
            <a:schemeClr val="accent2"/>
          </a:solidFill>
        </p:grpSpPr>
        <p:sp>
          <p:nvSpPr>
            <p:cNvPr id="14" name="手繪多邊形 13"/>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5"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6"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7"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8"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19" name="群組 18"/>
          <p:cNvGrpSpPr/>
          <p:nvPr/>
        </p:nvGrpSpPr>
        <p:grpSpPr>
          <a:xfrm>
            <a:off x="7177368" y="2680469"/>
            <a:ext cx="438332" cy="436508"/>
            <a:chOff x="4527335" y="4183947"/>
            <a:chExt cx="438332" cy="436508"/>
          </a:xfrm>
          <a:solidFill>
            <a:schemeClr val="accent3"/>
          </a:solidFill>
        </p:grpSpPr>
        <p:sp>
          <p:nvSpPr>
            <p:cNvPr id="20" name="手繪多邊形 19"/>
            <p:cNvSpPr>
              <a:spLocks/>
            </p:cNvSpPr>
            <p:nvPr/>
          </p:nvSpPr>
          <p:spPr bwMode="auto">
            <a:xfrm>
              <a:off x="4527335" y="4286464"/>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Freeform 92"/>
            <p:cNvSpPr>
              <a:spLocks/>
            </p:cNvSpPr>
            <p:nvPr/>
          </p:nvSpPr>
          <p:spPr bwMode="auto">
            <a:xfrm>
              <a:off x="4562607" y="4183947"/>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2" name="Freeform 93"/>
            <p:cNvSpPr>
              <a:spLocks/>
            </p:cNvSpPr>
            <p:nvPr/>
          </p:nvSpPr>
          <p:spPr bwMode="auto">
            <a:xfrm>
              <a:off x="4861495" y="4183947"/>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3" name="Freeform 94"/>
            <p:cNvSpPr>
              <a:spLocks/>
            </p:cNvSpPr>
            <p:nvPr/>
          </p:nvSpPr>
          <p:spPr bwMode="auto">
            <a:xfrm>
              <a:off x="4618877" y="4220645"/>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95"/>
            <p:cNvSpPr>
              <a:spLocks/>
            </p:cNvSpPr>
            <p:nvPr/>
          </p:nvSpPr>
          <p:spPr bwMode="auto">
            <a:xfrm>
              <a:off x="4823573" y="4222073"/>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96"/>
            <p:cNvSpPr>
              <a:spLocks/>
            </p:cNvSpPr>
            <p:nvPr/>
          </p:nvSpPr>
          <p:spPr bwMode="auto">
            <a:xfrm>
              <a:off x="4671682" y="4257548"/>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97"/>
            <p:cNvSpPr>
              <a:spLocks/>
            </p:cNvSpPr>
            <p:nvPr/>
          </p:nvSpPr>
          <p:spPr bwMode="auto">
            <a:xfrm>
              <a:off x="4786874" y="4259179"/>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7" name="文字方塊 41"/>
          <p:cNvSpPr txBox="1"/>
          <p:nvPr/>
        </p:nvSpPr>
        <p:spPr>
          <a:xfrm>
            <a:off x="894080" y="4355834"/>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28" name="文字方塊 43"/>
          <p:cNvSpPr txBox="1"/>
          <p:nvPr/>
        </p:nvSpPr>
        <p:spPr>
          <a:xfrm>
            <a:off x="1018242" y="3734955"/>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1"/>
                </a:solidFill>
              </a:rPr>
              <a:t>TITLE 01</a:t>
            </a:r>
          </a:p>
        </p:txBody>
      </p:sp>
      <p:sp>
        <p:nvSpPr>
          <p:cNvPr id="29" name="文字方塊 41"/>
          <p:cNvSpPr txBox="1"/>
          <p:nvPr/>
        </p:nvSpPr>
        <p:spPr>
          <a:xfrm>
            <a:off x="3603908" y="4359443"/>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0" name="文字方塊 43"/>
          <p:cNvSpPr txBox="1"/>
          <p:nvPr/>
        </p:nvSpPr>
        <p:spPr>
          <a:xfrm>
            <a:off x="3728070" y="3738564"/>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2"/>
                </a:solidFill>
              </a:rPr>
              <a:t>TITLE 02</a:t>
            </a:r>
          </a:p>
        </p:txBody>
      </p:sp>
      <p:sp>
        <p:nvSpPr>
          <p:cNvPr id="31" name="文字方塊 41"/>
          <p:cNvSpPr txBox="1"/>
          <p:nvPr/>
        </p:nvSpPr>
        <p:spPr>
          <a:xfrm>
            <a:off x="6437036" y="4352285"/>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2" name="文字方塊 43"/>
          <p:cNvSpPr txBox="1"/>
          <p:nvPr/>
        </p:nvSpPr>
        <p:spPr>
          <a:xfrm>
            <a:off x="6561198" y="3731406"/>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3"/>
                </a:solidFill>
              </a:rPr>
              <a:t>TITLE 03</a:t>
            </a:r>
          </a:p>
        </p:txBody>
      </p:sp>
    </p:spTree>
    <p:extLst>
      <p:ext uri="{BB962C8B-B14F-4D97-AF65-F5344CB8AC3E}">
        <p14:creationId xmlns:p14="http://schemas.microsoft.com/office/powerpoint/2010/main" val="2058223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LIVEAURA\Matter Lab\商攝\形象照\2016-商攝(20160324)原檔\matterlab修\修\Tote\IMG_039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4503420" cy="6858000"/>
          </a:xfrm>
          <a:prstGeom prst="rect">
            <a:avLst/>
          </a:prstGeom>
          <a:noFill/>
        </p:spPr>
      </p:pic>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78043"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5184736" y="576251"/>
            <a:ext cx="3707816"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3600" b="1" dirty="0"/>
              <a:t>線條設計技巧</a:t>
            </a:r>
            <a:r>
              <a:rPr lang="en-US" altLang="zh-TW" sz="3600" b="1" dirty="0"/>
              <a:t> </a:t>
            </a:r>
            <a:r>
              <a:rPr lang="en-US" altLang="zh-TW" sz="3600" b="1" dirty="0" smtClean="0"/>
              <a:t>22</a:t>
            </a:r>
            <a:endParaRPr lang="zh-TW" altLang="en-US" sz="3600" b="1" dirty="0"/>
          </a:p>
        </p:txBody>
      </p:sp>
      <p:cxnSp>
        <p:nvCxnSpPr>
          <p:cNvPr id="4" name="直線接點 3"/>
          <p:cNvCxnSpPr/>
          <p:nvPr/>
        </p:nvCxnSpPr>
        <p:spPr>
          <a:xfrm>
            <a:off x="5130310" y="4001727"/>
            <a:ext cx="34021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字方塊 4"/>
          <p:cNvSpPr txBox="1"/>
          <p:nvPr/>
        </p:nvSpPr>
        <p:spPr>
          <a:xfrm>
            <a:off x="5117525" y="2474893"/>
            <a:ext cx="3234958"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a:t>
            </a:r>
            <a:r>
              <a:rPr lang="en-US" sz="1400" dirty="0"/>
              <a:t>. The quick brown fox jumps over the lazy dog</a:t>
            </a:r>
            <a:r>
              <a:rPr lang="en-US" sz="1400" dirty="0" smtClean="0"/>
              <a:t>.</a:t>
            </a:r>
            <a:endParaRPr lang="en-US" sz="1400" dirty="0"/>
          </a:p>
        </p:txBody>
      </p:sp>
      <p:sp>
        <p:nvSpPr>
          <p:cNvPr id="9" name="文字方塊 36"/>
          <p:cNvSpPr txBox="1"/>
          <p:nvPr/>
        </p:nvSpPr>
        <p:spPr>
          <a:xfrm>
            <a:off x="5100789" y="2186983"/>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1"/>
                </a:solidFill>
              </a:rPr>
              <a:t>TITLE 01</a:t>
            </a:r>
          </a:p>
        </p:txBody>
      </p:sp>
      <p:sp>
        <p:nvSpPr>
          <p:cNvPr id="10" name="文字方塊 4"/>
          <p:cNvSpPr txBox="1"/>
          <p:nvPr/>
        </p:nvSpPr>
        <p:spPr>
          <a:xfrm>
            <a:off x="5117525" y="4862365"/>
            <a:ext cx="3234958"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a:t>
            </a:r>
            <a:r>
              <a:rPr lang="en-US" sz="1400" dirty="0"/>
              <a:t>. The quick brown fox jumps over the lazy dog</a:t>
            </a:r>
            <a:r>
              <a:rPr lang="en-US" sz="1400" dirty="0" smtClean="0"/>
              <a:t>.</a:t>
            </a:r>
            <a:endParaRPr lang="en-US" sz="1400" dirty="0"/>
          </a:p>
        </p:txBody>
      </p:sp>
      <p:sp>
        <p:nvSpPr>
          <p:cNvPr id="11" name="文字方塊 36"/>
          <p:cNvSpPr txBox="1"/>
          <p:nvPr/>
        </p:nvSpPr>
        <p:spPr>
          <a:xfrm>
            <a:off x="5100789" y="4574455"/>
            <a:ext cx="1380721" cy="40011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chemeClr val="accent2"/>
                </a:solidFill>
              </a:rPr>
              <a:t>TITLE 02</a:t>
            </a:r>
          </a:p>
        </p:txBody>
      </p:sp>
    </p:spTree>
    <p:extLst>
      <p:ext uri="{BB962C8B-B14F-4D97-AF65-F5344CB8AC3E}">
        <p14:creationId xmlns:p14="http://schemas.microsoft.com/office/powerpoint/2010/main" val="4272186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23</a:t>
            </a:r>
            <a:endParaRPr lang="zh-TW" altLang="en-US" sz="4800" b="1" dirty="0"/>
          </a:p>
        </p:txBody>
      </p:sp>
      <p:cxnSp>
        <p:nvCxnSpPr>
          <p:cNvPr id="4" name="直線接點 3"/>
          <p:cNvCxnSpPr/>
          <p:nvPr/>
        </p:nvCxnSpPr>
        <p:spPr>
          <a:xfrm>
            <a:off x="4435769" y="3248977"/>
            <a:ext cx="0"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字方塊 41"/>
          <p:cNvSpPr txBox="1"/>
          <p:nvPr/>
        </p:nvSpPr>
        <p:spPr>
          <a:xfrm>
            <a:off x="1915447" y="2610435"/>
            <a:ext cx="2258626"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8" name="文字方塊 43"/>
          <p:cNvSpPr txBox="1"/>
          <p:nvPr/>
        </p:nvSpPr>
        <p:spPr>
          <a:xfrm>
            <a:off x="1915447" y="2152841"/>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1"/>
                </a:solidFill>
              </a:rPr>
              <a:t>TITLE 01</a:t>
            </a:r>
          </a:p>
        </p:txBody>
      </p:sp>
      <p:sp>
        <p:nvSpPr>
          <p:cNvPr id="9" name="文字方塊 41"/>
          <p:cNvSpPr txBox="1"/>
          <p:nvPr/>
        </p:nvSpPr>
        <p:spPr>
          <a:xfrm>
            <a:off x="1915447" y="4863676"/>
            <a:ext cx="2258626"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0" name="文字方塊 43"/>
          <p:cNvSpPr txBox="1"/>
          <p:nvPr/>
        </p:nvSpPr>
        <p:spPr>
          <a:xfrm>
            <a:off x="1915447" y="4406082"/>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2"/>
                </a:solidFill>
              </a:rPr>
              <a:t>TITLE 02</a:t>
            </a:r>
          </a:p>
        </p:txBody>
      </p:sp>
      <p:sp>
        <p:nvSpPr>
          <p:cNvPr id="11" name="文字方塊 41"/>
          <p:cNvSpPr txBox="1"/>
          <p:nvPr/>
        </p:nvSpPr>
        <p:spPr>
          <a:xfrm>
            <a:off x="5924720" y="2610435"/>
            <a:ext cx="2258626"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4" name="文字方塊 43"/>
          <p:cNvSpPr txBox="1"/>
          <p:nvPr/>
        </p:nvSpPr>
        <p:spPr>
          <a:xfrm>
            <a:off x="5924720" y="2152841"/>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3"/>
                </a:solidFill>
              </a:rPr>
              <a:t>TITLE 03</a:t>
            </a:r>
          </a:p>
        </p:txBody>
      </p:sp>
      <p:sp>
        <p:nvSpPr>
          <p:cNvPr id="15" name="文字方塊 41"/>
          <p:cNvSpPr txBox="1"/>
          <p:nvPr/>
        </p:nvSpPr>
        <p:spPr>
          <a:xfrm>
            <a:off x="5924720" y="4863676"/>
            <a:ext cx="2258626"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6" name="文字方塊 43"/>
          <p:cNvSpPr txBox="1"/>
          <p:nvPr/>
        </p:nvSpPr>
        <p:spPr>
          <a:xfrm>
            <a:off x="5924720" y="4406082"/>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4"/>
                </a:solidFill>
              </a:rPr>
              <a:t>TITLE 03</a:t>
            </a:r>
          </a:p>
        </p:txBody>
      </p:sp>
      <p:sp>
        <p:nvSpPr>
          <p:cNvPr id="17" name="手繪多邊形 16"/>
          <p:cNvSpPr>
            <a:spLocks/>
          </p:cNvSpPr>
          <p:nvPr/>
        </p:nvSpPr>
        <p:spPr bwMode="auto">
          <a:xfrm>
            <a:off x="1156021" y="2713419"/>
            <a:ext cx="628578" cy="748138"/>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18" name="群組 17"/>
          <p:cNvGrpSpPr>
            <a:grpSpLocks noChangeAspect="1"/>
          </p:cNvGrpSpPr>
          <p:nvPr/>
        </p:nvGrpSpPr>
        <p:grpSpPr>
          <a:xfrm>
            <a:off x="4943444" y="2771539"/>
            <a:ext cx="821532" cy="824514"/>
            <a:chOff x="5583600" y="7359116"/>
            <a:chExt cx="2941833" cy="2952515"/>
          </a:xfrm>
          <a:solidFill>
            <a:schemeClr val="accent3"/>
          </a:solidFill>
        </p:grpSpPr>
        <p:sp>
          <p:nvSpPr>
            <p:cNvPr id="19"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0"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22" name="群組 21"/>
          <p:cNvGrpSpPr/>
          <p:nvPr/>
        </p:nvGrpSpPr>
        <p:grpSpPr>
          <a:xfrm>
            <a:off x="1156021" y="4689161"/>
            <a:ext cx="626346" cy="993404"/>
            <a:chOff x="4565882" y="3048934"/>
            <a:chExt cx="361238" cy="572934"/>
          </a:xfrm>
          <a:solidFill>
            <a:schemeClr val="accent2"/>
          </a:solidFill>
        </p:grpSpPr>
        <p:sp>
          <p:nvSpPr>
            <p:cNvPr id="23" name="手繪多邊形 22"/>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8" name="手繪多邊形 27"/>
          <p:cNvSpPr>
            <a:spLocks noChangeAspect="1"/>
          </p:cNvSpPr>
          <p:nvPr/>
        </p:nvSpPr>
        <p:spPr bwMode="auto">
          <a:xfrm>
            <a:off x="5068270" y="4973883"/>
            <a:ext cx="671840" cy="671868"/>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Tree>
    <p:extLst>
      <p:ext uri="{BB962C8B-B14F-4D97-AF65-F5344CB8AC3E}">
        <p14:creationId xmlns:p14="http://schemas.microsoft.com/office/powerpoint/2010/main" val="1117606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24</a:t>
            </a:r>
            <a:endParaRPr lang="zh-TW" altLang="en-US" sz="4800" b="1" dirty="0"/>
          </a:p>
        </p:txBody>
      </p:sp>
      <p:sp>
        <p:nvSpPr>
          <p:cNvPr id="6" name="文字方塊 41"/>
          <p:cNvSpPr txBox="1"/>
          <p:nvPr/>
        </p:nvSpPr>
        <p:spPr>
          <a:xfrm>
            <a:off x="5451688" y="2135756"/>
            <a:ext cx="357276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7" name="文字方塊 43"/>
          <p:cNvSpPr txBox="1"/>
          <p:nvPr/>
        </p:nvSpPr>
        <p:spPr>
          <a:xfrm>
            <a:off x="5451689" y="1678162"/>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1"/>
                </a:solidFill>
              </a:rPr>
              <a:t>TITLE 01</a:t>
            </a:r>
          </a:p>
        </p:txBody>
      </p:sp>
      <p:sp>
        <p:nvSpPr>
          <p:cNvPr id="14" name="手繪多邊形 13"/>
          <p:cNvSpPr>
            <a:spLocks/>
          </p:cNvSpPr>
          <p:nvPr/>
        </p:nvSpPr>
        <p:spPr bwMode="auto">
          <a:xfrm>
            <a:off x="4659605" y="1898297"/>
            <a:ext cx="628578" cy="748138"/>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15" name="群組 14"/>
          <p:cNvGrpSpPr>
            <a:grpSpLocks noChangeAspect="1"/>
          </p:cNvGrpSpPr>
          <p:nvPr/>
        </p:nvGrpSpPr>
        <p:grpSpPr>
          <a:xfrm>
            <a:off x="4539342" y="5054454"/>
            <a:ext cx="821532" cy="824514"/>
            <a:chOff x="5583600" y="7359116"/>
            <a:chExt cx="2941833" cy="2952515"/>
          </a:xfrm>
          <a:solidFill>
            <a:schemeClr val="accent3"/>
          </a:solidFill>
        </p:grpSpPr>
        <p:sp>
          <p:nvSpPr>
            <p:cNvPr id="16"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7"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8"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19" name="群組 18"/>
          <p:cNvGrpSpPr/>
          <p:nvPr/>
        </p:nvGrpSpPr>
        <p:grpSpPr>
          <a:xfrm>
            <a:off x="4626947" y="3101542"/>
            <a:ext cx="626346" cy="993404"/>
            <a:chOff x="4565882" y="3048934"/>
            <a:chExt cx="361238" cy="572934"/>
          </a:xfrm>
          <a:solidFill>
            <a:schemeClr val="accent2"/>
          </a:solidFill>
        </p:grpSpPr>
        <p:sp>
          <p:nvSpPr>
            <p:cNvPr id="20" name="手繪多邊形 19"/>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2"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3"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7" name="文字方塊 41"/>
          <p:cNvSpPr txBox="1"/>
          <p:nvPr/>
        </p:nvSpPr>
        <p:spPr>
          <a:xfrm>
            <a:off x="5451688" y="3605588"/>
            <a:ext cx="357276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28" name="文字方塊 43"/>
          <p:cNvSpPr txBox="1"/>
          <p:nvPr/>
        </p:nvSpPr>
        <p:spPr>
          <a:xfrm>
            <a:off x="5451689" y="3147994"/>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2"/>
                </a:solidFill>
              </a:rPr>
              <a:t>TITLE 02</a:t>
            </a:r>
          </a:p>
        </p:txBody>
      </p:sp>
      <p:sp>
        <p:nvSpPr>
          <p:cNvPr id="29" name="文字方塊 41"/>
          <p:cNvSpPr txBox="1"/>
          <p:nvPr/>
        </p:nvSpPr>
        <p:spPr>
          <a:xfrm>
            <a:off x="5451688" y="5259440"/>
            <a:ext cx="357276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0" name="文字方塊 43"/>
          <p:cNvSpPr txBox="1"/>
          <p:nvPr/>
        </p:nvSpPr>
        <p:spPr>
          <a:xfrm>
            <a:off x="5451689" y="4801846"/>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3"/>
                </a:solidFill>
              </a:rPr>
              <a:t>TITLE 03</a:t>
            </a:r>
          </a:p>
        </p:txBody>
      </p:sp>
      <p:cxnSp>
        <p:nvCxnSpPr>
          <p:cNvPr id="32" name="直線接點 31"/>
          <p:cNvCxnSpPr/>
          <p:nvPr/>
        </p:nvCxnSpPr>
        <p:spPr>
          <a:xfrm>
            <a:off x="4687867" y="2994163"/>
            <a:ext cx="437382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4687867" y="4648792"/>
            <a:ext cx="437382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手繪多邊形 33"/>
          <p:cNvSpPr/>
          <p:nvPr/>
        </p:nvSpPr>
        <p:spPr>
          <a:xfrm>
            <a:off x="2059087" y="1630850"/>
            <a:ext cx="1992010" cy="3451121"/>
          </a:xfrm>
          <a:custGeom>
            <a:avLst/>
            <a:gdLst>
              <a:gd name="connsiteX0" fmla="*/ 0 w 1777603"/>
              <a:gd name="connsiteY0" fmla="*/ 0 h 3079666"/>
              <a:gd name="connsiteX1" fmla="*/ 1777603 w 1777603"/>
              <a:gd name="connsiteY1" fmla="*/ 1026301 h 3079666"/>
              <a:gd name="connsiteX2" fmla="*/ 1776880 w 1777603"/>
              <a:gd name="connsiteY2" fmla="*/ 3079666 h 3079666"/>
              <a:gd name="connsiteX3" fmla="*/ 0 w 1777603"/>
              <a:gd name="connsiteY3" fmla="*/ 2053784 h 3079666"/>
              <a:gd name="connsiteX4" fmla="*/ 0 w 1777603"/>
              <a:gd name="connsiteY4" fmla="*/ 0 h 307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603" h="3079666">
                <a:moveTo>
                  <a:pt x="0" y="0"/>
                </a:moveTo>
                <a:lnTo>
                  <a:pt x="1777603" y="1026301"/>
                </a:lnTo>
                <a:lnTo>
                  <a:pt x="1776880" y="3079666"/>
                </a:lnTo>
                <a:lnTo>
                  <a:pt x="0" y="2053784"/>
                </a:lnTo>
                <a:lnTo>
                  <a:pt x="0" y="0"/>
                </a:ln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手繪多邊形 34"/>
          <p:cNvSpPr/>
          <p:nvPr/>
        </p:nvSpPr>
        <p:spPr>
          <a:xfrm>
            <a:off x="1635" y="1632339"/>
            <a:ext cx="1991983" cy="3450084"/>
          </a:xfrm>
          <a:custGeom>
            <a:avLst/>
            <a:gdLst>
              <a:gd name="connsiteX0" fmla="*/ 1777579 w 1777579"/>
              <a:gd name="connsiteY0" fmla="*/ 0 h 3078741"/>
              <a:gd name="connsiteX1" fmla="*/ 1777579 w 1777579"/>
              <a:gd name="connsiteY1" fmla="*/ 2052454 h 3078741"/>
              <a:gd name="connsiteX2" fmla="*/ 0 w 1777579"/>
              <a:gd name="connsiteY2" fmla="*/ 3078741 h 3078741"/>
              <a:gd name="connsiteX3" fmla="*/ 1455 w 1777579"/>
              <a:gd name="connsiteY3" fmla="*/ 1028278 h 3078741"/>
              <a:gd name="connsiteX4" fmla="*/ 1777579 w 1777579"/>
              <a:gd name="connsiteY4" fmla="*/ 0 h 3078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579" h="3078741">
                <a:moveTo>
                  <a:pt x="1777579" y="0"/>
                </a:moveTo>
                <a:lnTo>
                  <a:pt x="1777579" y="2052454"/>
                </a:lnTo>
                <a:lnTo>
                  <a:pt x="0" y="3078741"/>
                </a:lnTo>
                <a:lnTo>
                  <a:pt x="1455" y="1028278"/>
                </a:lnTo>
                <a:lnTo>
                  <a:pt x="177757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手繪多邊形 35"/>
          <p:cNvSpPr/>
          <p:nvPr/>
        </p:nvSpPr>
        <p:spPr>
          <a:xfrm>
            <a:off x="33006" y="3989051"/>
            <a:ext cx="3985759" cy="2301001"/>
          </a:xfrm>
          <a:custGeom>
            <a:avLst/>
            <a:gdLst>
              <a:gd name="connsiteX0" fmla="*/ 1778797 w 3556759"/>
              <a:gd name="connsiteY0" fmla="*/ 0 h 2053337"/>
              <a:gd name="connsiteX1" fmla="*/ 3556759 w 3556759"/>
              <a:gd name="connsiteY1" fmla="*/ 1026507 h 2053337"/>
              <a:gd name="connsiteX2" fmla="*/ 1777688 w 3556759"/>
              <a:gd name="connsiteY2" fmla="*/ 2053337 h 2053337"/>
              <a:gd name="connsiteX3" fmla="*/ 0 w 3556759"/>
              <a:gd name="connsiteY3" fmla="*/ 1026988 h 2053337"/>
              <a:gd name="connsiteX4" fmla="*/ 1778797 w 3556759"/>
              <a:gd name="connsiteY4" fmla="*/ 0 h 205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759" h="2053337">
                <a:moveTo>
                  <a:pt x="1778797" y="0"/>
                </a:moveTo>
                <a:lnTo>
                  <a:pt x="3556759" y="1026507"/>
                </a:lnTo>
                <a:lnTo>
                  <a:pt x="1777688" y="2053337"/>
                </a:lnTo>
                <a:lnTo>
                  <a:pt x="0" y="1026988"/>
                </a:lnTo>
                <a:lnTo>
                  <a:pt x="177879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文字方塊 46"/>
          <p:cNvSpPr txBox="1"/>
          <p:nvPr/>
        </p:nvSpPr>
        <p:spPr>
          <a:xfrm>
            <a:off x="781331" y="4677248"/>
            <a:ext cx="2489109"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The quick brown fox jumps over the lazy dog. The quick brown fox jumps over the lazy dog. </a:t>
            </a:r>
          </a:p>
        </p:txBody>
      </p:sp>
      <p:grpSp>
        <p:nvGrpSpPr>
          <p:cNvPr id="38" name="群組 37"/>
          <p:cNvGrpSpPr/>
          <p:nvPr/>
        </p:nvGrpSpPr>
        <p:grpSpPr>
          <a:xfrm>
            <a:off x="436890" y="2773448"/>
            <a:ext cx="1121472" cy="1125544"/>
            <a:chOff x="797010" y="5103333"/>
            <a:chExt cx="477058" cy="478790"/>
          </a:xfrm>
        </p:grpSpPr>
        <p:sp>
          <p:nvSpPr>
            <p:cNvPr id="39" name="Freeform 51"/>
            <p:cNvSpPr>
              <a:spLocks/>
            </p:cNvSpPr>
            <p:nvPr/>
          </p:nvSpPr>
          <p:spPr bwMode="auto">
            <a:xfrm>
              <a:off x="797010" y="5119312"/>
              <a:ext cx="462619" cy="462811"/>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0" name="Freeform 62"/>
            <p:cNvSpPr>
              <a:spLocks/>
            </p:cNvSpPr>
            <p:nvPr/>
          </p:nvSpPr>
          <p:spPr bwMode="auto">
            <a:xfrm>
              <a:off x="883258" y="5205175"/>
              <a:ext cx="292049" cy="291278"/>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1" name="Freeform 69"/>
            <p:cNvSpPr>
              <a:spLocks/>
            </p:cNvSpPr>
            <p:nvPr/>
          </p:nvSpPr>
          <p:spPr bwMode="auto">
            <a:xfrm>
              <a:off x="967966" y="5103333"/>
              <a:ext cx="306102" cy="307257"/>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Tree>
    <p:extLst>
      <p:ext uri="{BB962C8B-B14F-4D97-AF65-F5344CB8AC3E}">
        <p14:creationId xmlns:p14="http://schemas.microsoft.com/office/powerpoint/2010/main" val="837573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25</a:t>
            </a:r>
            <a:endParaRPr lang="zh-TW" altLang="en-US" sz="4800" b="1" dirty="0"/>
          </a:p>
        </p:txBody>
      </p:sp>
      <p:grpSp>
        <p:nvGrpSpPr>
          <p:cNvPr id="5" name="群組 4"/>
          <p:cNvGrpSpPr/>
          <p:nvPr/>
        </p:nvGrpSpPr>
        <p:grpSpPr>
          <a:xfrm>
            <a:off x="1139851" y="1715857"/>
            <a:ext cx="694264" cy="801914"/>
            <a:chOff x="1362694" y="1728515"/>
            <a:chExt cx="694264" cy="801914"/>
          </a:xfrm>
        </p:grpSpPr>
        <p:sp>
          <p:nvSpPr>
            <p:cNvPr id="54" name="手繪多邊形 53"/>
            <p:cNvSpPr/>
            <p:nvPr/>
          </p:nvSpPr>
          <p:spPr>
            <a:xfrm flipH="1">
              <a:off x="1362694" y="1728515"/>
              <a:ext cx="694264" cy="801914"/>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手繪多邊形 54"/>
            <p:cNvSpPr>
              <a:spLocks/>
            </p:cNvSpPr>
            <p:nvPr/>
          </p:nvSpPr>
          <p:spPr bwMode="auto">
            <a:xfrm flipV="1">
              <a:off x="1596786" y="1920693"/>
              <a:ext cx="226080" cy="417557"/>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grpSp>
      <p:grpSp>
        <p:nvGrpSpPr>
          <p:cNvPr id="6" name="群組 5"/>
          <p:cNvGrpSpPr/>
          <p:nvPr/>
        </p:nvGrpSpPr>
        <p:grpSpPr>
          <a:xfrm>
            <a:off x="1139851" y="4109293"/>
            <a:ext cx="694264" cy="801914"/>
            <a:chOff x="1362694" y="4121951"/>
            <a:chExt cx="694264" cy="801914"/>
          </a:xfrm>
        </p:grpSpPr>
        <p:sp>
          <p:nvSpPr>
            <p:cNvPr id="48" name="手繪多邊形 47"/>
            <p:cNvSpPr/>
            <p:nvPr/>
          </p:nvSpPr>
          <p:spPr>
            <a:xfrm flipH="1">
              <a:off x="1362694" y="4121951"/>
              <a:ext cx="694264" cy="801914"/>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9" name="群組 48"/>
            <p:cNvGrpSpPr/>
            <p:nvPr/>
          </p:nvGrpSpPr>
          <p:grpSpPr>
            <a:xfrm>
              <a:off x="1527410" y="4387932"/>
              <a:ext cx="364812" cy="270005"/>
              <a:chOff x="4120407" y="4174776"/>
              <a:chExt cx="438956" cy="324876"/>
            </a:xfrm>
            <a:solidFill>
              <a:schemeClr val="bg1"/>
            </a:solidFill>
          </p:grpSpPr>
          <p:sp>
            <p:nvSpPr>
              <p:cNvPr id="50" name="Freeform 18"/>
              <p:cNvSpPr>
                <a:spLocks/>
              </p:cNvSpPr>
              <p:nvPr/>
            </p:nvSpPr>
            <p:spPr bwMode="auto">
              <a:xfrm>
                <a:off x="4249786" y="4342529"/>
                <a:ext cx="180198" cy="67672"/>
              </a:xfrm>
              <a:custGeom>
                <a:avLst/>
                <a:gdLst>
                  <a:gd name="T0" fmla="*/ 49 w 99"/>
                  <a:gd name="T1" fmla="*/ 0 h 37"/>
                  <a:gd name="T2" fmla="*/ 4 w 99"/>
                  <a:gd name="T3" fmla="*/ 14 h 37"/>
                  <a:gd name="T4" fmla="*/ 0 w 99"/>
                  <a:gd name="T5" fmla="*/ 21 h 37"/>
                  <a:gd name="T6" fmla="*/ 3 w 99"/>
                  <a:gd name="T7" fmla="*/ 27 h 37"/>
                  <a:gd name="T8" fmla="*/ 9 w 99"/>
                  <a:gd name="T9" fmla="*/ 34 h 37"/>
                  <a:gd name="T10" fmla="*/ 20 w 99"/>
                  <a:gd name="T11" fmla="*/ 35 h 37"/>
                  <a:gd name="T12" fmla="*/ 49 w 99"/>
                  <a:gd name="T13" fmla="*/ 26 h 37"/>
                  <a:gd name="T14" fmla="*/ 79 w 99"/>
                  <a:gd name="T15" fmla="*/ 35 h 37"/>
                  <a:gd name="T16" fmla="*/ 90 w 99"/>
                  <a:gd name="T17" fmla="*/ 34 h 37"/>
                  <a:gd name="T18" fmla="*/ 96 w 99"/>
                  <a:gd name="T19" fmla="*/ 27 h 37"/>
                  <a:gd name="T20" fmla="*/ 99 w 99"/>
                  <a:gd name="T21" fmla="*/ 21 h 37"/>
                  <a:gd name="T22" fmla="*/ 95 w 99"/>
                  <a:gd name="T23" fmla="*/ 14 h 37"/>
                  <a:gd name="T24" fmla="*/ 49 w 99"/>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37">
                    <a:moveTo>
                      <a:pt x="49" y="0"/>
                    </a:moveTo>
                    <a:cubicBezTo>
                      <a:pt x="32" y="0"/>
                      <a:pt x="17" y="5"/>
                      <a:pt x="4" y="14"/>
                    </a:cubicBezTo>
                    <a:cubicBezTo>
                      <a:pt x="2" y="16"/>
                      <a:pt x="1" y="18"/>
                      <a:pt x="0" y="21"/>
                    </a:cubicBezTo>
                    <a:cubicBezTo>
                      <a:pt x="0" y="23"/>
                      <a:pt x="1" y="26"/>
                      <a:pt x="3" y="27"/>
                    </a:cubicBezTo>
                    <a:lnTo>
                      <a:pt x="9" y="34"/>
                    </a:lnTo>
                    <a:cubicBezTo>
                      <a:pt x="12" y="37"/>
                      <a:pt x="17" y="37"/>
                      <a:pt x="20" y="35"/>
                    </a:cubicBezTo>
                    <a:cubicBezTo>
                      <a:pt x="28" y="29"/>
                      <a:pt x="39" y="26"/>
                      <a:pt x="49" y="26"/>
                    </a:cubicBezTo>
                    <a:cubicBezTo>
                      <a:pt x="60" y="26"/>
                      <a:pt x="71" y="29"/>
                      <a:pt x="79" y="35"/>
                    </a:cubicBezTo>
                    <a:cubicBezTo>
                      <a:pt x="82" y="37"/>
                      <a:pt x="87" y="37"/>
                      <a:pt x="90" y="34"/>
                    </a:cubicBezTo>
                    <a:lnTo>
                      <a:pt x="96" y="27"/>
                    </a:lnTo>
                    <a:cubicBezTo>
                      <a:pt x="98" y="26"/>
                      <a:pt x="99" y="23"/>
                      <a:pt x="99" y="21"/>
                    </a:cubicBezTo>
                    <a:cubicBezTo>
                      <a:pt x="98" y="18"/>
                      <a:pt x="97" y="16"/>
                      <a:pt x="95" y="14"/>
                    </a:cubicBezTo>
                    <a:cubicBezTo>
                      <a:pt x="82" y="5"/>
                      <a:pt x="66" y="0"/>
                      <a:pt x="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51" name="Freeform 19"/>
              <p:cNvSpPr>
                <a:spLocks/>
              </p:cNvSpPr>
              <p:nvPr/>
            </p:nvSpPr>
            <p:spPr bwMode="auto">
              <a:xfrm>
                <a:off x="4182374" y="4256708"/>
                <a:ext cx="315022" cy="85821"/>
              </a:xfrm>
              <a:custGeom>
                <a:avLst/>
                <a:gdLst>
                  <a:gd name="T0" fmla="*/ 86 w 173"/>
                  <a:gd name="T1" fmla="*/ 0 h 47"/>
                  <a:gd name="T2" fmla="*/ 4 w 173"/>
                  <a:gd name="T3" fmla="*/ 24 h 47"/>
                  <a:gd name="T4" fmla="*/ 0 w 173"/>
                  <a:gd name="T5" fmla="*/ 30 h 47"/>
                  <a:gd name="T6" fmla="*/ 3 w 173"/>
                  <a:gd name="T7" fmla="*/ 37 h 47"/>
                  <a:gd name="T8" fmla="*/ 9 w 173"/>
                  <a:gd name="T9" fmla="*/ 44 h 47"/>
                  <a:gd name="T10" fmla="*/ 19 w 173"/>
                  <a:gd name="T11" fmla="*/ 45 h 47"/>
                  <a:gd name="T12" fmla="*/ 86 w 173"/>
                  <a:gd name="T13" fmla="*/ 26 h 47"/>
                  <a:gd name="T14" fmla="*/ 154 w 173"/>
                  <a:gd name="T15" fmla="*/ 45 h 47"/>
                  <a:gd name="T16" fmla="*/ 164 w 173"/>
                  <a:gd name="T17" fmla="*/ 44 h 47"/>
                  <a:gd name="T18" fmla="*/ 170 w 173"/>
                  <a:gd name="T19" fmla="*/ 37 h 47"/>
                  <a:gd name="T20" fmla="*/ 173 w 173"/>
                  <a:gd name="T21" fmla="*/ 30 h 47"/>
                  <a:gd name="T22" fmla="*/ 169 w 173"/>
                  <a:gd name="T23" fmla="*/ 24 h 47"/>
                  <a:gd name="T24" fmla="*/ 86 w 17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47">
                    <a:moveTo>
                      <a:pt x="86" y="0"/>
                    </a:moveTo>
                    <a:cubicBezTo>
                      <a:pt x="56" y="0"/>
                      <a:pt x="28" y="9"/>
                      <a:pt x="4" y="24"/>
                    </a:cubicBezTo>
                    <a:cubicBezTo>
                      <a:pt x="2" y="25"/>
                      <a:pt x="0" y="28"/>
                      <a:pt x="0" y="30"/>
                    </a:cubicBezTo>
                    <a:cubicBezTo>
                      <a:pt x="0" y="33"/>
                      <a:pt x="1" y="35"/>
                      <a:pt x="3" y="37"/>
                    </a:cubicBezTo>
                    <a:lnTo>
                      <a:pt x="9" y="44"/>
                    </a:lnTo>
                    <a:cubicBezTo>
                      <a:pt x="12" y="46"/>
                      <a:pt x="16" y="47"/>
                      <a:pt x="19" y="45"/>
                    </a:cubicBezTo>
                    <a:cubicBezTo>
                      <a:pt x="39" y="33"/>
                      <a:pt x="62" y="26"/>
                      <a:pt x="86" y="26"/>
                    </a:cubicBezTo>
                    <a:cubicBezTo>
                      <a:pt x="111" y="26"/>
                      <a:pt x="134" y="33"/>
                      <a:pt x="154" y="45"/>
                    </a:cubicBezTo>
                    <a:cubicBezTo>
                      <a:pt x="157" y="47"/>
                      <a:pt x="161" y="46"/>
                      <a:pt x="164" y="44"/>
                    </a:cubicBezTo>
                    <a:lnTo>
                      <a:pt x="170" y="37"/>
                    </a:lnTo>
                    <a:cubicBezTo>
                      <a:pt x="172" y="35"/>
                      <a:pt x="173" y="33"/>
                      <a:pt x="173" y="30"/>
                    </a:cubicBezTo>
                    <a:cubicBezTo>
                      <a:pt x="173" y="28"/>
                      <a:pt x="171" y="25"/>
                      <a:pt x="169" y="24"/>
                    </a:cubicBezTo>
                    <a:cubicBezTo>
                      <a:pt x="145" y="9"/>
                      <a:pt x="117" y="0"/>
                      <a:pt x="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52" name="Freeform 20"/>
              <p:cNvSpPr>
                <a:spLocks/>
              </p:cNvSpPr>
              <p:nvPr/>
            </p:nvSpPr>
            <p:spPr bwMode="auto">
              <a:xfrm>
                <a:off x="4120407" y="4174776"/>
                <a:ext cx="438956" cy="105786"/>
              </a:xfrm>
              <a:custGeom>
                <a:avLst/>
                <a:gdLst>
                  <a:gd name="T0" fmla="*/ 9 w 241"/>
                  <a:gd name="T1" fmla="*/ 54 h 58"/>
                  <a:gd name="T2" fmla="*/ 19 w 241"/>
                  <a:gd name="T3" fmla="*/ 55 h 58"/>
                  <a:gd name="T4" fmla="*/ 120 w 241"/>
                  <a:gd name="T5" fmla="*/ 26 h 58"/>
                  <a:gd name="T6" fmla="*/ 222 w 241"/>
                  <a:gd name="T7" fmla="*/ 55 h 58"/>
                  <a:gd name="T8" fmla="*/ 232 w 241"/>
                  <a:gd name="T9" fmla="*/ 54 h 58"/>
                  <a:gd name="T10" fmla="*/ 239 w 241"/>
                  <a:gd name="T11" fmla="*/ 48 h 58"/>
                  <a:gd name="T12" fmla="*/ 241 w 241"/>
                  <a:gd name="T13" fmla="*/ 41 h 58"/>
                  <a:gd name="T14" fmla="*/ 237 w 241"/>
                  <a:gd name="T15" fmla="*/ 35 h 58"/>
                  <a:gd name="T16" fmla="*/ 120 w 241"/>
                  <a:gd name="T17" fmla="*/ 0 h 58"/>
                  <a:gd name="T18" fmla="*/ 4 w 241"/>
                  <a:gd name="T19" fmla="*/ 35 h 58"/>
                  <a:gd name="T20" fmla="*/ 0 w 241"/>
                  <a:gd name="T21" fmla="*/ 41 h 58"/>
                  <a:gd name="T22" fmla="*/ 2 w 241"/>
                  <a:gd name="T23" fmla="*/ 48 h 58"/>
                  <a:gd name="T24" fmla="*/ 9 w 241"/>
                  <a:gd name="T2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58">
                    <a:moveTo>
                      <a:pt x="9" y="54"/>
                    </a:moveTo>
                    <a:cubicBezTo>
                      <a:pt x="12" y="57"/>
                      <a:pt x="16" y="58"/>
                      <a:pt x="19" y="55"/>
                    </a:cubicBezTo>
                    <a:cubicBezTo>
                      <a:pt x="49" y="37"/>
                      <a:pt x="83" y="26"/>
                      <a:pt x="120" y="26"/>
                    </a:cubicBezTo>
                    <a:cubicBezTo>
                      <a:pt x="158" y="26"/>
                      <a:pt x="192" y="37"/>
                      <a:pt x="222" y="55"/>
                    </a:cubicBezTo>
                    <a:cubicBezTo>
                      <a:pt x="225" y="58"/>
                      <a:pt x="229" y="57"/>
                      <a:pt x="232" y="54"/>
                    </a:cubicBezTo>
                    <a:lnTo>
                      <a:pt x="239" y="48"/>
                    </a:lnTo>
                    <a:cubicBezTo>
                      <a:pt x="241" y="46"/>
                      <a:pt x="241" y="43"/>
                      <a:pt x="241" y="41"/>
                    </a:cubicBezTo>
                    <a:cubicBezTo>
                      <a:pt x="241" y="38"/>
                      <a:pt x="240" y="36"/>
                      <a:pt x="237" y="35"/>
                    </a:cubicBezTo>
                    <a:cubicBezTo>
                      <a:pt x="204" y="13"/>
                      <a:pt x="164" y="0"/>
                      <a:pt x="120" y="0"/>
                    </a:cubicBezTo>
                    <a:cubicBezTo>
                      <a:pt x="77" y="0"/>
                      <a:pt x="37" y="13"/>
                      <a:pt x="4" y="35"/>
                    </a:cubicBezTo>
                    <a:cubicBezTo>
                      <a:pt x="1" y="36"/>
                      <a:pt x="0" y="38"/>
                      <a:pt x="0" y="41"/>
                    </a:cubicBezTo>
                    <a:cubicBezTo>
                      <a:pt x="0" y="43"/>
                      <a:pt x="0" y="46"/>
                      <a:pt x="2" y="48"/>
                    </a:cubicBezTo>
                    <a:lnTo>
                      <a:pt x="9"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53" name="Oval 21"/>
              <p:cNvSpPr>
                <a:spLocks noChangeArrowheads="1"/>
              </p:cNvSpPr>
              <p:nvPr/>
            </p:nvSpPr>
            <p:spPr bwMode="auto">
              <a:xfrm>
                <a:off x="4306049" y="4428350"/>
                <a:ext cx="71042" cy="7130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grpSp>
      </p:grpSp>
      <p:sp>
        <p:nvSpPr>
          <p:cNvPr id="7" name="矩形 6"/>
          <p:cNvSpPr/>
          <p:nvPr/>
        </p:nvSpPr>
        <p:spPr>
          <a:xfrm>
            <a:off x="1139851" y="2901479"/>
            <a:ext cx="151867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a:t>
            </a:r>
            <a:endParaRPr lang="zh-TW" altLang="en-US" sz="1400" dirty="0"/>
          </a:p>
        </p:txBody>
      </p:sp>
      <p:sp>
        <p:nvSpPr>
          <p:cNvPr id="8" name="文字方塊 88"/>
          <p:cNvSpPr txBox="1"/>
          <p:nvPr/>
        </p:nvSpPr>
        <p:spPr>
          <a:xfrm>
            <a:off x="1139851" y="2519824"/>
            <a:ext cx="1771650"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accent1"/>
                </a:solidFill>
              </a:rPr>
              <a:t>Business</a:t>
            </a:r>
            <a:endParaRPr lang="zh-TW" altLang="en-US" sz="2400" b="1" dirty="0">
              <a:solidFill>
                <a:schemeClr val="accent1"/>
              </a:solidFill>
            </a:endParaRPr>
          </a:p>
        </p:txBody>
      </p:sp>
      <p:sp>
        <p:nvSpPr>
          <p:cNvPr id="9" name="矩形 8"/>
          <p:cNvSpPr/>
          <p:nvPr/>
        </p:nvSpPr>
        <p:spPr>
          <a:xfrm>
            <a:off x="1139851" y="5332829"/>
            <a:ext cx="151867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a:t>
            </a:r>
            <a:endParaRPr lang="zh-TW" altLang="en-US" sz="1400" dirty="0"/>
          </a:p>
        </p:txBody>
      </p:sp>
      <p:sp>
        <p:nvSpPr>
          <p:cNvPr id="10" name="文字方塊 88"/>
          <p:cNvSpPr txBox="1"/>
          <p:nvPr/>
        </p:nvSpPr>
        <p:spPr>
          <a:xfrm>
            <a:off x="1139851" y="4951174"/>
            <a:ext cx="1771650"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accent1"/>
                </a:solidFill>
              </a:rPr>
              <a:t>Business</a:t>
            </a:r>
            <a:endParaRPr lang="zh-TW" altLang="en-US" sz="2400" b="1" dirty="0">
              <a:solidFill>
                <a:schemeClr val="accent1"/>
              </a:solidFill>
            </a:endParaRPr>
          </a:p>
        </p:txBody>
      </p:sp>
      <p:grpSp>
        <p:nvGrpSpPr>
          <p:cNvPr id="11" name="群組 10"/>
          <p:cNvGrpSpPr/>
          <p:nvPr/>
        </p:nvGrpSpPr>
        <p:grpSpPr>
          <a:xfrm>
            <a:off x="3949500" y="1715857"/>
            <a:ext cx="694264" cy="801914"/>
            <a:chOff x="4172343" y="1728515"/>
            <a:chExt cx="694264" cy="801914"/>
          </a:xfrm>
        </p:grpSpPr>
        <p:sp>
          <p:nvSpPr>
            <p:cNvPr id="44" name="手繪多邊形 43"/>
            <p:cNvSpPr/>
            <p:nvPr/>
          </p:nvSpPr>
          <p:spPr>
            <a:xfrm flipH="1">
              <a:off x="4172343" y="1728515"/>
              <a:ext cx="694264" cy="801914"/>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5" name="群組 44"/>
            <p:cNvGrpSpPr/>
            <p:nvPr/>
          </p:nvGrpSpPr>
          <p:grpSpPr>
            <a:xfrm>
              <a:off x="4339153" y="1980634"/>
              <a:ext cx="360645" cy="297677"/>
              <a:chOff x="13079250" y="23448756"/>
              <a:chExt cx="2967819" cy="2449630"/>
            </a:xfrm>
            <a:solidFill>
              <a:schemeClr val="bg1"/>
            </a:solidFill>
          </p:grpSpPr>
          <p:sp>
            <p:nvSpPr>
              <p:cNvPr id="46" name="手繪多邊形 45"/>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47" name="手繪多邊形 46"/>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grpSp>
      </p:grpSp>
      <p:grpSp>
        <p:nvGrpSpPr>
          <p:cNvPr id="14" name="群組 13"/>
          <p:cNvGrpSpPr/>
          <p:nvPr/>
        </p:nvGrpSpPr>
        <p:grpSpPr>
          <a:xfrm>
            <a:off x="3951207" y="4217990"/>
            <a:ext cx="694264" cy="801914"/>
            <a:chOff x="4174050" y="4230648"/>
            <a:chExt cx="694264" cy="801914"/>
          </a:xfrm>
        </p:grpSpPr>
        <p:sp>
          <p:nvSpPr>
            <p:cNvPr id="38" name="手繪多邊形 37"/>
            <p:cNvSpPr/>
            <p:nvPr/>
          </p:nvSpPr>
          <p:spPr>
            <a:xfrm flipH="1">
              <a:off x="4174050" y="4230648"/>
              <a:ext cx="694264" cy="801914"/>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 name="群組 38"/>
            <p:cNvGrpSpPr/>
            <p:nvPr/>
          </p:nvGrpSpPr>
          <p:grpSpPr>
            <a:xfrm>
              <a:off x="4342149" y="4418371"/>
              <a:ext cx="358066" cy="426488"/>
              <a:chOff x="4311490" y="5480067"/>
              <a:chExt cx="475492" cy="566351"/>
            </a:xfrm>
            <a:solidFill>
              <a:schemeClr val="bg1"/>
            </a:solidFill>
          </p:grpSpPr>
          <p:sp>
            <p:nvSpPr>
              <p:cNvPr id="40" name="手繪多邊形 39"/>
              <p:cNvSpPr>
                <a:spLocks/>
              </p:cNvSpPr>
              <p:nvPr/>
            </p:nvSpPr>
            <p:spPr bwMode="auto">
              <a:xfrm>
                <a:off x="4311490" y="5713228"/>
                <a:ext cx="475492" cy="333190"/>
              </a:xfrm>
              <a:custGeom>
                <a:avLst/>
                <a:gdLst>
                  <a:gd name="connsiteX0" fmla="*/ 476090 w 617148"/>
                  <a:gd name="connsiteY0" fmla="*/ 118237 h 432452"/>
                  <a:gd name="connsiteX1" fmla="*/ 470749 w 617148"/>
                  <a:gd name="connsiteY1" fmla="*/ 140808 h 432452"/>
                  <a:gd name="connsiteX2" fmla="*/ 460580 w 617148"/>
                  <a:gd name="connsiteY2" fmla="*/ 213179 h 432452"/>
                  <a:gd name="connsiteX3" fmla="*/ 440313 w 617148"/>
                  <a:gd name="connsiteY3" fmla="*/ 289367 h 432452"/>
                  <a:gd name="connsiteX4" fmla="*/ 467148 w 617148"/>
                  <a:gd name="connsiteY4" fmla="*/ 302795 h 432452"/>
                  <a:gd name="connsiteX5" fmla="*/ 496808 w 617148"/>
                  <a:gd name="connsiteY5" fmla="*/ 298837 h 432452"/>
                  <a:gd name="connsiteX6" fmla="*/ 561212 w 617148"/>
                  <a:gd name="connsiteY6" fmla="*/ 224629 h 432452"/>
                  <a:gd name="connsiteX7" fmla="*/ 561212 w 617148"/>
                  <a:gd name="connsiteY7" fmla="*/ 193744 h 432452"/>
                  <a:gd name="connsiteX8" fmla="*/ 493559 w 617148"/>
                  <a:gd name="connsiteY8" fmla="*/ 119465 h 432452"/>
                  <a:gd name="connsiteX9" fmla="*/ 476090 w 617148"/>
                  <a:gd name="connsiteY9" fmla="*/ 118237 h 432452"/>
                  <a:gd name="connsiteX10" fmla="*/ 149082 w 617148"/>
                  <a:gd name="connsiteY10" fmla="*/ 33936 h 432452"/>
                  <a:gd name="connsiteX11" fmla="*/ 122452 w 617148"/>
                  <a:gd name="connsiteY11" fmla="*/ 60251 h 432452"/>
                  <a:gd name="connsiteX12" fmla="*/ 95893 w 617148"/>
                  <a:gd name="connsiteY12" fmla="*/ 86496 h 432452"/>
                  <a:gd name="connsiteX13" fmla="*/ 95893 w 617148"/>
                  <a:gd name="connsiteY13" fmla="*/ 160645 h 432452"/>
                  <a:gd name="connsiteX14" fmla="*/ 99354 w 617148"/>
                  <a:gd name="connsiteY14" fmla="*/ 236839 h 432452"/>
                  <a:gd name="connsiteX15" fmla="*/ 244298 w 617148"/>
                  <a:gd name="connsiteY15" fmla="*/ 237051 h 432452"/>
                  <a:gd name="connsiteX16" fmla="*/ 249384 w 617148"/>
                  <a:gd name="connsiteY16" fmla="*/ 235147 h 432452"/>
                  <a:gd name="connsiteX17" fmla="*/ 249384 w 617148"/>
                  <a:gd name="connsiteY17" fmla="*/ 160857 h 432452"/>
                  <a:gd name="connsiteX18" fmla="*/ 249384 w 617148"/>
                  <a:gd name="connsiteY18" fmla="*/ 86496 h 432452"/>
                  <a:gd name="connsiteX19" fmla="*/ 222825 w 617148"/>
                  <a:gd name="connsiteY19" fmla="*/ 60251 h 432452"/>
                  <a:gd name="connsiteX20" fmla="*/ 196266 w 617148"/>
                  <a:gd name="connsiteY20" fmla="*/ 33936 h 432452"/>
                  <a:gd name="connsiteX21" fmla="*/ 172674 w 617148"/>
                  <a:gd name="connsiteY21" fmla="*/ 33936 h 432452"/>
                  <a:gd name="connsiteX22" fmla="*/ 0 w 617148"/>
                  <a:gd name="connsiteY22" fmla="*/ 0 h 432452"/>
                  <a:gd name="connsiteX23" fmla="*/ 236316 w 617148"/>
                  <a:gd name="connsiteY23" fmla="*/ 0 h 432452"/>
                  <a:gd name="connsiteX24" fmla="*/ 472631 w 617148"/>
                  <a:gd name="connsiteY24" fmla="*/ 0 h 432452"/>
                  <a:gd name="connsiteX25" fmla="*/ 472631 w 617148"/>
                  <a:gd name="connsiteY25" fmla="*/ 27395 h 432452"/>
                  <a:gd name="connsiteX26" fmla="*/ 474184 w 617148"/>
                  <a:gd name="connsiteY26" fmla="*/ 57189 h 432452"/>
                  <a:gd name="connsiteX27" fmla="*/ 492966 w 617148"/>
                  <a:gd name="connsiteY27" fmla="*/ 62555 h 432452"/>
                  <a:gd name="connsiteX28" fmla="*/ 605581 w 617148"/>
                  <a:gd name="connsiteY28" fmla="*/ 268367 h 432452"/>
                  <a:gd name="connsiteX29" fmla="*/ 518948 w 617148"/>
                  <a:gd name="connsiteY29" fmla="*/ 349280 h 432452"/>
                  <a:gd name="connsiteX30" fmla="*/ 421372 w 617148"/>
                  <a:gd name="connsiteY30" fmla="*/ 351257 h 432452"/>
                  <a:gd name="connsiteX31" fmla="*/ 411417 w 617148"/>
                  <a:gd name="connsiteY31" fmla="*/ 359588 h 432452"/>
                  <a:gd name="connsiteX32" fmla="*/ 372513 w 617148"/>
                  <a:gd name="connsiteY32" fmla="*/ 418402 h 432452"/>
                  <a:gd name="connsiteX33" fmla="*/ 361004 w 617148"/>
                  <a:gd name="connsiteY33" fmla="*/ 432452 h 432452"/>
                  <a:gd name="connsiteX34" fmla="*/ 237728 w 617148"/>
                  <a:gd name="connsiteY34" fmla="*/ 432452 h 432452"/>
                  <a:gd name="connsiteX35" fmla="*/ 114451 w 617148"/>
                  <a:gd name="connsiteY35" fmla="*/ 432452 h 432452"/>
                  <a:gd name="connsiteX36" fmla="*/ 105555 w 617148"/>
                  <a:gd name="connsiteY36" fmla="*/ 421932 h 432452"/>
                  <a:gd name="connsiteX37" fmla="*/ 44623 w 617148"/>
                  <a:gd name="connsiteY37" fmla="*/ 316873 h 432452"/>
                  <a:gd name="connsiteX38" fmla="*/ 22312 w 617148"/>
                  <a:gd name="connsiteY38" fmla="*/ 249092 h 432452"/>
                  <a:gd name="connsiteX39" fmla="*/ 9179 w 617148"/>
                  <a:gd name="connsiteY39" fmla="*/ 183360 h 432452"/>
                  <a:gd name="connsiteX40" fmla="*/ 1059 w 617148"/>
                  <a:gd name="connsiteY40" fmla="*/ 58319 h 4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7148" h="432452">
                    <a:moveTo>
                      <a:pt x="476090" y="118237"/>
                    </a:moveTo>
                    <a:cubicBezTo>
                      <a:pt x="473150" y="120984"/>
                      <a:pt x="472232" y="127698"/>
                      <a:pt x="470749" y="140808"/>
                    </a:cubicBezTo>
                    <a:cubicBezTo>
                      <a:pt x="468560" y="160668"/>
                      <a:pt x="464252" y="191341"/>
                      <a:pt x="460580" y="213179"/>
                    </a:cubicBezTo>
                    <a:cubicBezTo>
                      <a:pt x="457897" y="229646"/>
                      <a:pt x="446103" y="273889"/>
                      <a:pt x="440313" y="289367"/>
                    </a:cubicBezTo>
                    <a:cubicBezTo>
                      <a:pt x="436499" y="299614"/>
                      <a:pt x="442431" y="302653"/>
                      <a:pt x="467148" y="302795"/>
                    </a:cubicBezTo>
                    <a:cubicBezTo>
                      <a:pt x="479859" y="302936"/>
                      <a:pt x="488051" y="301805"/>
                      <a:pt x="496808" y="298837"/>
                    </a:cubicBezTo>
                    <a:cubicBezTo>
                      <a:pt x="530493" y="287529"/>
                      <a:pt x="553091" y="261450"/>
                      <a:pt x="561212" y="224629"/>
                    </a:cubicBezTo>
                    <a:cubicBezTo>
                      <a:pt x="564460" y="210070"/>
                      <a:pt x="564460" y="208373"/>
                      <a:pt x="561212" y="193744"/>
                    </a:cubicBezTo>
                    <a:cubicBezTo>
                      <a:pt x="552808" y="155579"/>
                      <a:pt x="529151" y="129642"/>
                      <a:pt x="493559" y="119465"/>
                    </a:cubicBezTo>
                    <a:cubicBezTo>
                      <a:pt x="483990" y="116708"/>
                      <a:pt x="479029" y="115489"/>
                      <a:pt x="476090" y="118237"/>
                    </a:cubicBezTo>
                    <a:close/>
                    <a:moveTo>
                      <a:pt x="149082" y="33936"/>
                    </a:moveTo>
                    <a:lnTo>
                      <a:pt x="122452" y="60251"/>
                    </a:lnTo>
                    <a:lnTo>
                      <a:pt x="95893" y="86496"/>
                    </a:lnTo>
                    <a:lnTo>
                      <a:pt x="95893" y="160645"/>
                    </a:lnTo>
                    <a:cubicBezTo>
                      <a:pt x="95893" y="229220"/>
                      <a:pt x="96175" y="235005"/>
                      <a:pt x="99354" y="236839"/>
                    </a:cubicBezTo>
                    <a:cubicBezTo>
                      <a:pt x="103945" y="239520"/>
                      <a:pt x="237305" y="239732"/>
                      <a:pt x="244298" y="237051"/>
                    </a:cubicBezTo>
                    <a:lnTo>
                      <a:pt x="249384" y="235147"/>
                    </a:lnTo>
                    <a:lnTo>
                      <a:pt x="249384" y="160857"/>
                    </a:lnTo>
                    <a:lnTo>
                      <a:pt x="249384" y="86496"/>
                    </a:lnTo>
                    <a:lnTo>
                      <a:pt x="222825" y="60251"/>
                    </a:lnTo>
                    <a:lnTo>
                      <a:pt x="196266" y="33936"/>
                    </a:lnTo>
                    <a:lnTo>
                      <a:pt x="172674" y="33936"/>
                    </a:lnTo>
                    <a:close/>
                    <a:moveTo>
                      <a:pt x="0" y="0"/>
                    </a:moveTo>
                    <a:lnTo>
                      <a:pt x="236316" y="0"/>
                    </a:lnTo>
                    <a:lnTo>
                      <a:pt x="472631" y="0"/>
                    </a:lnTo>
                    <a:lnTo>
                      <a:pt x="472631" y="27395"/>
                    </a:lnTo>
                    <a:cubicBezTo>
                      <a:pt x="472702" y="42504"/>
                      <a:pt x="473337" y="55848"/>
                      <a:pt x="474184" y="57189"/>
                    </a:cubicBezTo>
                    <a:cubicBezTo>
                      <a:pt x="475032" y="58460"/>
                      <a:pt x="483434" y="60861"/>
                      <a:pt x="492966" y="62555"/>
                    </a:cubicBezTo>
                    <a:cubicBezTo>
                      <a:pt x="588071" y="79147"/>
                      <a:pt x="642295" y="178205"/>
                      <a:pt x="605581" y="268367"/>
                    </a:cubicBezTo>
                    <a:cubicBezTo>
                      <a:pt x="590895" y="304376"/>
                      <a:pt x="555027" y="337913"/>
                      <a:pt x="518948" y="349280"/>
                    </a:cubicBezTo>
                    <a:cubicBezTo>
                      <a:pt x="482022" y="361000"/>
                      <a:pt x="465783" y="361283"/>
                      <a:pt x="421372" y="351257"/>
                    </a:cubicBezTo>
                    <a:cubicBezTo>
                      <a:pt x="417771" y="350481"/>
                      <a:pt x="415935" y="352034"/>
                      <a:pt x="411417" y="359588"/>
                    </a:cubicBezTo>
                    <a:cubicBezTo>
                      <a:pt x="393483" y="389596"/>
                      <a:pt x="382680" y="405975"/>
                      <a:pt x="372513" y="418402"/>
                    </a:cubicBezTo>
                    <a:lnTo>
                      <a:pt x="361004" y="432452"/>
                    </a:lnTo>
                    <a:lnTo>
                      <a:pt x="237728" y="432452"/>
                    </a:lnTo>
                    <a:lnTo>
                      <a:pt x="114451" y="432452"/>
                    </a:lnTo>
                    <a:lnTo>
                      <a:pt x="105555" y="421932"/>
                    </a:lnTo>
                    <a:cubicBezTo>
                      <a:pt x="81549" y="393761"/>
                      <a:pt x="60791" y="357823"/>
                      <a:pt x="44623" y="316873"/>
                    </a:cubicBezTo>
                    <a:cubicBezTo>
                      <a:pt x="34950" y="292161"/>
                      <a:pt x="25630" y="263849"/>
                      <a:pt x="22312" y="249092"/>
                    </a:cubicBezTo>
                    <a:cubicBezTo>
                      <a:pt x="14121" y="212166"/>
                      <a:pt x="12003" y="201505"/>
                      <a:pt x="9179" y="183360"/>
                    </a:cubicBezTo>
                    <a:cubicBezTo>
                      <a:pt x="4166" y="150952"/>
                      <a:pt x="2260" y="121581"/>
                      <a:pt x="1059" y="5831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41" name="Freeform 84"/>
              <p:cNvSpPr>
                <a:spLocks/>
              </p:cNvSpPr>
              <p:nvPr/>
            </p:nvSpPr>
            <p:spPr bwMode="auto">
              <a:xfrm>
                <a:off x="4390889" y="5524444"/>
                <a:ext cx="47256" cy="140089"/>
              </a:xfrm>
              <a:custGeom>
                <a:avLst/>
                <a:gdLst>
                  <a:gd name="T0" fmla="*/ 269 w 871"/>
                  <a:gd name="T1" fmla="*/ 2483 h 2574"/>
                  <a:gd name="T2" fmla="*/ 280 w 871"/>
                  <a:gd name="T3" fmla="*/ 2103 h 2574"/>
                  <a:gd name="T4" fmla="*/ 215 w 871"/>
                  <a:gd name="T5" fmla="*/ 1452 h 2574"/>
                  <a:gd name="T6" fmla="*/ 1 w 871"/>
                  <a:gd name="T7" fmla="*/ 816 h 2574"/>
                  <a:gd name="T8" fmla="*/ 80 w 871"/>
                  <a:gd name="T9" fmla="*/ 415 h 2574"/>
                  <a:gd name="T10" fmla="*/ 590 w 871"/>
                  <a:gd name="T11" fmla="*/ 170 h 2574"/>
                  <a:gd name="T12" fmla="*/ 611 w 871"/>
                  <a:gd name="T13" fmla="*/ 482 h 2574"/>
                  <a:gd name="T14" fmla="*/ 653 w 871"/>
                  <a:gd name="T15" fmla="*/ 1213 h 2574"/>
                  <a:gd name="T16" fmla="*/ 855 w 871"/>
                  <a:gd name="T17" fmla="*/ 1884 h 2574"/>
                  <a:gd name="T18" fmla="*/ 626 w 871"/>
                  <a:gd name="T19" fmla="*/ 2447 h 2574"/>
                  <a:gd name="T20" fmla="*/ 269 w 871"/>
                  <a:gd name="T21" fmla="*/ 2483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1" h="2574">
                    <a:moveTo>
                      <a:pt x="269" y="2483"/>
                    </a:moveTo>
                    <a:cubicBezTo>
                      <a:pt x="169" y="2384"/>
                      <a:pt x="171" y="2308"/>
                      <a:pt x="280" y="2103"/>
                    </a:cubicBezTo>
                    <a:cubicBezTo>
                      <a:pt x="425" y="1830"/>
                      <a:pt x="414" y="1718"/>
                      <a:pt x="215" y="1452"/>
                    </a:cubicBezTo>
                    <a:cubicBezTo>
                      <a:pt x="43" y="1224"/>
                      <a:pt x="0" y="1094"/>
                      <a:pt x="1" y="816"/>
                    </a:cubicBezTo>
                    <a:cubicBezTo>
                      <a:pt x="2" y="610"/>
                      <a:pt x="14" y="550"/>
                      <a:pt x="80" y="415"/>
                    </a:cubicBezTo>
                    <a:cubicBezTo>
                      <a:pt x="233" y="103"/>
                      <a:pt x="447" y="0"/>
                      <a:pt x="590" y="170"/>
                    </a:cubicBezTo>
                    <a:cubicBezTo>
                      <a:pt x="676" y="273"/>
                      <a:pt x="684" y="388"/>
                      <a:pt x="611" y="482"/>
                    </a:cubicBezTo>
                    <a:cubicBezTo>
                      <a:pt x="408" y="742"/>
                      <a:pt x="417" y="900"/>
                      <a:pt x="653" y="1213"/>
                    </a:cubicBezTo>
                    <a:cubicBezTo>
                      <a:pt x="816" y="1427"/>
                      <a:pt x="871" y="1611"/>
                      <a:pt x="855" y="1884"/>
                    </a:cubicBezTo>
                    <a:cubicBezTo>
                      <a:pt x="840" y="2126"/>
                      <a:pt x="772" y="2294"/>
                      <a:pt x="626" y="2447"/>
                    </a:cubicBezTo>
                    <a:cubicBezTo>
                      <a:pt x="521" y="2558"/>
                      <a:pt x="360" y="2574"/>
                      <a:pt x="269" y="248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42" name="Freeform 85"/>
              <p:cNvSpPr>
                <a:spLocks/>
              </p:cNvSpPr>
              <p:nvPr/>
            </p:nvSpPr>
            <p:spPr bwMode="auto">
              <a:xfrm>
                <a:off x="4545371" y="5529001"/>
                <a:ext cx="54452" cy="133612"/>
              </a:xfrm>
              <a:custGeom>
                <a:avLst/>
                <a:gdLst>
                  <a:gd name="T0" fmla="*/ 365 w 1003"/>
                  <a:gd name="T1" fmla="*/ 2399 h 2455"/>
                  <a:gd name="T2" fmla="*/ 393 w 1003"/>
                  <a:gd name="T3" fmla="*/ 2007 h 2455"/>
                  <a:gd name="T4" fmla="*/ 316 w 1003"/>
                  <a:gd name="T5" fmla="*/ 1360 h 2455"/>
                  <a:gd name="T6" fmla="*/ 115 w 1003"/>
                  <a:gd name="T7" fmla="*/ 957 h 2455"/>
                  <a:gd name="T8" fmla="*/ 542 w 1003"/>
                  <a:gd name="T9" fmla="*/ 0 h 2455"/>
                  <a:gd name="T10" fmla="*/ 685 w 1003"/>
                  <a:gd name="T11" fmla="*/ 69 h 2455"/>
                  <a:gd name="T12" fmla="*/ 676 w 1003"/>
                  <a:gd name="T13" fmla="*/ 454 h 2455"/>
                  <a:gd name="T14" fmla="*/ 722 w 1003"/>
                  <a:gd name="T15" fmla="*/ 1077 h 2455"/>
                  <a:gd name="T16" fmla="*/ 979 w 1003"/>
                  <a:gd name="T17" fmla="*/ 1799 h 2455"/>
                  <a:gd name="T18" fmla="*/ 749 w 1003"/>
                  <a:gd name="T19" fmla="*/ 2351 h 2455"/>
                  <a:gd name="T20" fmla="*/ 538 w 1003"/>
                  <a:gd name="T21" fmla="*/ 2455 h 2455"/>
                  <a:gd name="T22" fmla="*/ 365 w 1003"/>
                  <a:gd name="T23" fmla="*/ 2399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3" h="2455">
                    <a:moveTo>
                      <a:pt x="365" y="2399"/>
                    </a:moveTo>
                    <a:cubicBezTo>
                      <a:pt x="281" y="2314"/>
                      <a:pt x="292" y="2157"/>
                      <a:pt x="393" y="2007"/>
                    </a:cubicBezTo>
                    <a:cubicBezTo>
                      <a:pt x="548" y="1778"/>
                      <a:pt x="531" y="1632"/>
                      <a:pt x="316" y="1360"/>
                    </a:cubicBezTo>
                    <a:cubicBezTo>
                      <a:pt x="210" y="1226"/>
                      <a:pt x="185" y="1176"/>
                      <a:pt x="115" y="957"/>
                    </a:cubicBezTo>
                    <a:cubicBezTo>
                      <a:pt x="0" y="597"/>
                      <a:pt x="266" y="0"/>
                      <a:pt x="542" y="0"/>
                    </a:cubicBezTo>
                    <a:cubicBezTo>
                      <a:pt x="580" y="0"/>
                      <a:pt x="644" y="31"/>
                      <a:pt x="685" y="69"/>
                    </a:cubicBezTo>
                    <a:cubicBezTo>
                      <a:pt x="788" y="164"/>
                      <a:pt x="785" y="294"/>
                      <a:pt x="676" y="454"/>
                    </a:cubicBezTo>
                    <a:cubicBezTo>
                      <a:pt x="523" y="680"/>
                      <a:pt x="536" y="854"/>
                      <a:pt x="722" y="1077"/>
                    </a:cubicBezTo>
                    <a:cubicBezTo>
                      <a:pt x="905" y="1296"/>
                      <a:pt x="1003" y="1571"/>
                      <a:pt x="979" y="1799"/>
                    </a:cubicBezTo>
                    <a:cubicBezTo>
                      <a:pt x="959" y="1992"/>
                      <a:pt x="860" y="2230"/>
                      <a:pt x="749" y="2351"/>
                    </a:cubicBezTo>
                    <a:cubicBezTo>
                      <a:pt x="669" y="2439"/>
                      <a:pt x="635" y="2455"/>
                      <a:pt x="538" y="2455"/>
                    </a:cubicBezTo>
                    <a:cubicBezTo>
                      <a:pt x="459" y="2455"/>
                      <a:pt x="403" y="2437"/>
                      <a:pt x="365" y="239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43" name="Freeform 86"/>
              <p:cNvSpPr>
                <a:spLocks/>
              </p:cNvSpPr>
              <p:nvPr/>
            </p:nvSpPr>
            <p:spPr bwMode="auto">
              <a:xfrm>
                <a:off x="4467650" y="5480067"/>
                <a:ext cx="51094" cy="139609"/>
              </a:xfrm>
              <a:custGeom>
                <a:avLst/>
                <a:gdLst>
                  <a:gd name="T0" fmla="*/ 292 w 936"/>
                  <a:gd name="T1" fmla="*/ 2500 h 2569"/>
                  <a:gd name="T2" fmla="*/ 181 w 936"/>
                  <a:gd name="T3" fmla="*/ 2291 h 2569"/>
                  <a:gd name="T4" fmla="*/ 266 w 936"/>
                  <a:gd name="T5" fmla="*/ 2113 h 2569"/>
                  <a:gd name="T6" fmla="*/ 235 w 936"/>
                  <a:gd name="T7" fmla="*/ 1475 h 2569"/>
                  <a:gd name="T8" fmla="*/ 74 w 936"/>
                  <a:gd name="T9" fmla="*/ 1224 h 2569"/>
                  <a:gd name="T10" fmla="*/ 0 w 936"/>
                  <a:gd name="T11" fmla="*/ 815 h 2569"/>
                  <a:gd name="T12" fmla="*/ 74 w 936"/>
                  <a:gd name="T13" fmla="*/ 404 h 2569"/>
                  <a:gd name="T14" fmla="*/ 587 w 936"/>
                  <a:gd name="T15" fmla="*/ 156 h 2569"/>
                  <a:gd name="T16" fmla="*/ 562 w 936"/>
                  <a:gd name="T17" fmla="*/ 533 h 2569"/>
                  <a:gd name="T18" fmla="*/ 652 w 936"/>
                  <a:gd name="T19" fmla="*/ 1200 h 2569"/>
                  <a:gd name="T20" fmla="*/ 620 w 936"/>
                  <a:gd name="T21" fmla="*/ 2434 h 2569"/>
                  <a:gd name="T22" fmla="*/ 292 w 936"/>
                  <a:gd name="T23" fmla="*/ 2500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 h="2569">
                    <a:moveTo>
                      <a:pt x="292" y="2500"/>
                    </a:moveTo>
                    <a:cubicBezTo>
                      <a:pt x="234" y="2456"/>
                      <a:pt x="181" y="2356"/>
                      <a:pt x="181" y="2291"/>
                    </a:cubicBezTo>
                    <a:cubicBezTo>
                      <a:pt x="181" y="2263"/>
                      <a:pt x="220" y="2183"/>
                      <a:pt x="266" y="2113"/>
                    </a:cubicBezTo>
                    <a:cubicBezTo>
                      <a:pt x="417" y="1886"/>
                      <a:pt x="407" y="1691"/>
                      <a:pt x="235" y="1475"/>
                    </a:cubicBezTo>
                    <a:cubicBezTo>
                      <a:pt x="187" y="1415"/>
                      <a:pt x="114" y="1302"/>
                      <a:pt x="74" y="1224"/>
                    </a:cubicBezTo>
                    <a:cubicBezTo>
                      <a:pt x="9" y="1101"/>
                      <a:pt x="0" y="1049"/>
                      <a:pt x="0" y="815"/>
                    </a:cubicBezTo>
                    <a:cubicBezTo>
                      <a:pt x="0" y="580"/>
                      <a:pt x="9" y="529"/>
                      <a:pt x="74" y="404"/>
                    </a:cubicBezTo>
                    <a:cubicBezTo>
                      <a:pt x="235" y="96"/>
                      <a:pt x="432" y="0"/>
                      <a:pt x="587" y="156"/>
                    </a:cubicBezTo>
                    <a:cubicBezTo>
                      <a:pt x="687" y="256"/>
                      <a:pt x="681" y="349"/>
                      <a:pt x="562" y="533"/>
                    </a:cubicBezTo>
                    <a:cubicBezTo>
                      <a:pt x="409" y="771"/>
                      <a:pt x="430" y="929"/>
                      <a:pt x="652" y="1200"/>
                    </a:cubicBezTo>
                    <a:cubicBezTo>
                      <a:pt x="936" y="1548"/>
                      <a:pt x="921" y="2134"/>
                      <a:pt x="620" y="2434"/>
                    </a:cubicBezTo>
                    <a:cubicBezTo>
                      <a:pt x="512" y="2543"/>
                      <a:pt x="382" y="2569"/>
                      <a:pt x="292" y="25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grpSp>
      </p:grpSp>
      <p:sp>
        <p:nvSpPr>
          <p:cNvPr id="15" name="矩形 14"/>
          <p:cNvSpPr/>
          <p:nvPr/>
        </p:nvSpPr>
        <p:spPr>
          <a:xfrm>
            <a:off x="3949500" y="2901479"/>
            <a:ext cx="151867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a:t>
            </a:r>
            <a:endParaRPr lang="zh-TW" altLang="en-US" sz="1400" dirty="0"/>
          </a:p>
        </p:txBody>
      </p:sp>
      <p:sp>
        <p:nvSpPr>
          <p:cNvPr id="16" name="文字方塊 88"/>
          <p:cNvSpPr txBox="1"/>
          <p:nvPr/>
        </p:nvSpPr>
        <p:spPr>
          <a:xfrm>
            <a:off x="3949500" y="2519824"/>
            <a:ext cx="1771650"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accent1"/>
                </a:solidFill>
              </a:rPr>
              <a:t>Business</a:t>
            </a:r>
            <a:endParaRPr lang="zh-TW" altLang="en-US" sz="2400" b="1" dirty="0">
              <a:solidFill>
                <a:schemeClr val="accent1"/>
              </a:solidFill>
            </a:endParaRPr>
          </a:p>
        </p:txBody>
      </p:sp>
      <p:sp>
        <p:nvSpPr>
          <p:cNvPr id="17" name="矩形 16"/>
          <p:cNvSpPr/>
          <p:nvPr/>
        </p:nvSpPr>
        <p:spPr>
          <a:xfrm>
            <a:off x="3951207" y="5332829"/>
            <a:ext cx="151867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a:t>
            </a:r>
            <a:endParaRPr lang="zh-TW" altLang="en-US" sz="1400" dirty="0"/>
          </a:p>
        </p:txBody>
      </p:sp>
      <p:sp>
        <p:nvSpPr>
          <p:cNvPr id="18" name="文字方塊 88"/>
          <p:cNvSpPr txBox="1"/>
          <p:nvPr/>
        </p:nvSpPr>
        <p:spPr>
          <a:xfrm>
            <a:off x="3951207" y="4951174"/>
            <a:ext cx="1771650"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accent1"/>
                </a:solidFill>
              </a:rPr>
              <a:t>Business</a:t>
            </a:r>
            <a:endParaRPr lang="zh-TW" altLang="en-US" sz="2400" b="1" dirty="0">
              <a:solidFill>
                <a:schemeClr val="accent1"/>
              </a:solidFill>
            </a:endParaRPr>
          </a:p>
        </p:txBody>
      </p:sp>
      <p:grpSp>
        <p:nvGrpSpPr>
          <p:cNvPr id="19" name="群組 18"/>
          <p:cNvGrpSpPr/>
          <p:nvPr/>
        </p:nvGrpSpPr>
        <p:grpSpPr>
          <a:xfrm>
            <a:off x="6760856" y="1715857"/>
            <a:ext cx="694264" cy="801914"/>
            <a:chOff x="6983699" y="1728515"/>
            <a:chExt cx="694264" cy="801914"/>
          </a:xfrm>
        </p:grpSpPr>
        <p:sp>
          <p:nvSpPr>
            <p:cNvPr id="29" name="手繪多邊形 28"/>
            <p:cNvSpPr/>
            <p:nvPr/>
          </p:nvSpPr>
          <p:spPr>
            <a:xfrm flipH="1">
              <a:off x="6983699" y="1728515"/>
              <a:ext cx="694264" cy="801914"/>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 name="群組 29"/>
            <p:cNvGrpSpPr/>
            <p:nvPr/>
          </p:nvGrpSpPr>
          <p:grpSpPr>
            <a:xfrm>
              <a:off x="7154008" y="1953383"/>
              <a:ext cx="353646" cy="352178"/>
              <a:chOff x="35309818" y="13261794"/>
              <a:chExt cx="2516828" cy="2506357"/>
            </a:xfrm>
            <a:solidFill>
              <a:schemeClr val="bg1"/>
            </a:solidFill>
          </p:grpSpPr>
          <p:sp>
            <p:nvSpPr>
              <p:cNvPr id="31" name="手繪多邊形 30"/>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32"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33"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34"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35"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36"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sp>
            <p:nvSpPr>
              <p:cNvPr id="37"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grpSp>
      </p:grpSp>
      <p:grpSp>
        <p:nvGrpSpPr>
          <p:cNvPr id="20" name="群組 19"/>
          <p:cNvGrpSpPr/>
          <p:nvPr/>
        </p:nvGrpSpPr>
        <p:grpSpPr>
          <a:xfrm>
            <a:off x="6760856" y="4168908"/>
            <a:ext cx="694264" cy="801914"/>
            <a:chOff x="6983699" y="4181566"/>
            <a:chExt cx="694264" cy="801914"/>
          </a:xfrm>
        </p:grpSpPr>
        <p:sp>
          <p:nvSpPr>
            <p:cNvPr id="27" name="手繪多邊形 26"/>
            <p:cNvSpPr/>
            <p:nvPr/>
          </p:nvSpPr>
          <p:spPr>
            <a:xfrm flipH="1">
              <a:off x="6983699" y="4181566"/>
              <a:ext cx="694264" cy="801914"/>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手繪多邊形 27"/>
            <p:cNvSpPr>
              <a:spLocks/>
            </p:cNvSpPr>
            <p:nvPr/>
          </p:nvSpPr>
          <p:spPr bwMode="auto">
            <a:xfrm>
              <a:off x="7133512" y="4436902"/>
              <a:ext cx="394637" cy="291241"/>
            </a:xfrm>
            <a:custGeom>
              <a:avLst/>
              <a:gdLst>
                <a:gd name="connsiteX0" fmla="*/ 2313240 w 4627012"/>
                <a:gd name="connsiteY0" fmla="*/ 2906712 h 3414712"/>
                <a:gd name="connsiteX1" fmla="*/ 1912260 w 4627012"/>
                <a:gd name="connsiteY1" fmla="*/ 2918932 h 3414712"/>
                <a:gd name="connsiteX2" fmla="*/ 1906856 w 4627012"/>
                <a:gd name="connsiteY2" fmla="*/ 3234846 h 3414712"/>
                <a:gd name="connsiteX3" fmla="*/ 2311440 w 4627012"/>
                <a:gd name="connsiteY3" fmla="*/ 3241676 h 3414712"/>
                <a:gd name="connsiteX4" fmla="*/ 2721424 w 4627012"/>
                <a:gd name="connsiteY4" fmla="*/ 3229456 h 3414712"/>
                <a:gd name="connsiteX5" fmla="*/ 2733676 w 4627012"/>
                <a:gd name="connsiteY5" fmla="*/ 3078146 h 3414712"/>
                <a:gd name="connsiteX6" fmla="*/ 2717824 w 4627012"/>
                <a:gd name="connsiteY6" fmla="*/ 2922886 h 3414712"/>
                <a:gd name="connsiteX7" fmla="*/ 2313240 w 4627012"/>
                <a:gd name="connsiteY7" fmla="*/ 2906712 h 3414712"/>
                <a:gd name="connsiteX8" fmla="*/ 1584960 w 4627012"/>
                <a:gd name="connsiteY8" fmla="*/ 286972 h 3414712"/>
                <a:gd name="connsiteX9" fmla="*/ 289164 w 4627012"/>
                <a:gd name="connsiteY9" fmla="*/ 296550 h 3414712"/>
                <a:gd name="connsiteX10" fmla="*/ 287364 w 4627012"/>
                <a:gd name="connsiteY10" fmla="*/ 2620194 h 3414712"/>
                <a:gd name="connsiteX11" fmla="*/ 2319024 w 4627012"/>
                <a:gd name="connsiteY11" fmla="*/ 2632076 h 3414712"/>
                <a:gd name="connsiteX12" fmla="*/ 4338444 w 4627012"/>
                <a:gd name="connsiteY12" fmla="*/ 2632076 h 3414712"/>
                <a:gd name="connsiteX13" fmla="*/ 4343844 w 4627012"/>
                <a:gd name="connsiteY13" fmla="*/ 2609392 h 3414712"/>
                <a:gd name="connsiteX14" fmla="*/ 4346724 w 4627012"/>
                <a:gd name="connsiteY14" fmla="*/ 1438210 h 3414712"/>
                <a:gd name="connsiteX15" fmla="*/ 4343844 w 4627012"/>
                <a:gd name="connsiteY15" fmla="*/ 290070 h 3414712"/>
                <a:gd name="connsiteX16" fmla="*/ 2323344 w 4627012"/>
                <a:gd name="connsiteY16" fmla="*/ 287550 h 3414712"/>
                <a:gd name="connsiteX17" fmla="*/ 1584960 w 4627012"/>
                <a:gd name="connsiteY17" fmla="*/ 286972 h 3414712"/>
                <a:gd name="connsiteX18" fmla="*/ 4623604 w 4627012"/>
                <a:gd name="connsiteY18" fmla="*/ 0 h 3414712"/>
                <a:gd name="connsiteX19" fmla="*/ 4626124 w 4627012"/>
                <a:gd name="connsiteY19" fmla="*/ 1442872 h 3414712"/>
                <a:gd name="connsiteX20" fmla="*/ 4625404 w 4627012"/>
                <a:gd name="connsiteY20" fmla="*/ 2896186 h 3414712"/>
                <a:gd name="connsiteX21" fmla="*/ 3827856 w 4627012"/>
                <a:gd name="connsiteY21" fmla="*/ 2906628 h 3414712"/>
                <a:gd name="connsiteX22" fmla="*/ 3020592 w 4627012"/>
                <a:gd name="connsiteY22" fmla="*/ 2914912 h 3414712"/>
                <a:gd name="connsiteX23" fmla="*/ 3010148 w 4627012"/>
                <a:gd name="connsiteY23" fmla="*/ 3079832 h 3414712"/>
                <a:gd name="connsiteX24" fmla="*/ 3013028 w 4627012"/>
                <a:gd name="connsiteY24" fmla="*/ 3236830 h 3414712"/>
                <a:gd name="connsiteX25" fmla="*/ 3485796 w 4627012"/>
                <a:gd name="connsiteY25" fmla="*/ 3241870 h 3414712"/>
                <a:gd name="connsiteX26" fmla="*/ 3976204 w 4627012"/>
                <a:gd name="connsiteY26" fmla="*/ 3255554 h 3414712"/>
                <a:gd name="connsiteX27" fmla="*/ 4014012 w 4627012"/>
                <a:gd name="connsiteY27" fmla="*/ 3357820 h 3414712"/>
                <a:gd name="connsiteX28" fmla="*/ 4014012 w 4627012"/>
                <a:gd name="connsiteY28" fmla="*/ 3414712 h 3414712"/>
                <a:gd name="connsiteX29" fmla="*/ 2306940 w 4627012"/>
                <a:gd name="connsiteY29" fmla="*/ 3414712 h 3414712"/>
                <a:gd name="connsiteX30" fmla="*/ 599508 w 4627012"/>
                <a:gd name="connsiteY30" fmla="*/ 3414712 h 3414712"/>
                <a:gd name="connsiteX31" fmla="*/ 599508 w 4627012"/>
                <a:gd name="connsiteY31" fmla="*/ 3372942 h 3414712"/>
                <a:gd name="connsiteX32" fmla="*/ 656400 w 4627012"/>
                <a:gd name="connsiteY32" fmla="*/ 3253394 h 3414712"/>
                <a:gd name="connsiteX33" fmla="*/ 1136728 w 4627012"/>
                <a:gd name="connsiteY33" fmla="*/ 3241870 h 3414712"/>
                <a:gd name="connsiteX34" fmla="*/ 1603732 w 4627012"/>
                <a:gd name="connsiteY34" fmla="*/ 3229628 h 3414712"/>
                <a:gd name="connsiteX35" fmla="*/ 1615976 w 4627012"/>
                <a:gd name="connsiteY35" fmla="*/ 3078030 h 3414712"/>
                <a:gd name="connsiteX36" fmla="*/ 1599772 w 4627012"/>
                <a:gd name="connsiteY36" fmla="*/ 2922472 h 3414712"/>
                <a:gd name="connsiteX37" fmla="*/ 792144 w 4627012"/>
                <a:gd name="connsiteY37" fmla="*/ 2906268 h 3414712"/>
                <a:gd name="connsiteX38" fmla="*/ 0 w 4627012"/>
                <a:gd name="connsiteY38" fmla="*/ 2906268 h 3414712"/>
                <a:gd name="connsiteX39" fmla="*/ 2520 w 4627012"/>
                <a:gd name="connsiteY39" fmla="*/ 1455836 h 3414712"/>
                <a:gd name="connsiteX40" fmla="*/ 5040 w 4627012"/>
                <a:gd name="connsiteY40" fmla="*/ 5042 h 3414712"/>
                <a:gd name="connsiteX41" fmla="*/ 2314500 w 4627012"/>
                <a:gd name="connsiteY41" fmla="*/ 2520 h 341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27012" h="3414712">
                  <a:moveTo>
                    <a:pt x="2313240" y="2906712"/>
                  </a:moveTo>
                  <a:cubicBezTo>
                    <a:pt x="2024304" y="2906712"/>
                    <a:pt x="1921268" y="2909946"/>
                    <a:pt x="1912260" y="2918932"/>
                  </a:cubicBezTo>
                  <a:cubicBezTo>
                    <a:pt x="1898932" y="2932230"/>
                    <a:pt x="1893888" y="3222268"/>
                    <a:pt x="1906856" y="3234846"/>
                  </a:cubicBezTo>
                  <a:cubicBezTo>
                    <a:pt x="1910460" y="3238440"/>
                    <a:pt x="2092756" y="3241676"/>
                    <a:pt x="2311440" y="3241676"/>
                  </a:cubicBezTo>
                  <a:cubicBezTo>
                    <a:pt x="2607220" y="3241676"/>
                    <a:pt x="2712420" y="3238440"/>
                    <a:pt x="2721424" y="3229456"/>
                  </a:cubicBezTo>
                  <a:cubicBezTo>
                    <a:pt x="2729712" y="3221190"/>
                    <a:pt x="2733676" y="3172670"/>
                    <a:pt x="2733676" y="3078146"/>
                  </a:cubicBezTo>
                  <a:cubicBezTo>
                    <a:pt x="2733676" y="2964936"/>
                    <a:pt x="2730792" y="2935824"/>
                    <a:pt x="2717824" y="2922886"/>
                  </a:cubicBezTo>
                  <a:cubicBezTo>
                    <a:pt x="2703772" y="2908868"/>
                    <a:pt x="2652976" y="2906712"/>
                    <a:pt x="2313240" y="2906712"/>
                  </a:cubicBezTo>
                  <a:close/>
                  <a:moveTo>
                    <a:pt x="1584960" y="286972"/>
                  </a:moveTo>
                  <a:cubicBezTo>
                    <a:pt x="654628" y="286788"/>
                    <a:pt x="297356" y="289530"/>
                    <a:pt x="289164" y="296550"/>
                  </a:cubicBezTo>
                  <a:cubicBezTo>
                    <a:pt x="269728" y="312392"/>
                    <a:pt x="268288" y="2601112"/>
                    <a:pt x="287364" y="2620194"/>
                  </a:cubicBezTo>
                  <a:cubicBezTo>
                    <a:pt x="296724" y="2629554"/>
                    <a:pt x="761804" y="2632076"/>
                    <a:pt x="2319024" y="2632076"/>
                  </a:cubicBezTo>
                  <a:lnTo>
                    <a:pt x="4338444" y="2632076"/>
                  </a:lnTo>
                  <a:lnTo>
                    <a:pt x="4343844" y="2609392"/>
                  </a:lnTo>
                  <a:cubicBezTo>
                    <a:pt x="4347080" y="2596792"/>
                    <a:pt x="4348160" y="2069706"/>
                    <a:pt x="4346724" y="1438210"/>
                  </a:cubicBezTo>
                  <a:lnTo>
                    <a:pt x="4343844" y="290070"/>
                  </a:lnTo>
                  <a:lnTo>
                    <a:pt x="2323344" y="287550"/>
                  </a:lnTo>
                  <a:cubicBezTo>
                    <a:pt x="2044864" y="287212"/>
                    <a:pt x="1799652" y="287014"/>
                    <a:pt x="1584960" y="286972"/>
                  </a:cubicBezTo>
                  <a:close/>
                  <a:moveTo>
                    <a:pt x="4623604" y="0"/>
                  </a:moveTo>
                  <a:lnTo>
                    <a:pt x="4626124" y="1442872"/>
                  </a:lnTo>
                  <a:cubicBezTo>
                    <a:pt x="4627564" y="2236866"/>
                    <a:pt x="4627204" y="2890786"/>
                    <a:pt x="4625404" y="2896186"/>
                  </a:cubicBezTo>
                  <a:cubicBezTo>
                    <a:pt x="4623240" y="2903028"/>
                    <a:pt x="4347792" y="2906628"/>
                    <a:pt x="3827856" y="2906628"/>
                  </a:cubicBezTo>
                  <a:cubicBezTo>
                    <a:pt x="3390736" y="2906628"/>
                    <a:pt x="3027432" y="2910590"/>
                    <a:pt x="3020592" y="2914912"/>
                  </a:cubicBezTo>
                  <a:cubicBezTo>
                    <a:pt x="3010508" y="2921392"/>
                    <a:pt x="3007988" y="2961362"/>
                    <a:pt x="3010148" y="3079832"/>
                  </a:cubicBezTo>
                  <a:lnTo>
                    <a:pt x="3013028" y="3236830"/>
                  </a:lnTo>
                  <a:lnTo>
                    <a:pt x="3485796" y="3241870"/>
                  </a:lnTo>
                  <a:cubicBezTo>
                    <a:pt x="3745404" y="3244752"/>
                    <a:pt x="3966124" y="3250872"/>
                    <a:pt x="3976204" y="3255554"/>
                  </a:cubicBezTo>
                  <a:cubicBezTo>
                    <a:pt x="4003928" y="3269238"/>
                    <a:pt x="4014012" y="3296244"/>
                    <a:pt x="4014012" y="3357820"/>
                  </a:cubicBezTo>
                  <a:lnTo>
                    <a:pt x="4014012" y="3414712"/>
                  </a:lnTo>
                  <a:lnTo>
                    <a:pt x="2306940" y="3414712"/>
                  </a:lnTo>
                  <a:lnTo>
                    <a:pt x="599508" y="3414712"/>
                  </a:lnTo>
                  <a:lnTo>
                    <a:pt x="599508" y="3372942"/>
                  </a:lnTo>
                  <a:cubicBezTo>
                    <a:pt x="599508" y="3319650"/>
                    <a:pt x="623992" y="3268158"/>
                    <a:pt x="656400" y="3253394"/>
                  </a:cubicBezTo>
                  <a:cubicBezTo>
                    <a:pt x="674404" y="3245112"/>
                    <a:pt x="818428" y="3241870"/>
                    <a:pt x="1136728" y="3241870"/>
                  </a:cubicBezTo>
                  <a:cubicBezTo>
                    <a:pt x="1476988" y="3241870"/>
                    <a:pt x="1594372" y="3238630"/>
                    <a:pt x="1603732" y="3229628"/>
                  </a:cubicBezTo>
                  <a:cubicBezTo>
                    <a:pt x="1612012" y="3221346"/>
                    <a:pt x="1615976" y="3172734"/>
                    <a:pt x="1615976" y="3078030"/>
                  </a:cubicBezTo>
                  <a:cubicBezTo>
                    <a:pt x="1615976" y="2964604"/>
                    <a:pt x="1612732" y="2935436"/>
                    <a:pt x="1599772" y="2922472"/>
                  </a:cubicBezTo>
                  <a:cubicBezTo>
                    <a:pt x="1585728" y="2908070"/>
                    <a:pt x="1498232" y="2906268"/>
                    <a:pt x="792144" y="2906268"/>
                  </a:cubicBezTo>
                  <a:lnTo>
                    <a:pt x="0" y="2906268"/>
                  </a:lnTo>
                  <a:lnTo>
                    <a:pt x="2520" y="1455836"/>
                  </a:lnTo>
                  <a:lnTo>
                    <a:pt x="5040" y="5042"/>
                  </a:lnTo>
                  <a:lnTo>
                    <a:pt x="2314500" y="2520"/>
                  </a:ln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solidFill>
              </a:endParaRPr>
            </a:p>
          </p:txBody>
        </p:sp>
      </p:grpSp>
      <p:sp>
        <p:nvSpPr>
          <p:cNvPr id="21" name="矩形 20"/>
          <p:cNvSpPr/>
          <p:nvPr/>
        </p:nvSpPr>
        <p:spPr>
          <a:xfrm>
            <a:off x="6760856" y="2901479"/>
            <a:ext cx="151867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a:t>
            </a:r>
            <a:endParaRPr lang="zh-TW" altLang="en-US" sz="1400" dirty="0"/>
          </a:p>
        </p:txBody>
      </p:sp>
      <p:sp>
        <p:nvSpPr>
          <p:cNvPr id="22" name="文字方塊 88"/>
          <p:cNvSpPr txBox="1"/>
          <p:nvPr/>
        </p:nvSpPr>
        <p:spPr>
          <a:xfrm>
            <a:off x="6760856" y="2519824"/>
            <a:ext cx="1771650"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accent1"/>
                </a:solidFill>
              </a:rPr>
              <a:t>Business</a:t>
            </a:r>
            <a:endParaRPr lang="zh-TW" altLang="en-US" sz="2400" b="1" dirty="0">
              <a:solidFill>
                <a:schemeClr val="accent1"/>
              </a:solidFill>
            </a:endParaRPr>
          </a:p>
        </p:txBody>
      </p:sp>
      <p:sp>
        <p:nvSpPr>
          <p:cNvPr id="23" name="矩形 22"/>
          <p:cNvSpPr/>
          <p:nvPr/>
        </p:nvSpPr>
        <p:spPr>
          <a:xfrm>
            <a:off x="6760856" y="5332829"/>
            <a:ext cx="151867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a:t>
            </a:r>
            <a:endParaRPr lang="zh-TW" altLang="en-US" sz="1400" dirty="0"/>
          </a:p>
        </p:txBody>
      </p:sp>
      <p:sp>
        <p:nvSpPr>
          <p:cNvPr id="24" name="文字方塊 88"/>
          <p:cNvSpPr txBox="1"/>
          <p:nvPr/>
        </p:nvSpPr>
        <p:spPr>
          <a:xfrm>
            <a:off x="6760856" y="4951174"/>
            <a:ext cx="1771650"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accent1"/>
                </a:solidFill>
              </a:rPr>
              <a:t>Business</a:t>
            </a:r>
            <a:endParaRPr lang="zh-TW" altLang="en-US" sz="2400" b="1" dirty="0">
              <a:solidFill>
                <a:schemeClr val="accent1"/>
              </a:solidFill>
            </a:endParaRPr>
          </a:p>
        </p:txBody>
      </p:sp>
      <p:cxnSp>
        <p:nvCxnSpPr>
          <p:cNvPr id="25" name="直線接點 24"/>
          <p:cNvCxnSpPr/>
          <p:nvPr/>
        </p:nvCxnSpPr>
        <p:spPr>
          <a:xfrm>
            <a:off x="3261921" y="1715857"/>
            <a:ext cx="0" cy="435563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6059550" y="1715857"/>
            <a:ext cx="0" cy="435563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42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版面配置區 5"/>
          <p:cNvPicPr>
            <a:picLocks noGrp="1"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411730" cy="6858000"/>
          </a:xfrm>
          <a:custGeom>
            <a:avLst/>
            <a:gdLst>
              <a:gd name="connsiteX0" fmla="*/ 0 w 6411730"/>
              <a:gd name="connsiteY0" fmla="*/ 0 h 6858000"/>
              <a:gd name="connsiteX1" fmla="*/ 2448698 w 6411730"/>
              <a:gd name="connsiteY1" fmla="*/ 0 h 6858000"/>
              <a:gd name="connsiteX2" fmla="*/ 6411730 w 6411730"/>
              <a:gd name="connsiteY2" fmla="*/ 6858000 h 6858000"/>
              <a:gd name="connsiteX3" fmla="*/ 0 w 641173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11730" h="6858000">
                <a:moveTo>
                  <a:pt x="0" y="0"/>
                </a:moveTo>
                <a:lnTo>
                  <a:pt x="2448698" y="0"/>
                </a:lnTo>
                <a:lnTo>
                  <a:pt x="6411730" y="6858000"/>
                </a:lnTo>
                <a:lnTo>
                  <a:pt x="0" y="6858000"/>
                </a:lnTo>
                <a:close/>
              </a:path>
            </a:pathLst>
          </a:custGeom>
        </p:spPr>
      </p:pic>
      <p:sp>
        <p:nvSpPr>
          <p:cNvPr id="2" name="頁尾版面配置區 1"/>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12" name="矩形 11"/>
          <p:cNvSpPr/>
          <p:nvPr/>
        </p:nvSpPr>
        <p:spPr>
          <a:xfrm>
            <a:off x="4085284" y="576251"/>
            <a:ext cx="220541"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4391977" y="576251"/>
            <a:ext cx="4500575"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400" b="1" dirty="0"/>
              <a:t>線條設計技巧</a:t>
            </a:r>
            <a:r>
              <a:rPr lang="en-US" altLang="zh-TW" sz="4400" b="1" dirty="0"/>
              <a:t> </a:t>
            </a:r>
            <a:r>
              <a:rPr lang="en-US" altLang="zh-TW" sz="4400" b="1" dirty="0" smtClean="0"/>
              <a:t>26</a:t>
            </a:r>
            <a:endParaRPr lang="zh-TW" altLang="en-US" sz="4400" b="1" dirty="0"/>
          </a:p>
        </p:txBody>
      </p:sp>
      <p:cxnSp>
        <p:nvCxnSpPr>
          <p:cNvPr id="4" name="直線接點 3"/>
          <p:cNvCxnSpPr/>
          <p:nvPr/>
        </p:nvCxnSpPr>
        <p:spPr>
          <a:xfrm>
            <a:off x="4600424" y="2185817"/>
            <a:ext cx="2310240" cy="392340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橢圓 5"/>
          <p:cNvSpPr/>
          <p:nvPr/>
        </p:nvSpPr>
        <p:spPr>
          <a:xfrm>
            <a:off x="4605518" y="2425733"/>
            <a:ext cx="720000" cy="720000"/>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微軟正黑體" panose="020B0604030504040204" pitchFamily="34" charset="-120"/>
                <a:ea typeface="微軟正黑體" panose="020B0604030504040204" pitchFamily="34" charset="-120"/>
              </a:rPr>
              <a:t>01</a:t>
            </a:r>
          </a:p>
        </p:txBody>
      </p:sp>
      <p:sp>
        <p:nvSpPr>
          <p:cNvPr id="9" name="文字方塊 41"/>
          <p:cNvSpPr txBox="1"/>
          <p:nvPr/>
        </p:nvSpPr>
        <p:spPr>
          <a:xfrm>
            <a:off x="5475835" y="2541879"/>
            <a:ext cx="357276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0" name="文字方塊 43"/>
          <p:cNvSpPr txBox="1"/>
          <p:nvPr/>
        </p:nvSpPr>
        <p:spPr>
          <a:xfrm>
            <a:off x="5475836" y="2084285"/>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1"/>
                </a:solidFill>
              </a:rPr>
              <a:t>TITLE 01</a:t>
            </a:r>
          </a:p>
        </p:txBody>
      </p:sp>
      <p:sp>
        <p:nvSpPr>
          <p:cNvPr id="11" name="橢圓 10"/>
          <p:cNvSpPr/>
          <p:nvPr/>
        </p:nvSpPr>
        <p:spPr>
          <a:xfrm>
            <a:off x="5317994" y="3732352"/>
            <a:ext cx="720000" cy="720000"/>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微軟正黑體" panose="020B0604030504040204" pitchFamily="34" charset="-120"/>
                <a:ea typeface="微軟正黑體" panose="020B0604030504040204" pitchFamily="34" charset="-120"/>
              </a:rPr>
              <a:t>02</a:t>
            </a:r>
          </a:p>
        </p:txBody>
      </p:sp>
      <p:sp>
        <p:nvSpPr>
          <p:cNvPr id="14" name="文字方塊 41"/>
          <p:cNvSpPr txBox="1"/>
          <p:nvPr/>
        </p:nvSpPr>
        <p:spPr>
          <a:xfrm>
            <a:off x="6188311" y="3848498"/>
            <a:ext cx="2660697"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5" name="文字方塊 43"/>
          <p:cNvSpPr txBox="1"/>
          <p:nvPr/>
        </p:nvSpPr>
        <p:spPr>
          <a:xfrm>
            <a:off x="6188312" y="3390904"/>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1"/>
                </a:solidFill>
              </a:rPr>
              <a:t>TITLE 02</a:t>
            </a:r>
          </a:p>
        </p:txBody>
      </p:sp>
      <p:sp>
        <p:nvSpPr>
          <p:cNvPr id="16" name="橢圓 15"/>
          <p:cNvSpPr/>
          <p:nvPr/>
        </p:nvSpPr>
        <p:spPr>
          <a:xfrm>
            <a:off x="6095786" y="5082515"/>
            <a:ext cx="720000" cy="720000"/>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微軟正黑體" panose="020B0604030504040204" pitchFamily="34" charset="-120"/>
                <a:ea typeface="微軟正黑體" panose="020B0604030504040204" pitchFamily="34" charset="-120"/>
              </a:rPr>
              <a:t>03</a:t>
            </a:r>
          </a:p>
        </p:txBody>
      </p:sp>
      <p:sp>
        <p:nvSpPr>
          <p:cNvPr id="17" name="文字方塊 41"/>
          <p:cNvSpPr txBox="1"/>
          <p:nvPr/>
        </p:nvSpPr>
        <p:spPr>
          <a:xfrm>
            <a:off x="6900787" y="5438149"/>
            <a:ext cx="2199669"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8" name="文字方塊 43"/>
          <p:cNvSpPr txBox="1"/>
          <p:nvPr/>
        </p:nvSpPr>
        <p:spPr>
          <a:xfrm>
            <a:off x="6900788" y="4980555"/>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1"/>
                </a:solidFill>
              </a:rPr>
              <a:t>TITLE 03</a:t>
            </a:r>
          </a:p>
        </p:txBody>
      </p:sp>
    </p:spTree>
    <p:extLst>
      <p:ext uri="{BB962C8B-B14F-4D97-AF65-F5344CB8AC3E}">
        <p14:creationId xmlns:p14="http://schemas.microsoft.com/office/powerpoint/2010/main" val="427171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27</a:t>
            </a:r>
            <a:endParaRPr lang="zh-TW" altLang="en-US" sz="4800" b="1" dirty="0"/>
          </a:p>
        </p:txBody>
      </p:sp>
      <p:sp>
        <p:nvSpPr>
          <p:cNvPr id="5" name="六邊形 4"/>
          <p:cNvSpPr/>
          <p:nvPr/>
        </p:nvSpPr>
        <p:spPr>
          <a:xfrm>
            <a:off x="5125169" y="2095578"/>
            <a:ext cx="955894" cy="816070"/>
          </a:xfrm>
          <a:prstGeom prst="hexagon">
            <a:avLst/>
          </a:prstGeom>
          <a:solidFill>
            <a:srgbClr val="6BCBC5"/>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 lastClr="FFFFFF"/>
              </a:solidFill>
              <a:effectLst/>
              <a:uLnTx/>
              <a:uFillTx/>
              <a:latin typeface="Arial"/>
              <a:ea typeface="微軟正黑體"/>
              <a:cs typeface="+mn-cs"/>
            </a:endParaRPr>
          </a:p>
        </p:txBody>
      </p:sp>
      <p:sp>
        <p:nvSpPr>
          <p:cNvPr id="6" name="文字方塊 16"/>
          <p:cNvSpPr txBox="1"/>
          <p:nvPr/>
        </p:nvSpPr>
        <p:spPr>
          <a:xfrm>
            <a:off x="4887537" y="2890057"/>
            <a:ext cx="129411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ysClr val="windowText" lastClr="000000"/>
                </a:solidFill>
                <a:effectLst/>
                <a:uLnTx/>
                <a:uFillTx/>
                <a:latin typeface="Arial"/>
                <a:ea typeface="微軟正黑體"/>
                <a:cs typeface="+mn-cs"/>
              </a:rPr>
              <a:t>Agenda</a:t>
            </a:r>
            <a:endParaRPr kumimoji="0" lang="zh-TW" altLang="en-US" sz="2400" b="0" i="0" u="none" strike="noStrike" kern="1200" cap="none" spc="0" normalizeH="0" baseline="0" noProof="0" dirty="0">
              <a:ln>
                <a:noFill/>
              </a:ln>
              <a:solidFill>
                <a:sysClr val="windowText" lastClr="000000"/>
              </a:solidFill>
              <a:effectLst/>
              <a:uLnTx/>
              <a:uFillTx/>
              <a:latin typeface="Arial"/>
              <a:ea typeface="微軟正黑體"/>
              <a:cs typeface="+mn-cs"/>
            </a:endParaRPr>
          </a:p>
        </p:txBody>
      </p:sp>
      <p:sp>
        <p:nvSpPr>
          <p:cNvPr id="7" name="矩形 6"/>
          <p:cNvSpPr/>
          <p:nvPr/>
        </p:nvSpPr>
        <p:spPr>
          <a:xfrm>
            <a:off x="3809652" y="3278749"/>
            <a:ext cx="2405961"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sysClr val="windowText" lastClr="000000"/>
                </a:solidFill>
                <a:effectLst/>
                <a:uLnTx/>
                <a:uFillTx/>
                <a:latin typeface="Arial"/>
                <a:ea typeface="微軟正黑體"/>
                <a:cs typeface="+mn-cs"/>
              </a:rPr>
              <a:t>The quick brown fox jumps over the lazy dog. </a:t>
            </a:r>
            <a:endParaRPr kumimoji="0" lang="zh-TW" altLang="en-US" sz="1400" b="0" i="0" u="none" strike="noStrike" kern="1200" cap="none" spc="0" normalizeH="0" baseline="0" noProof="0" dirty="0">
              <a:ln>
                <a:noFill/>
              </a:ln>
              <a:solidFill>
                <a:sysClr val="windowText" lastClr="000000"/>
              </a:solidFill>
              <a:effectLst/>
              <a:uLnTx/>
              <a:uFillTx/>
              <a:latin typeface="Arial"/>
              <a:ea typeface="微軟正黑體"/>
              <a:cs typeface="+mn-cs"/>
            </a:endParaRPr>
          </a:p>
        </p:txBody>
      </p:sp>
      <p:sp>
        <p:nvSpPr>
          <p:cNvPr id="8" name="六邊形 7"/>
          <p:cNvSpPr/>
          <p:nvPr/>
        </p:nvSpPr>
        <p:spPr>
          <a:xfrm>
            <a:off x="6311042" y="2090269"/>
            <a:ext cx="955894" cy="816070"/>
          </a:xfrm>
          <a:prstGeom prst="hexagon">
            <a:avLst/>
          </a:prstGeom>
          <a:solidFill>
            <a:srgbClr val="F5C636"/>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 lastClr="FFFFFF"/>
              </a:solidFill>
              <a:effectLst/>
              <a:uLnTx/>
              <a:uFillTx/>
              <a:latin typeface="Arial"/>
              <a:ea typeface="微軟正黑體"/>
              <a:cs typeface="+mn-cs"/>
            </a:endParaRPr>
          </a:p>
        </p:txBody>
      </p:sp>
      <p:sp>
        <p:nvSpPr>
          <p:cNvPr id="9" name="文字方塊 19"/>
          <p:cNvSpPr txBox="1"/>
          <p:nvPr/>
        </p:nvSpPr>
        <p:spPr>
          <a:xfrm>
            <a:off x="6345502" y="2890056"/>
            <a:ext cx="129411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ysClr val="windowText" lastClr="000000"/>
                </a:solidFill>
                <a:effectLst/>
                <a:uLnTx/>
                <a:uFillTx/>
                <a:latin typeface="Arial"/>
                <a:ea typeface="微軟正黑體"/>
                <a:cs typeface="+mn-cs"/>
              </a:rPr>
              <a:t>Process</a:t>
            </a:r>
            <a:endParaRPr kumimoji="0" lang="zh-TW" altLang="en-US" sz="2400" b="0" i="0" u="none" strike="noStrike" kern="1200" cap="none" spc="0" normalizeH="0" baseline="0" noProof="0" dirty="0">
              <a:ln>
                <a:noFill/>
              </a:ln>
              <a:solidFill>
                <a:sysClr val="windowText" lastClr="000000"/>
              </a:solidFill>
              <a:effectLst/>
              <a:uLnTx/>
              <a:uFillTx/>
              <a:latin typeface="Arial"/>
              <a:ea typeface="微軟正黑體"/>
              <a:cs typeface="+mn-cs"/>
            </a:endParaRPr>
          </a:p>
        </p:txBody>
      </p:sp>
      <p:grpSp>
        <p:nvGrpSpPr>
          <p:cNvPr id="10" name="群組 9"/>
          <p:cNvGrpSpPr/>
          <p:nvPr/>
        </p:nvGrpSpPr>
        <p:grpSpPr>
          <a:xfrm>
            <a:off x="6585416" y="2330275"/>
            <a:ext cx="407146" cy="336058"/>
            <a:chOff x="13079250" y="23448756"/>
            <a:chExt cx="2967819" cy="2449630"/>
          </a:xfrm>
          <a:solidFill>
            <a:sysClr val="window" lastClr="FFFFFF"/>
          </a:solidFill>
        </p:grpSpPr>
        <p:sp>
          <p:nvSpPr>
            <p:cNvPr id="37" name="手繪多邊形 36"/>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sp>
          <p:nvSpPr>
            <p:cNvPr id="38" name="手繪多邊形 37"/>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grpSp>
      <p:sp>
        <p:nvSpPr>
          <p:cNvPr id="11" name="手繪多邊形 10"/>
          <p:cNvSpPr>
            <a:spLocks/>
          </p:cNvSpPr>
          <p:nvPr/>
        </p:nvSpPr>
        <p:spPr bwMode="auto">
          <a:xfrm flipV="1">
            <a:off x="5475501" y="2267915"/>
            <a:ext cx="255230" cy="471396"/>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ysClr val="window" lastClr="FFFFFF"/>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sp>
        <p:nvSpPr>
          <p:cNvPr id="14" name="六邊形 13"/>
          <p:cNvSpPr/>
          <p:nvPr/>
        </p:nvSpPr>
        <p:spPr>
          <a:xfrm>
            <a:off x="5125169" y="4251791"/>
            <a:ext cx="955894" cy="816070"/>
          </a:xfrm>
          <a:prstGeom prst="hexagon">
            <a:avLst/>
          </a:prstGeom>
          <a:solidFill>
            <a:srgbClr val="FF614C"/>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 lastClr="FFFFFF"/>
              </a:solidFill>
              <a:effectLst/>
              <a:uLnTx/>
              <a:uFillTx/>
              <a:latin typeface="Arial"/>
              <a:ea typeface="微軟正黑體"/>
              <a:cs typeface="+mn-cs"/>
            </a:endParaRPr>
          </a:p>
        </p:txBody>
      </p:sp>
      <p:sp>
        <p:nvSpPr>
          <p:cNvPr id="15" name="文字方塊 22"/>
          <p:cNvSpPr txBox="1"/>
          <p:nvPr/>
        </p:nvSpPr>
        <p:spPr>
          <a:xfrm>
            <a:off x="4904436" y="5048535"/>
            <a:ext cx="129411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ysClr val="windowText" lastClr="000000"/>
                </a:solidFill>
                <a:effectLst/>
                <a:uLnTx/>
                <a:uFillTx/>
                <a:latin typeface="Arial"/>
                <a:ea typeface="微軟正黑體"/>
                <a:cs typeface="+mn-cs"/>
              </a:rPr>
              <a:t>Security</a:t>
            </a:r>
            <a:endParaRPr kumimoji="0" lang="zh-TW" altLang="en-US" sz="2400" b="0" i="0" u="none" strike="noStrike" kern="1200" cap="none" spc="0" normalizeH="0" baseline="0" noProof="0" dirty="0">
              <a:ln>
                <a:noFill/>
              </a:ln>
              <a:solidFill>
                <a:sysClr val="windowText" lastClr="000000"/>
              </a:solidFill>
              <a:effectLst/>
              <a:uLnTx/>
              <a:uFillTx/>
              <a:latin typeface="Arial"/>
              <a:ea typeface="微軟正黑體"/>
              <a:cs typeface="+mn-cs"/>
            </a:endParaRPr>
          </a:p>
        </p:txBody>
      </p:sp>
      <p:sp>
        <p:nvSpPr>
          <p:cNvPr id="16" name="六邊形 15"/>
          <p:cNvSpPr/>
          <p:nvPr/>
        </p:nvSpPr>
        <p:spPr>
          <a:xfrm>
            <a:off x="6380098" y="4248541"/>
            <a:ext cx="955894" cy="816070"/>
          </a:xfrm>
          <a:prstGeom prst="hexagon">
            <a:avLst/>
          </a:prstGeom>
          <a:solidFill>
            <a:srgbClr val="9ACA9F"/>
          </a:solidFill>
          <a:ln w="25400" cap="flat" cmpd="sng" algn="ctr">
            <a:noFill/>
            <a:prstDash val="solid"/>
          </a:ln>
          <a:effectLst/>
        </p:spPr>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 lastClr="FFFFFF"/>
              </a:solidFill>
              <a:effectLst/>
              <a:uLnTx/>
              <a:uFillTx/>
              <a:latin typeface="Arial"/>
              <a:ea typeface="微軟正黑體"/>
              <a:cs typeface="+mn-cs"/>
            </a:endParaRPr>
          </a:p>
        </p:txBody>
      </p:sp>
      <p:sp>
        <p:nvSpPr>
          <p:cNvPr id="17" name="文字方塊 25"/>
          <p:cNvSpPr txBox="1"/>
          <p:nvPr/>
        </p:nvSpPr>
        <p:spPr>
          <a:xfrm>
            <a:off x="6345502" y="5064611"/>
            <a:ext cx="1685846"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ysClr val="windowText" lastClr="000000"/>
                </a:solidFill>
                <a:effectLst/>
                <a:uLnTx/>
                <a:uFillTx/>
                <a:latin typeface="Arial"/>
                <a:ea typeface="微軟正黑體"/>
                <a:cs typeface="+mn-cs"/>
              </a:rPr>
              <a:t>Success</a:t>
            </a:r>
            <a:endParaRPr kumimoji="0" lang="zh-TW" altLang="en-US" sz="2400" b="0" i="0" u="none" strike="noStrike" kern="1200" cap="none" spc="0" normalizeH="0" baseline="0" noProof="0" dirty="0">
              <a:ln>
                <a:noFill/>
              </a:ln>
              <a:solidFill>
                <a:sysClr val="windowText" lastClr="000000"/>
              </a:solidFill>
              <a:effectLst/>
              <a:uLnTx/>
              <a:uFillTx/>
              <a:latin typeface="Arial"/>
              <a:ea typeface="微軟正黑體"/>
              <a:cs typeface="+mn-cs"/>
            </a:endParaRPr>
          </a:p>
        </p:txBody>
      </p:sp>
      <p:grpSp>
        <p:nvGrpSpPr>
          <p:cNvPr id="18" name="群組 17"/>
          <p:cNvGrpSpPr/>
          <p:nvPr/>
        </p:nvGrpSpPr>
        <p:grpSpPr>
          <a:xfrm>
            <a:off x="5403493" y="4461033"/>
            <a:ext cx="399246" cy="397586"/>
            <a:chOff x="35309818" y="13261794"/>
            <a:chExt cx="2516828" cy="2506357"/>
          </a:xfrm>
          <a:solidFill>
            <a:sysClr val="window" lastClr="FFFFFF"/>
          </a:solidFill>
        </p:grpSpPr>
        <p:sp>
          <p:nvSpPr>
            <p:cNvPr id="30" name="手繪多邊形 29"/>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sp>
          <p:nvSpPr>
            <p:cNvPr id="31"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sp>
          <p:nvSpPr>
            <p:cNvPr id="32"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sp>
          <p:nvSpPr>
            <p:cNvPr id="33"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sp>
          <p:nvSpPr>
            <p:cNvPr id="34"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sp>
          <p:nvSpPr>
            <p:cNvPr id="35"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sp>
          <p:nvSpPr>
            <p:cNvPr id="36"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grpSp>
      <p:sp>
        <p:nvSpPr>
          <p:cNvPr id="19" name="手繪多邊形 18"/>
          <p:cNvSpPr>
            <a:spLocks/>
          </p:cNvSpPr>
          <p:nvPr/>
        </p:nvSpPr>
        <p:spPr bwMode="auto">
          <a:xfrm>
            <a:off x="6635284" y="4492179"/>
            <a:ext cx="445522" cy="328794"/>
          </a:xfrm>
          <a:custGeom>
            <a:avLst/>
            <a:gdLst>
              <a:gd name="connsiteX0" fmla="*/ 2313240 w 4627012"/>
              <a:gd name="connsiteY0" fmla="*/ 2906712 h 3414712"/>
              <a:gd name="connsiteX1" fmla="*/ 1912260 w 4627012"/>
              <a:gd name="connsiteY1" fmla="*/ 2918932 h 3414712"/>
              <a:gd name="connsiteX2" fmla="*/ 1906856 w 4627012"/>
              <a:gd name="connsiteY2" fmla="*/ 3234846 h 3414712"/>
              <a:gd name="connsiteX3" fmla="*/ 2311440 w 4627012"/>
              <a:gd name="connsiteY3" fmla="*/ 3241676 h 3414712"/>
              <a:gd name="connsiteX4" fmla="*/ 2721424 w 4627012"/>
              <a:gd name="connsiteY4" fmla="*/ 3229456 h 3414712"/>
              <a:gd name="connsiteX5" fmla="*/ 2733676 w 4627012"/>
              <a:gd name="connsiteY5" fmla="*/ 3078146 h 3414712"/>
              <a:gd name="connsiteX6" fmla="*/ 2717824 w 4627012"/>
              <a:gd name="connsiteY6" fmla="*/ 2922886 h 3414712"/>
              <a:gd name="connsiteX7" fmla="*/ 2313240 w 4627012"/>
              <a:gd name="connsiteY7" fmla="*/ 2906712 h 3414712"/>
              <a:gd name="connsiteX8" fmla="*/ 1584960 w 4627012"/>
              <a:gd name="connsiteY8" fmla="*/ 286972 h 3414712"/>
              <a:gd name="connsiteX9" fmla="*/ 289164 w 4627012"/>
              <a:gd name="connsiteY9" fmla="*/ 296550 h 3414712"/>
              <a:gd name="connsiteX10" fmla="*/ 287364 w 4627012"/>
              <a:gd name="connsiteY10" fmla="*/ 2620194 h 3414712"/>
              <a:gd name="connsiteX11" fmla="*/ 2319024 w 4627012"/>
              <a:gd name="connsiteY11" fmla="*/ 2632076 h 3414712"/>
              <a:gd name="connsiteX12" fmla="*/ 4338444 w 4627012"/>
              <a:gd name="connsiteY12" fmla="*/ 2632076 h 3414712"/>
              <a:gd name="connsiteX13" fmla="*/ 4343844 w 4627012"/>
              <a:gd name="connsiteY13" fmla="*/ 2609392 h 3414712"/>
              <a:gd name="connsiteX14" fmla="*/ 4346724 w 4627012"/>
              <a:gd name="connsiteY14" fmla="*/ 1438210 h 3414712"/>
              <a:gd name="connsiteX15" fmla="*/ 4343844 w 4627012"/>
              <a:gd name="connsiteY15" fmla="*/ 290070 h 3414712"/>
              <a:gd name="connsiteX16" fmla="*/ 2323344 w 4627012"/>
              <a:gd name="connsiteY16" fmla="*/ 287550 h 3414712"/>
              <a:gd name="connsiteX17" fmla="*/ 1584960 w 4627012"/>
              <a:gd name="connsiteY17" fmla="*/ 286972 h 3414712"/>
              <a:gd name="connsiteX18" fmla="*/ 4623604 w 4627012"/>
              <a:gd name="connsiteY18" fmla="*/ 0 h 3414712"/>
              <a:gd name="connsiteX19" fmla="*/ 4626124 w 4627012"/>
              <a:gd name="connsiteY19" fmla="*/ 1442872 h 3414712"/>
              <a:gd name="connsiteX20" fmla="*/ 4625404 w 4627012"/>
              <a:gd name="connsiteY20" fmla="*/ 2896186 h 3414712"/>
              <a:gd name="connsiteX21" fmla="*/ 3827856 w 4627012"/>
              <a:gd name="connsiteY21" fmla="*/ 2906628 h 3414712"/>
              <a:gd name="connsiteX22" fmla="*/ 3020592 w 4627012"/>
              <a:gd name="connsiteY22" fmla="*/ 2914912 h 3414712"/>
              <a:gd name="connsiteX23" fmla="*/ 3010148 w 4627012"/>
              <a:gd name="connsiteY23" fmla="*/ 3079832 h 3414712"/>
              <a:gd name="connsiteX24" fmla="*/ 3013028 w 4627012"/>
              <a:gd name="connsiteY24" fmla="*/ 3236830 h 3414712"/>
              <a:gd name="connsiteX25" fmla="*/ 3485796 w 4627012"/>
              <a:gd name="connsiteY25" fmla="*/ 3241870 h 3414712"/>
              <a:gd name="connsiteX26" fmla="*/ 3976204 w 4627012"/>
              <a:gd name="connsiteY26" fmla="*/ 3255554 h 3414712"/>
              <a:gd name="connsiteX27" fmla="*/ 4014012 w 4627012"/>
              <a:gd name="connsiteY27" fmla="*/ 3357820 h 3414712"/>
              <a:gd name="connsiteX28" fmla="*/ 4014012 w 4627012"/>
              <a:gd name="connsiteY28" fmla="*/ 3414712 h 3414712"/>
              <a:gd name="connsiteX29" fmla="*/ 2306940 w 4627012"/>
              <a:gd name="connsiteY29" fmla="*/ 3414712 h 3414712"/>
              <a:gd name="connsiteX30" fmla="*/ 599508 w 4627012"/>
              <a:gd name="connsiteY30" fmla="*/ 3414712 h 3414712"/>
              <a:gd name="connsiteX31" fmla="*/ 599508 w 4627012"/>
              <a:gd name="connsiteY31" fmla="*/ 3372942 h 3414712"/>
              <a:gd name="connsiteX32" fmla="*/ 656400 w 4627012"/>
              <a:gd name="connsiteY32" fmla="*/ 3253394 h 3414712"/>
              <a:gd name="connsiteX33" fmla="*/ 1136728 w 4627012"/>
              <a:gd name="connsiteY33" fmla="*/ 3241870 h 3414712"/>
              <a:gd name="connsiteX34" fmla="*/ 1603732 w 4627012"/>
              <a:gd name="connsiteY34" fmla="*/ 3229628 h 3414712"/>
              <a:gd name="connsiteX35" fmla="*/ 1615976 w 4627012"/>
              <a:gd name="connsiteY35" fmla="*/ 3078030 h 3414712"/>
              <a:gd name="connsiteX36" fmla="*/ 1599772 w 4627012"/>
              <a:gd name="connsiteY36" fmla="*/ 2922472 h 3414712"/>
              <a:gd name="connsiteX37" fmla="*/ 792144 w 4627012"/>
              <a:gd name="connsiteY37" fmla="*/ 2906268 h 3414712"/>
              <a:gd name="connsiteX38" fmla="*/ 0 w 4627012"/>
              <a:gd name="connsiteY38" fmla="*/ 2906268 h 3414712"/>
              <a:gd name="connsiteX39" fmla="*/ 2520 w 4627012"/>
              <a:gd name="connsiteY39" fmla="*/ 1455836 h 3414712"/>
              <a:gd name="connsiteX40" fmla="*/ 5040 w 4627012"/>
              <a:gd name="connsiteY40" fmla="*/ 5042 h 3414712"/>
              <a:gd name="connsiteX41" fmla="*/ 2314500 w 4627012"/>
              <a:gd name="connsiteY41" fmla="*/ 2520 h 341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27012" h="3414712">
                <a:moveTo>
                  <a:pt x="2313240" y="2906712"/>
                </a:moveTo>
                <a:cubicBezTo>
                  <a:pt x="2024304" y="2906712"/>
                  <a:pt x="1921268" y="2909946"/>
                  <a:pt x="1912260" y="2918932"/>
                </a:cubicBezTo>
                <a:cubicBezTo>
                  <a:pt x="1898932" y="2932230"/>
                  <a:pt x="1893888" y="3222268"/>
                  <a:pt x="1906856" y="3234846"/>
                </a:cubicBezTo>
                <a:cubicBezTo>
                  <a:pt x="1910460" y="3238440"/>
                  <a:pt x="2092756" y="3241676"/>
                  <a:pt x="2311440" y="3241676"/>
                </a:cubicBezTo>
                <a:cubicBezTo>
                  <a:pt x="2607220" y="3241676"/>
                  <a:pt x="2712420" y="3238440"/>
                  <a:pt x="2721424" y="3229456"/>
                </a:cubicBezTo>
                <a:cubicBezTo>
                  <a:pt x="2729712" y="3221190"/>
                  <a:pt x="2733676" y="3172670"/>
                  <a:pt x="2733676" y="3078146"/>
                </a:cubicBezTo>
                <a:cubicBezTo>
                  <a:pt x="2733676" y="2964936"/>
                  <a:pt x="2730792" y="2935824"/>
                  <a:pt x="2717824" y="2922886"/>
                </a:cubicBezTo>
                <a:cubicBezTo>
                  <a:pt x="2703772" y="2908868"/>
                  <a:pt x="2652976" y="2906712"/>
                  <a:pt x="2313240" y="2906712"/>
                </a:cubicBezTo>
                <a:close/>
                <a:moveTo>
                  <a:pt x="1584960" y="286972"/>
                </a:moveTo>
                <a:cubicBezTo>
                  <a:pt x="654628" y="286788"/>
                  <a:pt x="297356" y="289530"/>
                  <a:pt x="289164" y="296550"/>
                </a:cubicBezTo>
                <a:cubicBezTo>
                  <a:pt x="269728" y="312392"/>
                  <a:pt x="268288" y="2601112"/>
                  <a:pt x="287364" y="2620194"/>
                </a:cubicBezTo>
                <a:cubicBezTo>
                  <a:pt x="296724" y="2629554"/>
                  <a:pt x="761804" y="2632076"/>
                  <a:pt x="2319024" y="2632076"/>
                </a:cubicBezTo>
                <a:lnTo>
                  <a:pt x="4338444" y="2632076"/>
                </a:lnTo>
                <a:lnTo>
                  <a:pt x="4343844" y="2609392"/>
                </a:lnTo>
                <a:cubicBezTo>
                  <a:pt x="4347080" y="2596792"/>
                  <a:pt x="4348160" y="2069706"/>
                  <a:pt x="4346724" y="1438210"/>
                </a:cubicBezTo>
                <a:lnTo>
                  <a:pt x="4343844" y="290070"/>
                </a:lnTo>
                <a:lnTo>
                  <a:pt x="2323344" y="287550"/>
                </a:lnTo>
                <a:cubicBezTo>
                  <a:pt x="2044864" y="287212"/>
                  <a:pt x="1799652" y="287014"/>
                  <a:pt x="1584960" y="286972"/>
                </a:cubicBezTo>
                <a:close/>
                <a:moveTo>
                  <a:pt x="4623604" y="0"/>
                </a:moveTo>
                <a:lnTo>
                  <a:pt x="4626124" y="1442872"/>
                </a:lnTo>
                <a:cubicBezTo>
                  <a:pt x="4627564" y="2236866"/>
                  <a:pt x="4627204" y="2890786"/>
                  <a:pt x="4625404" y="2896186"/>
                </a:cubicBezTo>
                <a:cubicBezTo>
                  <a:pt x="4623240" y="2903028"/>
                  <a:pt x="4347792" y="2906628"/>
                  <a:pt x="3827856" y="2906628"/>
                </a:cubicBezTo>
                <a:cubicBezTo>
                  <a:pt x="3390736" y="2906628"/>
                  <a:pt x="3027432" y="2910590"/>
                  <a:pt x="3020592" y="2914912"/>
                </a:cubicBezTo>
                <a:cubicBezTo>
                  <a:pt x="3010508" y="2921392"/>
                  <a:pt x="3007988" y="2961362"/>
                  <a:pt x="3010148" y="3079832"/>
                </a:cubicBezTo>
                <a:lnTo>
                  <a:pt x="3013028" y="3236830"/>
                </a:lnTo>
                <a:lnTo>
                  <a:pt x="3485796" y="3241870"/>
                </a:lnTo>
                <a:cubicBezTo>
                  <a:pt x="3745404" y="3244752"/>
                  <a:pt x="3966124" y="3250872"/>
                  <a:pt x="3976204" y="3255554"/>
                </a:cubicBezTo>
                <a:cubicBezTo>
                  <a:pt x="4003928" y="3269238"/>
                  <a:pt x="4014012" y="3296244"/>
                  <a:pt x="4014012" y="3357820"/>
                </a:cubicBezTo>
                <a:lnTo>
                  <a:pt x="4014012" y="3414712"/>
                </a:lnTo>
                <a:lnTo>
                  <a:pt x="2306940" y="3414712"/>
                </a:lnTo>
                <a:lnTo>
                  <a:pt x="599508" y="3414712"/>
                </a:lnTo>
                <a:lnTo>
                  <a:pt x="599508" y="3372942"/>
                </a:lnTo>
                <a:cubicBezTo>
                  <a:pt x="599508" y="3319650"/>
                  <a:pt x="623992" y="3268158"/>
                  <a:pt x="656400" y="3253394"/>
                </a:cubicBezTo>
                <a:cubicBezTo>
                  <a:pt x="674404" y="3245112"/>
                  <a:pt x="818428" y="3241870"/>
                  <a:pt x="1136728" y="3241870"/>
                </a:cubicBezTo>
                <a:cubicBezTo>
                  <a:pt x="1476988" y="3241870"/>
                  <a:pt x="1594372" y="3238630"/>
                  <a:pt x="1603732" y="3229628"/>
                </a:cubicBezTo>
                <a:cubicBezTo>
                  <a:pt x="1612012" y="3221346"/>
                  <a:pt x="1615976" y="3172734"/>
                  <a:pt x="1615976" y="3078030"/>
                </a:cubicBezTo>
                <a:cubicBezTo>
                  <a:pt x="1615976" y="2964604"/>
                  <a:pt x="1612732" y="2935436"/>
                  <a:pt x="1599772" y="2922472"/>
                </a:cubicBezTo>
                <a:cubicBezTo>
                  <a:pt x="1585728" y="2908070"/>
                  <a:pt x="1498232" y="2906268"/>
                  <a:pt x="792144" y="2906268"/>
                </a:cubicBezTo>
                <a:lnTo>
                  <a:pt x="0" y="2906268"/>
                </a:lnTo>
                <a:lnTo>
                  <a:pt x="2520" y="1455836"/>
                </a:lnTo>
                <a:lnTo>
                  <a:pt x="5040" y="5042"/>
                </a:lnTo>
                <a:lnTo>
                  <a:pt x="2314500" y="2520"/>
                </a:lnTo>
                <a:close/>
              </a:path>
            </a:pathLst>
          </a:custGeom>
          <a:solidFill>
            <a:sysClr val="window" lastClr="FFFFFF"/>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ysClr val="windowText" lastClr="000000"/>
              </a:solidFill>
              <a:effectLst/>
              <a:uLnTx/>
              <a:uFillTx/>
              <a:latin typeface="Arial"/>
              <a:ea typeface="微軟正黑體"/>
              <a:cs typeface="+mn-cs"/>
            </a:endParaRPr>
          </a:p>
        </p:txBody>
      </p:sp>
      <p:pic>
        <p:nvPicPr>
          <p:cNvPr id="20" name="Picture 2" descr="https://c1.staticflickr.com/2/1698/25518643584_cb6b94f27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850" y="2137068"/>
            <a:ext cx="2914650"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群組 20"/>
          <p:cNvGrpSpPr/>
          <p:nvPr/>
        </p:nvGrpSpPr>
        <p:grpSpPr>
          <a:xfrm>
            <a:off x="6186323" y="1914961"/>
            <a:ext cx="0" cy="4170840"/>
            <a:chOff x="6718300" y="1838047"/>
            <a:chExt cx="0" cy="3456066"/>
          </a:xfrm>
        </p:grpSpPr>
        <p:cxnSp>
          <p:nvCxnSpPr>
            <p:cNvPr id="28" name="直線接點 27"/>
            <p:cNvCxnSpPr/>
            <p:nvPr/>
          </p:nvCxnSpPr>
          <p:spPr>
            <a:xfrm>
              <a:off x="6718300" y="1838047"/>
              <a:ext cx="0" cy="150026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718300" y="3793847"/>
              <a:ext cx="0" cy="150026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群組 21"/>
          <p:cNvGrpSpPr/>
          <p:nvPr/>
        </p:nvGrpSpPr>
        <p:grpSpPr>
          <a:xfrm rot="5400000">
            <a:off x="6186323" y="2272348"/>
            <a:ext cx="0" cy="3456066"/>
            <a:chOff x="6718300" y="1838047"/>
            <a:chExt cx="0" cy="3456066"/>
          </a:xfrm>
        </p:grpSpPr>
        <p:cxnSp>
          <p:nvCxnSpPr>
            <p:cNvPr id="26" name="直線接點 25"/>
            <p:cNvCxnSpPr/>
            <p:nvPr/>
          </p:nvCxnSpPr>
          <p:spPr>
            <a:xfrm>
              <a:off x="6718300" y="1838047"/>
              <a:ext cx="0" cy="150026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6718300" y="3793847"/>
              <a:ext cx="0" cy="150026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306568" y="3278749"/>
            <a:ext cx="2405961"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sysClr val="windowText" lastClr="000000"/>
                </a:solidFill>
                <a:effectLst/>
                <a:uLnTx/>
                <a:uFillTx/>
                <a:latin typeface="Arial"/>
                <a:ea typeface="微軟正黑體"/>
                <a:cs typeface="+mn-cs"/>
              </a:rPr>
              <a:t>The quick brown fox jumps over the lazy dog. </a:t>
            </a:r>
            <a:endParaRPr kumimoji="0" lang="zh-TW" altLang="en-US" sz="1400" b="0" i="0" u="none" strike="noStrike" kern="1200" cap="none" spc="0" normalizeH="0" baseline="0" noProof="0" dirty="0">
              <a:ln>
                <a:noFill/>
              </a:ln>
              <a:solidFill>
                <a:sysClr val="windowText" lastClr="000000"/>
              </a:solidFill>
              <a:effectLst/>
              <a:uLnTx/>
              <a:uFillTx/>
              <a:latin typeface="Arial"/>
              <a:ea typeface="微軟正黑體"/>
              <a:cs typeface="+mn-cs"/>
            </a:endParaRPr>
          </a:p>
        </p:txBody>
      </p:sp>
      <p:sp>
        <p:nvSpPr>
          <p:cNvPr id="24" name="矩形 23"/>
          <p:cNvSpPr/>
          <p:nvPr/>
        </p:nvSpPr>
        <p:spPr>
          <a:xfrm>
            <a:off x="3809652" y="5463092"/>
            <a:ext cx="2405961"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sysClr val="windowText" lastClr="000000"/>
                </a:solidFill>
                <a:effectLst/>
                <a:uLnTx/>
                <a:uFillTx/>
                <a:latin typeface="Arial"/>
                <a:ea typeface="微軟正黑體"/>
                <a:cs typeface="+mn-cs"/>
              </a:rPr>
              <a:t>The quick brown fox jumps over the lazy dog. </a:t>
            </a:r>
            <a:endParaRPr kumimoji="0" lang="zh-TW" altLang="en-US" sz="1400" b="0" i="0" u="none" strike="noStrike" kern="1200" cap="none" spc="0" normalizeH="0" baseline="0" noProof="0" dirty="0">
              <a:ln>
                <a:noFill/>
              </a:ln>
              <a:solidFill>
                <a:sysClr val="windowText" lastClr="000000"/>
              </a:solidFill>
              <a:effectLst/>
              <a:uLnTx/>
              <a:uFillTx/>
              <a:latin typeface="Arial"/>
              <a:ea typeface="微軟正黑體"/>
              <a:cs typeface="+mn-cs"/>
            </a:endParaRPr>
          </a:p>
        </p:txBody>
      </p:sp>
      <p:sp>
        <p:nvSpPr>
          <p:cNvPr id="25" name="矩形 24"/>
          <p:cNvSpPr/>
          <p:nvPr/>
        </p:nvSpPr>
        <p:spPr>
          <a:xfrm>
            <a:off x="6306568" y="5463092"/>
            <a:ext cx="2405961"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sysClr val="windowText" lastClr="000000"/>
                </a:solidFill>
                <a:effectLst/>
                <a:uLnTx/>
                <a:uFillTx/>
                <a:latin typeface="Arial"/>
                <a:ea typeface="微軟正黑體"/>
                <a:cs typeface="+mn-cs"/>
              </a:rPr>
              <a:t>The quick brown fox jumps over the lazy dog. </a:t>
            </a:r>
            <a:endParaRPr kumimoji="0" lang="zh-TW" altLang="en-US" sz="1400" b="0" i="0" u="none" strike="noStrike" kern="1200" cap="none" spc="0" normalizeH="0" baseline="0" noProof="0" dirty="0">
              <a:ln>
                <a:noFill/>
              </a:ln>
              <a:solidFill>
                <a:sysClr val="windowText" lastClr="000000"/>
              </a:solidFill>
              <a:effectLst/>
              <a:uLnTx/>
              <a:uFillTx/>
              <a:latin typeface="Arial"/>
              <a:ea typeface="微軟正黑體"/>
              <a:cs typeface="+mn-cs"/>
            </a:endParaRPr>
          </a:p>
        </p:txBody>
      </p:sp>
    </p:spTree>
    <p:extLst>
      <p:ext uri="{BB962C8B-B14F-4D97-AF65-F5344CB8AC3E}">
        <p14:creationId xmlns:p14="http://schemas.microsoft.com/office/powerpoint/2010/main" val="2348525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a:t>
            </a:r>
            <a:r>
              <a:rPr lang="zh-TW" altLang="en-US" sz="4800" b="1" dirty="0" smtClean="0"/>
              <a:t>技巧</a:t>
            </a:r>
            <a:r>
              <a:rPr lang="en-US" altLang="zh-TW" sz="4800" b="1" dirty="0"/>
              <a:t> </a:t>
            </a:r>
            <a:r>
              <a:rPr lang="en-US" altLang="zh-TW" sz="4800" b="1" dirty="0" smtClean="0"/>
              <a:t>01</a:t>
            </a:r>
            <a:endParaRPr lang="zh-TW" altLang="en-US" sz="4800" b="1" dirty="0"/>
          </a:p>
        </p:txBody>
      </p:sp>
      <p:cxnSp>
        <p:nvCxnSpPr>
          <p:cNvPr id="4" name="直線接點 3"/>
          <p:cNvCxnSpPr/>
          <p:nvPr/>
        </p:nvCxnSpPr>
        <p:spPr>
          <a:xfrm>
            <a:off x="1543092" y="3896980"/>
            <a:ext cx="64808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rot="1800000">
            <a:off x="3410830" y="2006739"/>
            <a:ext cx="0" cy="37804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1800000">
            <a:off x="6156182" y="2006739"/>
            <a:ext cx="0" cy="37804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手繪多邊形 14"/>
          <p:cNvSpPr>
            <a:spLocks noChangeAspect="1"/>
          </p:cNvSpPr>
          <p:nvPr/>
        </p:nvSpPr>
        <p:spPr bwMode="auto">
          <a:xfrm>
            <a:off x="2431816" y="2103524"/>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6" name="文字方塊 41"/>
          <p:cNvSpPr txBox="1"/>
          <p:nvPr/>
        </p:nvSpPr>
        <p:spPr>
          <a:xfrm>
            <a:off x="1649739" y="2978621"/>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7" name="文字方塊 43"/>
          <p:cNvSpPr txBox="1"/>
          <p:nvPr/>
        </p:nvSpPr>
        <p:spPr>
          <a:xfrm>
            <a:off x="1773901" y="2628006"/>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1"/>
                </a:solidFill>
              </a:rPr>
              <a:t>TITLE 01</a:t>
            </a:r>
          </a:p>
        </p:txBody>
      </p:sp>
      <p:sp>
        <p:nvSpPr>
          <p:cNvPr id="18" name="文字方塊 41"/>
          <p:cNvSpPr txBox="1"/>
          <p:nvPr/>
        </p:nvSpPr>
        <p:spPr>
          <a:xfrm>
            <a:off x="4164282" y="2978621"/>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9" name="文字方塊 43"/>
          <p:cNvSpPr txBox="1"/>
          <p:nvPr/>
        </p:nvSpPr>
        <p:spPr>
          <a:xfrm>
            <a:off x="4288444" y="2628006"/>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2"/>
                </a:solidFill>
              </a:rPr>
              <a:t>TITLE 02</a:t>
            </a:r>
          </a:p>
        </p:txBody>
      </p:sp>
      <p:sp>
        <p:nvSpPr>
          <p:cNvPr id="20" name="文字方塊 41"/>
          <p:cNvSpPr txBox="1"/>
          <p:nvPr/>
        </p:nvSpPr>
        <p:spPr>
          <a:xfrm>
            <a:off x="6678825" y="2978621"/>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1" name="文字方塊 43"/>
          <p:cNvSpPr txBox="1"/>
          <p:nvPr/>
        </p:nvSpPr>
        <p:spPr>
          <a:xfrm>
            <a:off x="6802987" y="2628006"/>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3"/>
                </a:solidFill>
              </a:rPr>
              <a:t>TITLE 03</a:t>
            </a:r>
          </a:p>
        </p:txBody>
      </p:sp>
      <p:sp>
        <p:nvSpPr>
          <p:cNvPr id="22" name="文字方塊 41"/>
          <p:cNvSpPr txBox="1"/>
          <p:nvPr/>
        </p:nvSpPr>
        <p:spPr>
          <a:xfrm>
            <a:off x="641693" y="5017054"/>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3" name="文字方塊 43"/>
          <p:cNvSpPr txBox="1"/>
          <p:nvPr/>
        </p:nvSpPr>
        <p:spPr>
          <a:xfrm>
            <a:off x="765855" y="4666439"/>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4"/>
                </a:solidFill>
              </a:rPr>
              <a:t>TITLE 04</a:t>
            </a:r>
          </a:p>
        </p:txBody>
      </p:sp>
      <p:sp>
        <p:nvSpPr>
          <p:cNvPr id="24" name="文字方塊 41"/>
          <p:cNvSpPr txBox="1"/>
          <p:nvPr/>
        </p:nvSpPr>
        <p:spPr>
          <a:xfrm>
            <a:off x="3156236" y="5017054"/>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5" name="文字方塊 43"/>
          <p:cNvSpPr txBox="1"/>
          <p:nvPr/>
        </p:nvSpPr>
        <p:spPr>
          <a:xfrm>
            <a:off x="3280398" y="4666439"/>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5"/>
                </a:solidFill>
              </a:rPr>
              <a:t>TITLE 05</a:t>
            </a:r>
          </a:p>
        </p:txBody>
      </p:sp>
      <p:sp>
        <p:nvSpPr>
          <p:cNvPr id="26" name="文字方塊 41"/>
          <p:cNvSpPr txBox="1"/>
          <p:nvPr/>
        </p:nvSpPr>
        <p:spPr>
          <a:xfrm>
            <a:off x="5670779" y="5017054"/>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7" name="文字方塊 43"/>
          <p:cNvSpPr txBox="1"/>
          <p:nvPr/>
        </p:nvSpPr>
        <p:spPr>
          <a:xfrm>
            <a:off x="5794941" y="4666439"/>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6"/>
                </a:solidFill>
              </a:rPr>
              <a:t>TITLE 06</a:t>
            </a:r>
          </a:p>
        </p:txBody>
      </p:sp>
      <p:grpSp>
        <p:nvGrpSpPr>
          <p:cNvPr id="29" name="群組 28"/>
          <p:cNvGrpSpPr>
            <a:grpSpLocks noChangeAspect="1"/>
          </p:cNvGrpSpPr>
          <p:nvPr/>
        </p:nvGrpSpPr>
        <p:grpSpPr>
          <a:xfrm>
            <a:off x="3875378" y="4027343"/>
            <a:ext cx="443502" cy="572178"/>
            <a:chOff x="6015805" y="22759786"/>
            <a:chExt cx="2313454" cy="2984669"/>
          </a:xfrm>
          <a:solidFill>
            <a:schemeClr val="accent5"/>
          </a:solidFill>
        </p:grpSpPr>
        <p:sp>
          <p:nvSpPr>
            <p:cNvPr id="30" name="手繪多邊形 29"/>
            <p:cNvSpPr>
              <a:spLocks/>
            </p:cNvSpPr>
            <p:nvPr/>
          </p:nvSpPr>
          <p:spPr bwMode="auto">
            <a:xfrm>
              <a:off x="6015805" y="23891244"/>
              <a:ext cx="2313454" cy="1853211"/>
            </a:xfrm>
            <a:custGeom>
              <a:avLst/>
              <a:gdLst>
                <a:gd name="connsiteX0" fmla="*/ 2446019 w 3135538"/>
                <a:gd name="connsiteY0" fmla="*/ 584076 h 2511748"/>
                <a:gd name="connsiteX1" fmla="*/ 2414495 w 3135538"/>
                <a:gd name="connsiteY1" fmla="*/ 1067184 h 2511748"/>
                <a:gd name="connsiteX2" fmla="*/ 2427069 w 3135538"/>
                <a:gd name="connsiteY2" fmla="*/ 1533116 h 2511748"/>
                <a:gd name="connsiteX3" fmla="*/ 2579388 w 3135538"/>
                <a:gd name="connsiteY3" fmla="*/ 1499988 h 2511748"/>
                <a:gd name="connsiteX4" fmla="*/ 2860675 w 3135538"/>
                <a:gd name="connsiteY4" fmla="*/ 1061064 h 2511748"/>
                <a:gd name="connsiteX5" fmla="*/ 2790982 w 3135538"/>
                <a:gd name="connsiteY5" fmla="*/ 811176 h 2511748"/>
                <a:gd name="connsiteX6" fmla="*/ 2493888 w 3135538"/>
                <a:gd name="connsiteY6" fmla="*/ 592972 h 2511748"/>
                <a:gd name="connsiteX7" fmla="*/ 2446019 w 3135538"/>
                <a:gd name="connsiteY7" fmla="*/ 584076 h 2511748"/>
                <a:gd name="connsiteX8" fmla="*/ 0 w 3135538"/>
                <a:gd name="connsiteY8" fmla="*/ 0 h 2511748"/>
                <a:gd name="connsiteX9" fmla="*/ 1198844 w 3135538"/>
                <a:gd name="connsiteY9" fmla="*/ 0 h 2511748"/>
                <a:gd name="connsiteX10" fmla="*/ 2398048 w 3135538"/>
                <a:gd name="connsiteY10" fmla="*/ 0 h 2511748"/>
                <a:gd name="connsiteX11" fmla="*/ 2400928 w 3135538"/>
                <a:gd name="connsiteY11" fmla="*/ 138592 h 2511748"/>
                <a:gd name="connsiteX12" fmla="*/ 2417849 w 3135538"/>
                <a:gd name="connsiteY12" fmla="*/ 289424 h 2511748"/>
                <a:gd name="connsiteX13" fmla="*/ 2506412 w 3135538"/>
                <a:gd name="connsiteY13" fmla="*/ 314620 h 2511748"/>
                <a:gd name="connsiteX14" fmla="*/ 2825744 w 3135538"/>
                <a:gd name="connsiteY14" fmla="*/ 447812 h 2511748"/>
                <a:gd name="connsiteX15" fmla="*/ 3056512 w 3135538"/>
                <a:gd name="connsiteY15" fmla="*/ 1401756 h 2511748"/>
                <a:gd name="connsiteX16" fmla="*/ 2492371 w 3135538"/>
                <a:gd name="connsiteY16" fmla="*/ 1813572 h 2511748"/>
                <a:gd name="connsiteX17" fmla="*/ 2414249 w 3135538"/>
                <a:gd name="connsiteY17" fmla="*/ 1837692 h 2511748"/>
                <a:gd name="connsiteX18" fmla="*/ 2401288 w 3135538"/>
                <a:gd name="connsiteY18" fmla="*/ 2114156 h 2511748"/>
                <a:gd name="connsiteX19" fmla="*/ 2398048 w 3135538"/>
                <a:gd name="connsiteY19" fmla="*/ 2378740 h 2511748"/>
                <a:gd name="connsiteX20" fmla="*/ 2370687 w 3135538"/>
                <a:gd name="connsiteY20" fmla="*/ 2420136 h 2511748"/>
                <a:gd name="connsiteX21" fmla="*/ 2294364 w 3135538"/>
                <a:gd name="connsiteY21" fmla="*/ 2485292 h 2511748"/>
                <a:gd name="connsiteX22" fmla="*/ 2245402 w 3135538"/>
                <a:gd name="connsiteY22" fmla="*/ 2509412 h 2511748"/>
                <a:gd name="connsiteX23" fmla="*/ 1214325 w 3135538"/>
                <a:gd name="connsiteY23" fmla="*/ 2511212 h 2511748"/>
                <a:gd name="connsiteX24" fmla="*/ 142205 w 3135538"/>
                <a:gd name="connsiteY24" fmla="*/ 2500412 h 2511748"/>
                <a:gd name="connsiteX25" fmla="*/ 27721 w 3135538"/>
                <a:gd name="connsiteY25" fmla="*/ 2418696 h 2511748"/>
                <a:gd name="connsiteX26" fmla="*/ 0 w 3135538"/>
                <a:gd name="connsiteY26" fmla="*/ 2379100 h 2511748"/>
                <a:gd name="connsiteX27" fmla="*/ 0 w 3135538"/>
                <a:gd name="connsiteY27" fmla="*/ 1189368 h 251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5538" h="2511748">
                  <a:moveTo>
                    <a:pt x="2446019" y="584076"/>
                  </a:moveTo>
                  <a:cubicBezTo>
                    <a:pt x="2411868" y="591488"/>
                    <a:pt x="2414495" y="673988"/>
                    <a:pt x="2414495" y="1067184"/>
                  </a:cubicBezTo>
                  <a:cubicBezTo>
                    <a:pt x="2414495" y="1425816"/>
                    <a:pt x="2417369" y="1528792"/>
                    <a:pt x="2427069" y="1533116"/>
                  </a:cubicBezTo>
                  <a:cubicBezTo>
                    <a:pt x="2452575" y="1544636"/>
                    <a:pt x="2514724" y="1530956"/>
                    <a:pt x="2579388" y="1499988"/>
                  </a:cubicBezTo>
                  <a:cubicBezTo>
                    <a:pt x="2752543" y="1417172"/>
                    <a:pt x="2860675" y="1248300"/>
                    <a:pt x="2860675" y="1061064"/>
                  </a:cubicBezTo>
                  <a:cubicBezTo>
                    <a:pt x="2860675" y="959524"/>
                    <a:pt x="2840917" y="888232"/>
                    <a:pt x="2790982" y="811176"/>
                  </a:cubicBezTo>
                  <a:cubicBezTo>
                    <a:pt x="2721648" y="703876"/>
                    <a:pt x="2613157" y="624300"/>
                    <a:pt x="2493888" y="592972"/>
                  </a:cubicBezTo>
                  <a:cubicBezTo>
                    <a:pt x="2472872" y="587480"/>
                    <a:pt x="2457402" y="581608"/>
                    <a:pt x="2446019" y="584076"/>
                  </a:cubicBezTo>
                  <a:close/>
                  <a:moveTo>
                    <a:pt x="0" y="0"/>
                  </a:moveTo>
                  <a:lnTo>
                    <a:pt x="1198844" y="0"/>
                  </a:lnTo>
                  <a:lnTo>
                    <a:pt x="2398048" y="0"/>
                  </a:lnTo>
                  <a:lnTo>
                    <a:pt x="2400928" y="138592"/>
                  </a:lnTo>
                  <a:cubicBezTo>
                    <a:pt x="2402728" y="242984"/>
                    <a:pt x="2407048" y="280424"/>
                    <a:pt x="2417849" y="289424"/>
                  </a:cubicBezTo>
                  <a:cubicBezTo>
                    <a:pt x="2425769" y="295900"/>
                    <a:pt x="2465730" y="307060"/>
                    <a:pt x="2506412" y="314620"/>
                  </a:cubicBezTo>
                  <a:cubicBezTo>
                    <a:pt x="2635657" y="337660"/>
                    <a:pt x="2719900" y="372936"/>
                    <a:pt x="2825744" y="447812"/>
                  </a:cubicBezTo>
                  <a:cubicBezTo>
                    <a:pt x="3121314" y="656960"/>
                    <a:pt x="3221038" y="1070576"/>
                    <a:pt x="3056512" y="1401756"/>
                  </a:cubicBezTo>
                  <a:cubicBezTo>
                    <a:pt x="2946708" y="1623144"/>
                    <a:pt x="2750141" y="1766776"/>
                    <a:pt x="2492371" y="1813572"/>
                  </a:cubicBezTo>
                  <a:cubicBezTo>
                    <a:pt x="2454570" y="1820052"/>
                    <a:pt x="2419649" y="1831212"/>
                    <a:pt x="2414249" y="1837692"/>
                  </a:cubicBezTo>
                  <a:cubicBezTo>
                    <a:pt x="2408488" y="1844532"/>
                    <a:pt x="2403088" y="1962964"/>
                    <a:pt x="2401288" y="2114156"/>
                  </a:cubicBezTo>
                  <a:lnTo>
                    <a:pt x="2398048" y="2378740"/>
                  </a:lnTo>
                  <a:lnTo>
                    <a:pt x="2370687" y="2420136"/>
                  </a:lnTo>
                  <a:cubicBezTo>
                    <a:pt x="2353406" y="2445696"/>
                    <a:pt x="2325325" y="2470176"/>
                    <a:pt x="2294364" y="2485292"/>
                  </a:cubicBezTo>
                  <a:lnTo>
                    <a:pt x="2245402" y="2509412"/>
                  </a:lnTo>
                  <a:lnTo>
                    <a:pt x="1214325" y="2511212"/>
                  </a:lnTo>
                  <a:cubicBezTo>
                    <a:pt x="404295" y="2513012"/>
                    <a:pt x="174246" y="2510492"/>
                    <a:pt x="142205" y="2500412"/>
                  </a:cubicBezTo>
                  <a:cubicBezTo>
                    <a:pt x="84243" y="2482052"/>
                    <a:pt x="59042" y="2464056"/>
                    <a:pt x="27721" y="2418696"/>
                  </a:cubicBezTo>
                  <a:lnTo>
                    <a:pt x="0" y="2379100"/>
                  </a:lnTo>
                  <a:lnTo>
                    <a:pt x="0" y="118936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1" name="Freeform 19"/>
            <p:cNvSpPr>
              <a:spLocks/>
            </p:cNvSpPr>
            <p:nvPr/>
          </p:nvSpPr>
          <p:spPr bwMode="auto">
            <a:xfrm>
              <a:off x="6391787" y="22987011"/>
              <a:ext cx="238942" cy="660605"/>
            </a:xfrm>
            <a:custGeom>
              <a:avLst/>
              <a:gdLst>
                <a:gd name="T0" fmla="*/ 332 w 902"/>
                <a:gd name="T1" fmla="*/ 2424 h 2484"/>
                <a:gd name="T2" fmla="*/ 225 w 902"/>
                <a:gd name="T3" fmla="*/ 2170 h 2484"/>
                <a:gd name="T4" fmla="*/ 318 w 902"/>
                <a:gd name="T5" fmla="*/ 2007 h 2484"/>
                <a:gd name="T6" fmla="*/ 347 w 902"/>
                <a:gd name="T7" fmla="*/ 1507 h 2484"/>
                <a:gd name="T8" fmla="*/ 54 w 902"/>
                <a:gd name="T9" fmla="*/ 1043 h 2484"/>
                <a:gd name="T10" fmla="*/ 55 w 902"/>
                <a:gd name="T11" fmla="*/ 423 h 2484"/>
                <a:gd name="T12" fmla="*/ 204 w 902"/>
                <a:gd name="T13" fmla="*/ 157 h 2484"/>
                <a:gd name="T14" fmla="*/ 441 w 902"/>
                <a:gd name="T15" fmla="*/ 8 h 2484"/>
                <a:gd name="T16" fmla="*/ 630 w 902"/>
                <a:gd name="T17" fmla="*/ 75 h 2484"/>
                <a:gd name="T18" fmla="*/ 598 w 902"/>
                <a:gd name="T19" fmla="*/ 428 h 2484"/>
                <a:gd name="T20" fmla="*/ 506 w 902"/>
                <a:gd name="T21" fmla="*/ 709 h 2484"/>
                <a:gd name="T22" fmla="*/ 652 w 902"/>
                <a:gd name="T23" fmla="*/ 1062 h 2484"/>
                <a:gd name="T24" fmla="*/ 900 w 902"/>
                <a:gd name="T25" fmla="*/ 1724 h 2484"/>
                <a:gd name="T26" fmla="*/ 656 w 902"/>
                <a:gd name="T27" fmla="*/ 2352 h 2484"/>
                <a:gd name="T28" fmla="*/ 332 w 902"/>
                <a:gd name="T29" fmla="*/ 2424 h 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2" h="2484">
                  <a:moveTo>
                    <a:pt x="332" y="2424"/>
                  </a:moveTo>
                  <a:cubicBezTo>
                    <a:pt x="254" y="2386"/>
                    <a:pt x="199" y="2256"/>
                    <a:pt x="225" y="2170"/>
                  </a:cubicBezTo>
                  <a:cubicBezTo>
                    <a:pt x="236" y="2134"/>
                    <a:pt x="278" y="2061"/>
                    <a:pt x="318" y="2007"/>
                  </a:cubicBezTo>
                  <a:cubicBezTo>
                    <a:pt x="424" y="1866"/>
                    <a:pt x="437" y="1630"/>
                    <a:pt x="347" y="1507"/>
                  </a:cubicBezTo>
                  <a:cubicBezTo>
                    <a:pt x="130" y="1211"/>
                    <a:pt x="91" y="1149"/>
                    <a:pt x="54" y="1043"/>
                  </a:cubicBezTo>
                  <a:cubicBezTo>
                    <a:pt x="0" y="892"/>
                    <a:pt x="1" y="582"/>
                    <a:pt x="55" y="423"/>
                  </a:cubicBezTo>
                  <a:cubicBezTo>
                    <a:pt x="79" y="355"/>
                    <a:pt x="146" y="235"/>
                    <a:pt x="204" y="157"/>
                  </a:cubicBezTo>
                  <a:cubicBezTo>
                    <a:pt x="302" y="28"/>
                    <a:pt x="322" y="16"/>
                    <a:pt x="441" y="8"/>
                  </a:cubicBezTo>
                  <a:cubicBezTo>
                    <a:pt x="553" y="0"/>
                    <a:pt x="579" y="9"/>
                    <a:pt x="630" y="75"/>
                  </a:cubicBezTo>
                  <a:cubicBezTo>
                    <a:pt x="714" y="181"/>
                    <a:pt x="705" y="284"/>
                    <a:pt x="598" y="428"/>
                  </a:cubicBezTo>
                  <a:cubicBezTo>
                    <a:pt x="521" y="533"/>
                    <a:pt x="506" y="577"/>
                    <a:pt x="506" y="709"/>
                  </a:cubicBezTo>
                  <a:cubicBezTo>
                    <a:pt x="506" y="853"/>
                    <a:pt x="518" y="881"/>
                    <a:pt x="652" y="1062"/>
                  </a:cubicBezTo>
                  <a:cubicBezTo>
                    <a:pt x="852" y="1331"/>
                    <a:pt x="902" y="1465"/>
                    <a:pt x="900" y="1724"/>
                  </a:cubicBezTo>
                  <a:cubicBezTo>
                    <a:pt x="899" y="1972"/>
                    <a:pt x="818" y="2180"/>
                    <a:pt x="656" y="2352"/>
                  </a:cubicBezTo>
                  <a:cubicBezTo>
                    <a:pt x="551" y="2463"/>
                    <a:pt x="456" y="2484"/>
                    <a:pt x="332" y="24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2" name="Freeform 20"/>
            <p:cNvSpPr>
              <a:spLocks/>
            </p:cNvSpPr>
            <p:nvPr/>
          </p:nvSpPr>
          <p:spPr bwMode="auto">
            <a:xfrm>
              <a:off x="7154298" y="22988186"/>
              <a:ext cx="275252" cy="696916"/>
            </a:xfrm>
            <a:custGeom>
              <a:avLst/>
              <a:gdLst>
                <a:gd name="T0" fmla="*/ 379 w 1034"/>
                <a:gd name="T1" fmla="*/ 2400 h 2623"/>
                <a:gd name="T2" fmla="*/ 367 w 1034"/>
                <a:gd name="T3" fmla="*/ 2035 h 2623"/>
                <a:gd name="T4" fmla="*/ 306 w 1034"/>
                <a:gd name="T5" fmla="*/ 1349 h 2623"/>
                <a:gd name="T6" fmla="*/ 308 w 1034"/>
                <a:gd name="T7" fmla="*/ 126 h 2623"/>
                <a:gd name="T8" fmla="*/ 525 w 1034"/>
                <a:gd name="T9" fmla="*/ 0 h 2623"/>
                <a:gd name="T10" fmla="*/ 669 w 1034"/>
                <a:gd name="T11" fmla="*/ 440 h 2623"/>
                <a:gd name="T12" fmla="*/ 584 w 1034"/>
                <a:gd name="T13" fmla="*/ 724 h 2623"/>
                <a:gd name="T14" fmla="*/ 694 w 1034"/>
                <a:gd name="T15" fmla="*/ 1037 h 2623"/>
                <a:gd name="T16" fmla="*/ 951 w 1034"/>
                <a:gd name="T17" fmla="*/ 1569 h 2623"/>
                <a:gd name="T18" fmla="*/ 379 w 1034"/>
                <a:gd name="T19" fmla="*/ 2400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2623">
                  <a:moveTo>
                    <a:pt x="379" y="2400"/>
                  </a:moveTo>
                  <a:cubicBezTo>
                    <a:pt x="260" y="2306"/>
                    <a:pt x="257" y="2215"/>
                    <a:pt x="367" y="2035"/>
                  </a:cubicBezTo>
                  <a:cubicBezTo>
                    <a:pt x="539" y="1755"/>
                    <a:pt x="529" y="1646"/>
                    <a:pt x="306" y="1349"/>
                  </a:cubicBezTo>
                  <a:cubicBezTo>
                    <a:pt x="0" y="944"/>
                    <a:pt x="1" y="475"/>
                    <a:pt x="308" y="126"/>
                  </a:cubicBezTo>
                  <a:cubicBezTo>
                    <a:pt x="402" y="19"/>
                    <a:pt x="435" y="0"/>
                    <a:pt x="525" y="0"/>
                  </a:cubicBezTo>
                  <a:cubicBezTo>
                    <a:pt x="750" y="0"/>
                    <a:pt x="826" y="232"/>
                    <a:pt x="669" y="440"/>
                  </a:cubicBezTo>
                  <a:cubicBezTo>
                    <a:pt x="597" y="534"/>
                    <a:pt x="585" y="576"/>
                    <a:pt x="584" y="724"/>
                  </a:cubicBezTo>
                  <a:cubicBezTo>
                    <a:pt x="584" y="884"/>
                    <a:pt x="592" y="909"/>
                    <a:pt x="694" y="1037"/>
                  </a:cubicBezTo>
                  <a:cubicBezTo>
                    <a:pt x="844" y="1227"/>
                    <a:pt x="921" y="1388"/>
                    <a:pt x="951" y="1569"/>
                  </a:cubicBezTo>
                  <a:cubicBezTo>
                    <a:pt x="1034" y="2082"/>
                    <a:pt x="662" y="2623"/>
                    <a:pt x="379" y="24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3" name="Freeform 21"/>
            <p:cNvSpPr>
              <a:spLocks/>
            </p:cNvSpPr>
            <p:nvPr/>
          </p:nvSpPr>
          <p:spPr bwMode="auto">
            <a:xfrm>
              <a:off x="6767769" y="22759786"/>
              <a:ext cx="235429" cy="672317"/>
            </a:xfrm>
            <a:custGeom>
              <a:avLst/>
              <a:gdLst>
                <a:gd name="T0" fmla="*/ 358 w 889"/>
                <a:gd name="T1" fmla="*/ 2478 h 2531"/>
                <a:gd name="T2" fmla="*/ 206 w 889"/>
                <a:gd name="T3" fmla="*/ 2243 h 2531"/>
                <a:gd name="T4" fmla="*/ 297 w 889"/>
                <a:gd name="T5" fmla="*/ 2068 h 2531"/>
                <a:gd name="T6" fmla="*/ 389 w 889"/>
                <a:gd name="T7" fmla="*/ 1772 h 2531"/>
                <a:gd name="T8" fmla="*/ 243 w 889"/>
                <a:gd name="T9" fmla="*/ 1411 h 2531"/>
                <a:gd name="T10" fmla="*/ 13 w 889"/>
                <a:gd name="T11" fmla="*/ 721 h 2531"/>
                <a:gd name="T12" fmla="*/ 251 w 889"/>
                <a:gd name="T13" fmla="*/ 141 h 2531"/>
                <a:gd name="T14" fmla="*/ 617 w 889"/>
                <a:gd name="T15" fmla="*/ 113 h 2531"/>
                <a:gd name="T16" fmla="*/ 587 w 889"/>
                <a:gd name="T17" fmla="*/ 490 h 2531"/>
                <a:gd name="T18" fmla="*/ 662 w 889"/>
                <a:gd name="T19" fmla="*/ 1133 h 2531"/>
                <a:gd name="T20" fmla="*/ 889 w 889"/>
                <a:gd name="T21" fmla="*/ 1744 h 2531"/>
                <a:gd name="T22" fmla="*/ 710 w 889"/>
                <a:gd name="T23" fmla="*/ 2317 h 2531"/>
                <a:gd name="T24" fmla="*/ 545 w 889"/>
                <a:gd name="T25" fmla="*/ 2480 h 2531"/>
                <a:gd name="T26" fmla="*/ 358 w 889"/>
                <a:gd name="T27" fmla="*/ 2478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9" h="2531">
                  <a:moveTo>
                    <a:pt x="358" y="2478"/>
                  </a:moveTo>
                  <a:cubicBezTo>
                    <a:pt x="269" y="2434"/>
                    <a:pt x="206" y="2336"/>
                    <a:pt x="206" y="2243"/>
                  </a:cubicBezTo>
                  <a:cubicBezTo>
                    <a:pt x="206" y="2215"/>
                    <a:pt x="247" y="2136"/>
                    <a:pt x="297" y="2068"/>
                  </a:cubicBezTo>
                  <a:cubicBezTo>
                    <a:pt x="375" y="1961"/>
                    <a:pt x="388" y="1920"/>
                    <a:pt x="389" y="1772"/>
                  </a:cubicBezTo>
                  <a:cubicBezTo>
                    <a:pt x="390" y="1608"/>
                    <a:pt x="383" y="1592"/>
                    <a:pt x="243" y="1411"/>
                  </a:cubicBezTo>
                  <a:cubicBezTo>
                    <a:pt x="54" y="1166"/>
                    <a:pt x="0" y="1003"/>
                    <a:pt x="13" y="721"/>
                  </a:cubicBezTo>
                  <a:cubicBezTo>
                    <a:pt x="25" y="472"/>
                    <a:pt x="95" y="301"/>
                    <a:pt x="251" y="141"/>
                  </a:cubicBezTo>
                  <a:cubicBezTo>
                    <a:pt x="377" y="11"/>
                    <a:pt x="512" y="0"/>
                    <a:pt x="617" y="113"/>
                  </a:cubicBezTo>
                  <a:cubicBezTo>
                    <a:pt x="711" y="215"/>
                    <a:pt x="704" y="309"/>
                    <a:pt x="587" y="490"/>
                  </a:cubicBezTo>
                  <a:cubicBezTo>
                    <a:pt x="437" y="723"/>
                    <a:pt x="458" y="899"/>
                    <a:pt x="662" y="1133"/>
                  </a:cubicBezTo>
                  <a:cubicBezTo>
                    <a:pt x="825" y="1321"/>
                    <a:pt x="889" y="1493"/>
                    <a:pt x="889" y="1744"/>
                  </a:cubicBezTo>
                  <a:cubicBezTo>
                    <a:pt x="888" y="1992"/>
                    <a:pt x="850" y="2113"/>
                    <a:pt x="710" y="2317"/>
                  </a:cubicBezTo>
                  <a:cubicBezTo>
                    <a:pt x="664" y="2383"/>
                    <a:pt x="590" y="2457"/>
                    <a:pt x="545" y="2480"/>
                  </a:cubicBezTo>
                  <a:cubicBezTo>
                    <a:pt x="447" y="2530"/>
                    <a:pt x="466" y="2531"/>
                    <a:pt x="358" y="247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4" name="手繪多邊形 33"/>
          <p:cNvSpPr>
            <a:spLocks noChangeAspect="1"/>
          </p:cNvSpPr>
          <p:nvPr/>
        </p:nvSpPr>
        <p:spPr bwMode="auto">
          <a:xfrm>
            <a:off x="6382904" y="4127097"/>
            <a:ext cx="487372" cy="487392"/>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accent6"/>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35" name="群組 34"/>
          <p:cNvGrpSpPr/>
          <p:nvPr/>
        </p:nvGrpSpPr>
        <p:grpSpPr>
          <a:xfrm>
            <a:off x="4930953" y="2071357"/>
            <a:ext cx="361238" cy="572934"/>
            <a:chOff x="4565882" y="3048934"/>
            <a:chExt cx="361238" cy="572934"/>
          </a:xfrm>
        </p:grpSpPr>
        <p:sp>
          <p:nvSpPr>
            <p:cNvPr id="50" name="手繪多邊形 49"/>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51"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52"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53"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54"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37" name="群組 36"/>
          <p:cNvGrpSpPr/>
          <p:nvPr/>
        </p:nvGrpSpPr>
        <p:grpSpPr>
          <a:xfrm>
            <a:off x="7370610" y="2192231"/>
            <a:ext cx="438332" cy="436508"/>
            <a:chOff x="4527335" y="4183947"/>
            <a:chExt cx="438332" cy="436508"/>
          </a:xfrm>
        </p:grpSpPr>
        <p:sp>
          <p:nvSpPr>
            <p:cNvPr id="43" name="手繪多邊形 42"/>
            <p:cNvSpPr>
              <a:spLocks/>
            </p:cNvSpPr>
            <p:nvPr/>
          </p:nvSpPr>
          <p:spPr bwMode="auto">
            <a:xfrm>
              <a:off x="4527335" y="4286464"/>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4" name="Freeform 92"/>
            <p:cNvSpPr>
              <a:spLocks/>
            </p:cNvSpPr>
            <p:nvPr/>
          </p:nvSpPr>
          <p:spPr bwMode="auto">
            <a:xfrm>
              <a:off x="4562607" y="4183947"/>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5" name="Freeform 93"/>
            <p:cNvSpPr>
              <a:spLocks/>
            </p:cNvSpPr>
            <p:nvPr/>
          </p:nvSpPr>
          <p:spPr bwMode="auto">
            <a:xfrm>
              <a:off x="4861495" y="4183947"/>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6" name="Freeform 94"/>
            <p:cNvSpPr>
              <a:spLocks/>
            </p:cNvSpPr>
            <p:nvPr/>
          </p:nvSpPr>
          <p:spPr bwMode="auto">
            <a:xfrm>
              <a:off x="4618877" y="4220645"/>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7" name="Freeform 95"/>
            <p:cNvSpPr>
              <a:spLocks/>
            </p:cNvSpPr>
            <p:nvPr/>
          </p:nvSpPr>
          <p:spPr bwMode="auto">
            <a:xfrm>
              <a:off x="4823573" y="4222073"/>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8" name="Freeform 96"/>
            <p:cNvSpPr>
              <a:spLocks/>
            </p:cNvSpPr>
            <p:nvPr/>
          </p:nvSpPr>
          <p:spPr bwMode="auto">
            <a:xfrm>
              <a:off x="4671682" y="4257548"/>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9" name="Freeform 97"/>
            <p:cNvSpPr>
              <a:spLocks/>
            </p:cNvSpPr>
            <p:nvPr/>
          </p:nvSpPr>
          <p:spPr bwMode="auto">
            <a:xfrm>
              <a:off x="4786874" y="4259179"/>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39" name="群組 38"/>
          <p:cNvGrpSpPr/>
          <p:nvPr/>
        </p:nvGrpSpPr>
        <p:grpSpPr>
          <a:xfrm>
            <a:off x="1279294" y="4252602"/>
            <a:ext cx="600494" cy="364974"/>
            <a:chOff x="4446254" y="5286514"/>
            <a:chExt cx="600494" cy="364974"/>
          </a:xfrm>
        </p:grpSpPr>
        <p:sp>
          <p:nvSpPr>
            <p:cNvPr id="41" name="Freeform 171"/>
            <p:cNvSpPr>
              <a:spLocks/>
            </p:cNvSpPr>
            <p:nvPr/>
          </p:nvSpPr>
          <p:spPr bwMode="auto">
            <a:xfrm>
              <a:off x="4446254" y="5615886"/>
              <a:ext cx="600494" cy="3560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2" name="手繪多邊形 41"/>
            <p:cNvSpPr>
              <a:spLocks/>
            </p:cNvSpPr>
            <p:nvPr/>
          </p:nvSpPr>
          <p:spPr bwMode="auto">
            <a:xfrm>
              <a:off x="4524161" y="5286514"/>
              <a:ext cx="442576" cy="29912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Tree>
    <p:extLst>
      <p:ext uri="{BB962C8B-B14F-4D97-AF65-F5344CB8AC3E}">
        <p14:creationId xmlns:p14="http://schemas.microsoft.com/office/powerpoint/2010/main" val="2542983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28</a:t>
            </a:r>
            <a:endParaRPr lang="zh-TW" altLang="en-US" sz="4800" b="1" dirty="0"/>
          </a:p>
        </p:txBody>
      </p:sp>
      <p:pic>
        <p:nvPicPr>
          <p:cNvPr id="5" name="圖片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54916" y="1968141"/>
            <a:ext cx="2756950" cy="4140529"/>
          </a:xfrm>
          <a:prstGeom prst="rect">
            <a:avLst/>
          </a:prstGeom>
        </p:spPr>
      </p:pic>
      <p:sp>
        <p:nvSpPr>
          <p:cNvPr id="6" name="矩形 5"/>
          <p:cNvSpPr/>
          <p:nvPr/>
        </p:nvSpPr>
        <p:spPr>
          <a:xfrm>
            <a:off x="7175884" y="1968141"/>
            <a:ext cx="1980253" cy="751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7175884" y="2719714"/>
            <a:ext cx="1980253" cy="3388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8" name="矩形 7"/>
          <p:cNvSpPr/>
          <p:nvPr/>
        </p:nvSpPr>
        <p:spPr>
          <a:xfrm>
            <a:off x="4454916" y="1968141"/>
            <a:ext cx="751573" cy="7515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9" name="手繪多邊形 8"/>
          <p:cNvSpPr>
            <a:spLocks/>
          </p:cNvSpPr>
          <p:nvPr/>
        </p:nvSpPr>
        <p:spPr bwMode="auto">
          <a:xfrm rot="10800000" flipV="1">
            <a:off x="4699902" y="2060640"/>
            <a:ext cx="300320" cy="554678"/>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0" name="文字方塊 17"/>
          <p:cNvSpPr txBox="1"/>
          <p:nvPr/>
        </p:nvSpPr>
        <p:spPr>
          <a:xfrm>
            <a:off x="7247849" y="2946704"/>
            <a:ext cx="1706493" cy="156966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The quick brown fox jumps over the lazy </a:t>
            </a:r>
            <a:r>
              <a:rPr lang="en-US" sz="1600" dirty="0"/>
              <a:t>dog. The quick brown fox jumps over the lazy dog. </a:t>
            </a:r>
          </a:p>
        </p:txBody>
      </p:sp>
      <p:sp>
        <p:nvSpPr>
          <p:cNvPr id="11" name="文字方塊 18"/>
          <p:cNvSpPr txBox="1"/>
          <p:nvPr/>
        </p:nvSpPr>
        <p:spPr>
          <a:xfrm>
            <a:off x="7323857" y="2030543"/>
            <a:ext cx="1292756" cy="58477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rPr>
              <a:t>Title</a:t>
            </a:r>
          </a:p>
        </p:txBody>
      </p:sp>
      <p:sp>
        <p:nvSpPr>
          <p:cNvPr id="14" name="橢圓 13"/>
          <p:cNvSpPr/>
          <p:nvPr/>
        </p:nvSpPr>
        <p:spPr>
          <a:xfrm>
            <a:off x="431471" y="1872419"/>
            <a:ext cx="900115" cy="900115"/>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latin typeface="微軟正黑體" panose="020B0604030504040204" pitchFamily="34" charset="-120"/>
                <a:ea typeface="微軟正黑體" panose="020B0604030504040204" pitchFamily="34" charset="-120"/>
              </a:rPr>
              <a:t>01</a:t>
            </a:r>
          </a:p>
        </p:txBody>
      </p:sp>
      <p:sp>
        <p:nvSpPr>
          <p:cNvPr id="15" name="文字方塊 22"/>
          <p:cNvSpPr txBox="1"/>
          <p:nvPr/>
        </p:nvSpPr>
        <p:spPr>
          <a:xfrm>
            <a:off x="1415123" y="1999311"/>
            <a:ext cx="3132356" cy="64633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The quick brown fox jumps over the lazy dog. </a:t>
            </a:r>
          </a:p>
        </p:txBody>
      </p:sp>
      <p:sp>
        <p:nvSpPr>
          <p:cNvPr id="16" name="橢圓 15"/>
          <p:cNvSpPr/>
          <p:nvPr/>
        </p:nvSpPr>
        <p:spPr>
          <a:xfrm>
            <a:off x="431471" y="2991356"/>
            <a:ext cx="900115" cy="900115"/>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latin typeface="微軟正黑體" panose="020B0604030504040204" pitchFamily="34" charset="-120"/>
                <a:ea typeface="微軟正黑體" panose="020B0604030504040204" pitchFamily="34" charset="-120"/>
              </a:rPr>
              <a:t>02</a:t>
            </a:r>
          </a:p>
        </p:txBody>
      </p:sp>
      <p:sp>
        <p:nvSpPr>
          <p:cNvPr id="17" name="文字方塊 24"/>
          <p:cNvSpPr txBox="1"/>
          <p:nvPr/>
        </p:nvSpPr>
        <p:spPr>
          <a:xfrm>
            <a:off x="1415123" y="3118248"/>
            <a:ext cx="3132356" cy="64633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The quick brown fox jumps over the lazy dog. </a:t>
            </a:r>
          </a:p>
        </p:txBody>
      </p:sp>
      <p:sp>
        <p:nvSpPr>
          <p:cNvPr id="18" name="橢圓 17"/>
          <p:cNvSpPr/>
          <p:nvPr/>
        </p:nvSpPr>
        <p:spPr>
          <a:xfrm>
            <a:off x="431471" y="4110293"/>
            <a:ext cx="900115" cy="900115"/>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latin typeface="微軟正黑體" panose="020B0604030504040204" pitchFamily="34" charset="-120"/>
                <a:ea typeface="微軟正黑體" panose="020B0604030504040204" pitchFamily="34" charset="-120"/>
              </a:rPr>
              <a:t>03</a:t>
            </a:r>
          </a:p>
        </p:txBody>
      </p:sp>
      <p:sp>
        <p:nvSpPr>
          <p:cNvPr id="19" name="文字方塊 26"/>
          <p:cNvSpPr txBox="1"/>
          <p:nvPr/>
        </p:nvSpPr>
        <p:spPr>
          <a:xfrm>
            <a:off x="1415123" y="4237185"/>
            <a:ext cx="3132356" cy="64633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The quick brown fox jumps over the lazy dog. </a:t>
            </a:r>
          </a:p>
        </p:txBody>
      </p:sp>
      <p:sp>
        <p:nvSpPr>
          <p:cNvPr id="20" name="橢圓 19"/>
          <p:cNvSpPr/>
          <p:nvPr/>
        </p:nvSpPr>
        <p:spPr>
          <a:xfrm>
            <a:off x="431471" y="5229230"/>
            <a:ext cx="900115" cy="900115"/>
          </a:xfrm>
          <a:prstGeom prst="ellipse">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latin typeface="微軟正黑體" panose="020B0604030504040204" pitchFamily="34" charset="-120"/>
                <a:ea typeface="微軟正黑體" panose="020B0604030504040204" pitchFamily="34" charset="-120"/>
              </a:rPr>
              <a:t>04</a:t>
            </a:r>
          </a:p>
        </p:txBody>
      </p:sp>
      <p:sp>
        <p:nvSpPr>
          <p:cNvPr id="21" name="文字方塊 28"/>
          <p:cNvSpPr txBox="1"/>
          <p:nvPr/>
        </p:nvSpPr>
        <p:spPr>
          <a:xfrm>
            <a:off x="1415123" y="5356122"/>
            <a:ext cx="3132356" cy="64633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The quick brown fox jumps over the lazy dog. </a:t>
            </a:r>
          </a:p>
        </p:txBody>
      </p:sp>
      <p:cxnSp>
        <p:nvCxnSpPr>
          <p:cNvPr id="22" name="直線接點 21"/>
          <p:cNvCxnSpPr/>
          <p:nvPr/>
        </p:nvCxnSpPr>
        <p:spPr>
          <a:xfrm>
            <a:off x="431471" y="2874381"/>
            <a:ext cx="393990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431471" y="3988806"/>
            <a:ext cx="393990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431471" y="5103231"/>
            <a:ext cx="393990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302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29</a:t>
            </a:r>
            <a:endParaRPr lang="zh-TW" altLang="en-US" sz="4800" b="1" dirty="0"/>
          </a:p>
        </p:txBody>
      </p:sp>
      <p:sp>
        <p:nvSpPr>
          <p:cNvPr id="5" name="文字方塊 28"/>
          <p:cNvSpPr txBox="1"/>
          <p:nvPr/>
        </p:nvSpPr>
        <p:spPr>
          <a:xfrm>
            <a:off x="725935" y="5033384"/>
            <a:ext cx="2376264"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en-US" altLang="zh-TW" sz="1400" dirty="0" smtClean="0"/>
              <a:t>The quick brown fox jumps over the lazy dog. </a:t>
            </a:r>
          </a:p>
          <a:p>
            <a:pPr marL="185738" indent="-185738">
              <a:buFont typeface="Arial" panose="020B0604020202020204" pitchFamily="34" charset="0"/>
              <a:buChar char="•"/>
            </a:pPr>
            <a:r>
              <a:rPr lang="en-US" altLang="zh-TW" sz="1400" dirty="0"/>
              <a:t>The quick brown fox jumps over the lazy dog. </a:t>
            </a:r>
          </a:p>
        </p:txBody>
      </p:sp>
      <p:sp>
        <p:nvSpPr>
          <p:cNvPr id="6" name="文字方塊 29"/>
          <p:cNvSpPr txBox="1"/>
          <p:nvPr/>
        </p:nvSpPr>
        <p:spPr>
          <a:xfrm>
            <a:off x="725935" y="4511632"/>
            <a:ext cx="1822573" cy="54277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Title</a:t>
            </a:r>
          </a:p>
        </p:txBody>
      </p:sp>
      <p:sp>
        <p:nvSpPr>
          <p:cNvPr id="7" name="文字方塊 30"/>
          <p:cNvSpPr txBox="1"/>
          <p:nvPr/>
        </p:nvSpPr>
        <p:spPr>
          <a:xfrm>
            <a:off x="3470955" y="5033384"/>
            <a:ext cx="2376264"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en-US" altLang="zh-TW" sz="1400" dirty="0" smtClean="0"/>
              <a:t>The quick brown fox jumps over the lazy dog. </a:t>
            </a:r>
          </a:p>
          <a:p>
            <a:pPr marL="185738" indent="-185738">
              <a:buFont typeface="Arial" panose="020B0604020202020204" pitchFamily="34" charset="0"/>
              <a:buChar char="•"/>
            </a:pPr>
            <a:r>
              <a:rPr lang="en-US" altLang="zh-TW" sz="1400" dirty="0"/>
              <a:t>The quick brown fox jumps over the lazy dog. </a:t>
            </a:r>
          </a:p>
        </p:txBody>
      </p:sp>
      <p:sp>
        <p:nvSpPr>
          <p:cNvPr id="8" name="文字方塊 31"/>
          <p:cNvSpPr txBox="1"/>
          <p:nvPr/>
        </p:nvSpPr>
        <p:spPr>
          <a:xfrm>
            <a:off x="3470955" y="4511632"/>
            <a:ext cx="1822573" cy="54277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Title</a:t>
            </a:r>
          </a:p>
        </p:txBody>
      </p:sp>
      <p:sp>
        <p:nvSpPr>
          <p:cNvPr id="9" name="文字方塊 32"/>
          <p:cNvSpPr txBox="1"/>
          <p:nvPr/>
        </p:nvSpPr>
        <p:spPr>
          <a:xfrm>
            <a:off x="6215975" y="5033384"/>
            <a:ext cx="2376264"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en-US" altLang="zh-TW" sz="1400" dirty="0" smtClean="0"/>
              <a:t>The quick brown fox jumps over the lazy dog. </a:t>
            </a:r>
          </a:p>
          <a:p>
            <a:pPr marL="185738" indent="-185738">
              <a:buFont typeface="Arial" panose="020B0604020202020204" pitchFamily="34" charset="0"/>
              <a:buChar char="•"/>
            </a:pPr>
            <a:r>
              <a:rPr lang="en-US" altLang="zh-TW" sz="1400" dirty="0"/>
              <a:t>The quick brown fox jumps over the lazy dog. </a:t>
            </a:r>
          </a:p>
        </p:txBody>
      </p:sp>
      <p:sp>
        <p:nvSpPr>
          <p:cNvPr id="10" name="文字方塊 33"/>
          <p:cNvSpPr txBox="1"/>
          <p:nvPr/>
        </p:nvSpPr>
        <p:spPr>
          <a:xfrm>
            <a:off x="6215975" y="4511632"/>
            <a:ext cx="1822573" cy="54277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Title</a:t>
            </a:r>
          </a:p>
        </p:txBody>
      </p:sp>
      <p:cxnSp>
        <p:nvCxnSpPr>
          <p:cNvPr id="11" name="直線接點 10"/>
          <p:cNvCxnSpPr/>
          <p:nvPr/>
        </p:nvCxnSpPr>
        <p:spPr>
          <a:xfrm flipV="1">
            <a:off x="3150875" y="1810302"/>
            <a:ext cx="0" cy="44119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5886875" y="1810302"/>
            <a:ext cx="0" cy="44119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圖片版面配置區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70031" y="2095361"/>
            <a:ext cx="1658799" cy="1909731"/>
          </a:xfrm>
          <a:custGeom>
            <a:avLst/>
            <a:gdLst>
              <a:gd name="connsiteX0" fmla="*/ 664640 w 1311275"/>
              <a:gd name="connsiteY0" fmla="*/ 0 h 1509636"/>
              <a:gd name="connsiteX1" fmla="*/ 1311275 w 1311275"/>
              <a:gd name="connsiteY1" fmla="*/ 325519 h 1509636"/>
              <a:gd name="connsiteX2" fmla="*/ 1311275 w 1311275"/>
              <a:gd name="connsiteY2" fmla="*/ 1181177 h 1509636"/>
              <a:gd name="connsiteX3" fmla="*/ 658800 w 1311275"/>
              <a:gd name="connsiteY3" fmla="*/ 1509636 h 1509636"/>
              <a:gd name="connsiteX4" fmla="*/ 0 w 1311275"/>
              <a:gd name="connsiteY4" fmla="*/ 1177993 h 1509636"/>
              <a:gd name="connsiteX5" fmla="*/ 0 w 1311275"/>
              <a:gd name="connsiteY5" fmla="*/ 334583 h 150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1275" h="1509636">
                <a:moveTo>
                  <a:pt x="664640" y="0"/>
                </a:moveTo>
                <a:lnTo>
                  <a:pt x="1311275" y="325519"/>
                </a:lnTo>
                <a:lnTo>
                  <a:pt x="1311275" y="1181177"/>
                </a:lnTo>
                <a:lnTo>
                  <a:pt x="658800" y="1509636"/>
                </a:lnTo>
                <a:lnTo>
                  <a:pt x="0" y="1177993"/>
                </a:lnTo>
                <a:lnTo>
                  <a:pt x="0" y="334583"/>
                </a:lnTo>
                <a:close/>
              </a:path>
            </a:pathLst>
          </a:custGeom>
        </p:spPr>
      </p:pic>
      <p:pic>
        <p:nvPicPr>
          <p:cNvPr id="16" name="圖片版面配置區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06030" y="2095361"/>
            <a:ext cx="1658799" cy="1909731"/>
          </a:xfrm>
          <a:custGeom>
            <a:avLst/>
            <a:gdLst>
              <a:gd name="connsiteX0" fmla="*/ 664640 w 1311275"/>
              <a:gd name="connsiteY0" fmla="*/ 0 h 1509636"/>
              <a:gd name="connsiteX1" fmla="*/ 1311275 w 1311275"/>
              <a:gd name="connsiteY1" fmla="*/ 325519 h 1509636"/>
              <a:gd name="connsiteX2" fmla="*/ 1311275 w 1311275"/>
              <a:gd name="connsiteY2" fmla="*/ 1181177 h 1509636"/>
              <a:gd name="connsiteX3" fmla="*/ 658800 w 1311275"/>
              <a:gd name="connsiteY3" fmla="*/ 1509636 h 1509636"/>
              <a:gd name="connsiteX4" fmla="*/ 0 w 1311275"/>
              <a:gd name="connsiteY4" fmla="*/ 1177993 h 1509636"/>
              <a:gd name="connsiteX5" fmla="*/ 0 w 1311275"/>
              <a:gd name="connsiteY5" fmla="*/ 334583 h 150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1275" h="1509636">
                <a:moveTo>
                  <a:pt x="664640" y="0"/>
                </a:moveTo>
                <a:lnTo>
                  <a:pt x="1311275" y="325519"/>
                </a:lnTo>
                <a:lnTo>
                  <a:pt x="1311275" y="1181177"/>
                </a:lnTo>
                <a:lnTo>
                  <a:pt x="658800" y="1509636"/>
                </a:lnTo>
                <a:lnTo>
                  <a:pt x="0" y="1177993"/>
                </a:lnTo>
                <a:lnTo>
                  <a:pt x="0" y="334583"/>
                </a:lnTo>
                <a:close/>
              </a:path>
            </a:pathLst>
          </a:custGeom>
        </p:spPr>
      </p:pic>
      <p:pic>
        <p:nvPicPr>
          <p:cNvPr id="17" name="圖片版面配置區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431293" y="2095361"/>
            <a:ext cx="1658799" cy="1909731"/>
          </a:xfrm>
          <a:custGeom>
            <a:avLst/>
            <a:gdLst>
              <a:gd name="connsiteX0" fmla="*/ 664640 w 1311275"/>
              <a:gd name="connsiteY0" fmla="*/ 0 h 1509636"/>
              <a:gd name="connsiteX1" fmla="*/ 1311275 w 1311275"/>
              <a:gd name="connsiteY1" fmla="*/ 325519 h 1509636"/>
              <a:gd name="connsiteX2" fmla="*/ 1311275 w 1311275"/>
              <a:gd name="connsiteY2" fmla="*/ 1181177 h 1509636"/>
              <a:gd name="connsiteX3" fmla="*/ 658800 w 1311275"/>
              <a:gd name="connsiteY3" fmla="*/ 1509636 h 1509636"/>
              <a:gd name="connsiteX4" fmla="*/ 0 w 1311275"/>
              <a:gd name="connsiteY4" fmla="*/ 1177993 h 1509636"/>
              <a:gd name="connsiteX5" fmla="*/ 0 w 1311275"/>
              <a:gd name="connsiteY5" fmla="*/ 334583 h 150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1275" h="1509636">
                <a:moveTo>
                  <a:pt x="664640" y="0"/>
                </a:moveTo>
                <a:lnTo>
                  <a:pt x="1311275" y="325519"/>
                </a:lnTo>
                <a:lnTo>
                  <a:pt x="1311275" y="1181177"/>
                </a:lnTo>
                <a:lnTo>
                  <a:pt x="658800" y="1509636"/>
                </a:lnTo>
                <a:lnTo>
                  <a:pt x="0" y="1177993"/>
                </a:lnTo>
                <a:lnTo>
                  <a:pt x="0" y="334583"/>
                </a:lnTo>
                <a:close/>
              </a:path>
            </a:pathLst>
          </a:custGeom>
        </p:spPr>
      </p:pic>
      <p:sp>
        <p:nvSpPr>
          <p:cNvPr id="18" name="手繪多邊形 17"/>
          <p:cNvSpPr/>
          <p:nvPr/>
        </p:nvSpPr>
        <p:spPr>
          <a:xfrm>
            <a:off x="849485" y="1952987"/>
            <a:ext cx="1899890" cy="2194478"/>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手繪多邊形 18"/>
          <p:cNvSpPr/>
          <p:nvPr/>
        </p:nvSpPr>
        <p:spPr>
          <a:xfrm>
            <a:off x="3585484" y="1952987"/>
            <a:ext cx="1899890" cy="2194478"/>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手繪多邊形 19"/>
          <p:cNvSpPr/>
          <p:nvPr/>
        </p:nvSpPr>
        <p:spPr>
          <a:xfrm>
            <a:off x="6310747" y="1952987"/>
            <a:ext cx="1899890" cy="2194478"/>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02508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30</a:t>
            </a:r>
            <a:endParaRPr lang="zh-TW" altLang="en-US" sz="4800" b="1" dirty="0"/>
          </a:p>
        </p:txBody>
      </p:sp>
      <p:pic>
        <p:nvPicPr>
          <p:cNvPr id="5" name="圖片版面配置區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36358" y="3322160"/>
            <a:ext cx="1538312" cy="1353792"/>
          </a:xfrm>
          <a:prstGeom prst="hexagon">
            <a:avLst>
              <a:gd name="adj" fmla="val 28752"/>
              <a:gd name="vf" fmla="val 115470"/>
            </a:avLst>
          </a:prstGeom>
        </p:spPr>
      </p:pic>
      <p:pic>
        <p:nvPicPr>
          <p:cNvPr id="6" name="圖片版面配置區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169329" y="3322160"/>
            <a:ext cx="1538312" cy="1353792"/>
          </a:xfrm>
          <a:prstGeom prst="hexagon">
            <a:avLst>
              <a:gd name="adj" fmla="val 28752"/>
              <a:gd name="vf" fmla="val 115470"/>
            </a:avLst>
          </a:prstGeom>
        </p:spPr>
      </p:pic>
      <p:pic>
        <p:nvPicPr>
          <p:cNvPr id="7" name="圖片版面配置區 1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48895" y="2588858"/>
            <a:ext cx="1538312" cy="1353792"/>
          </a:xfrm>
          <a:prstGeom prst="hexagon">
            <a:avLst>
              <a:gd name="adj" fmla="val 28752"/>
              <a:gd name="vf" fmla="val 115470"/>
            </a:avLst>
          </a:prstGeom>
        </p:spPr>
      </p:pic>
      <p:pic>
        <p:nvPicPr>
          <p:cNvPr id="8" name="圖片版面配置區 1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56792" y="2588858"/>
            <a:ext cx="1538312" cy="1353792"/>
          </a:xfrm>
          <a:prstGeom prst="hexagon">
            <a:avLst>
              <a:gd name="adj" fmla="val 28752"/>
              <a:gd name="vf" fmla="val 115470"/>
            </a:avLst>
          </a:prstGeom>
        </p:spPr>
      </p:pic>
      <p:pic>
        <p:nvPicPr>
          <p:cNvPr id="9" name="圖片版面配置區 1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56792" y="4055461"/>
            <a:ext cx="1538312" cy="1353792"/>
          </a:xfrm>
          <a:prstGeom prst="hexagon">
            <a:avLst>
              <a:gd name="adj" fmla="val 28752"/>
              <a:gd name="vf" fmla="val 115470"/>
            </a:avLst>
          </a:prstGeom>
        </p:spPr>
      </p:pic>
      <p:pic>
        <p:nvPicPr>
          <p:cNvPr id="10" name="圖片版面配置區 1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448895" y="4055461"/>
            <a:ext cx="1538312" cy="1353792"/>
          </a:xfrm>
          <a:prstGeom prst="hexagon">
            <a:avLst>
              <a:gd name="adj" fmla="val 28752"/>
              <a:gd name="vf" fmla="val 115470"/>
            </a:avLst>
          </a:prstGeom>
        </p:spPr>
      </p:pic>
      <p:sp>
        <p:nvSpPr>
          <p:cNvPr id="11" name="文字方塊 51"/>
          <p:cNvSpPr txBox="1"/>
          <p:nvPr/>
        </p:nvSpPr>
        <p:spPr>
          <a:xfrm>
            <a:off x="2974670" y="3321505"/>
            <a:ext cx="3194659" cy="138499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smtClean="0"/>
              <a:t>The quick brown fox jumps over the lazy dog. </a:t>
            </a:r>
            <a:r>
              <a:rPr lang="en-US" altLang="zh-TW" sz="1400" dirty="0"/>
              <a:t>The quick brown fox jumps over the lazy dog. The quick brown fox jumps over the lazy dog. The quick brown fox jumps over the lazy dog. </a:t>
            </a:r>
          </a:p>
        </p:txBody>
      </p:sp>
      <p:sp>
        <p:nvSpPr>
          <p:cNvPr id="14" name="文字方塊 12"/>
          <p:cNvSpPr txBox="1"/>
          <p:nvPr/>
        </p:nvSpPr>
        <p:spPr>
          <a:xfrm>
            <a:off x="3321597" y="2356909"/>
            <a:ext cx="2590169" cy="707886"/>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000" dirty="0" smtClean="0"/>
              <a:t>Platform</a:t>
            </a:r>
            <a:endParaRPr lang="zh-TW" altLang="en-US" sz="4000" dirty="0"/>
          </a:p>
        </p:txBody>
      </p:sp>
      <p:cxnSp>
        <p:nvCxnSpPr>
          <p:cNvPr id="15" name="直線接點 14"/>
          <p:cNvCxnSpPr/>
          <p:nvPr/>
        </p:nvCxnSpPr>
        <p:spPr>
          <a:xfrm>
            <a:off x="2551194" y="3053882"/>
            <a:ext cx="41309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551194" y="4974122"/>
            <a:ext cx="41309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942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31</a:t>
            </a:r>
            <a:endParaRPr lang="zh-TW" altLang="en-US" sz="4800" b="1" dirty="0"/>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26625"/>
            <a:ext cx="9144000" cy="2852058"/>
          </a:xfrm>
          <a:prstGeom prst="rect">
            <a:avLst/>
          </a:prstGeom>
        </p:spPr>
      </p:pic>
      <p:sp>
        <p:nvSpPr>
          <p:cNvPr id="6" name="文字方塊 16"/>
          <p:cNvSpPr txBox="1"/>
          <p:nvPr/>
        </p:nvSpPr>
        <p:spPr>
          <a:xfrm>
            <a:off x="4150437" y="4616953"/>
            <a:ext cx="129411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a:t>Security</a:t>
            </a:r>
            <a:endParaRPr lang="zh-TW" altLang="en-US" sz="2400" dirty="0"/>
          </a:p>
        </p:txBody>
      </p:sp>
      <p:sp>
        <p:nvSpPr>
          <p:cNvPr id="7" name="手繪多邊形 6"/>
          <p:cNvSpPr/>
          <p:nvPr/>
        </p:nvSpPr>
        <p:spPr>
          <a:xfrm>
            <a:off x="3402013" y="4478619"/>
            <a:ext cx="729758" cy="815324"/>
          </a:xfrm>
          <a:custGeom>
            <a:avLst/>
            <a:gdLst>
              <a:gd name="connsiteX0" fmla="*/ 1414233 w 2825406"/>
              <a:gd name="connsiteY0" fmla="*/ 0 h 3156687"/>
              <a:gd name="connsiteX1" fmla="*/ 1588491 w 2825406"/>
              <a:gd name="connsiteY1" fmla="*/ 46588 h 3156687"/>
              <a:gd name="connsiteX2" fmla="*/ 2651375 w 2825406"/>
              <a:gd name="connsiteY2" fmla="*/ 660244 h 3156687"/>
              <a:gd name="connsiteX3" fmla="*/ 2825404 w 2825406"/>
              <a:gd name="connsiteY3" fmla="*/ 962620 h 3156687"/>
              <a:gd name="connsiteX4" fmla="*/ 2824553 w 2825406"/>
              <a:gd name="connsiteY4" fmla="*/ 2191887 h 3156687"/>
              <a:gd name="connsiteX5" fmla="*/ 2649943 w 2825406"/>
              <a:gd name="connsiteY5" fmla="*/ 2494321 h 3156687"/>
              <a:gd name="connsiteX6" fmla="*/ 1585792 w 2825406"/>
              <a:gd name="connsiteY6" fmla="*/ 3109691 h 3156687"/>
              <a:gd name="connsiteX7" fmla="*/ 1236913 w 2825406"/>
              <a:gd name="connsiteY7" fmla="*/ 3110165 h 3156687"/>
              <a:gd name="connsiteX8" fmla="*/ 174029 w 2825406"/>
              <a:gd name="connsiteY8" fmla="*/ 2496509 h 3156687"/>
              <a:gd name="connsiteX9" fmla="*/ 0 w 2825406"/>
              <a:gd name="connsiteY9" fmla="*/ 2194133 h 3156687"/>
              <a:gd name="connsiteX10" fmla="*/ 1267 w 2825406"/>
              <a:gd name="connsiteY10" fmla="*/ 965106 h 3156687"/>
              <a:gd name="connsiteX11" fmla="*/ 175877 w 2825406"/>
              <a:gd name="connsiteY11" fmla="*/ 662673 h 3156687"/>
              <a:gd name="connsiteX12" fmla="*/ 1239612 w 2825406"/>
              <a:gd name="connsiteY12" fmla="*/ 47063 h 3156687"/>
              <a:gd name="connsiteX13" fmla="*/ 1414233 w 2825406"/>
              <a:gd name="connsiteY13" fmla="*/ 0 h 31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406" h="3156687">
                <a:moveTo>
                  <a:pt x="1414233" y="0"/>
                </a:moveTo>
                <a:cubicBezTo>
                  <a:pt x="1474435" y="-74"/>
                  <a:pt x="1534577" y="15460"/>
                  <a:pt x="1588491" y="46588"/>
                </a:cubicBezTo>
                <a:lnTo>
                  <a:pt x="2651375" y="660244"/>
                </a:lnTo>
                <a:cubicBezTo>
                  <a:pt x="2759205" y="722499"/>
                  <a:pt x="2825887" y="837754"/>
                  <a:pt x="2825404" y="962620"/>
                </a:cubicBezTo>
                <a:lnTo>
                  <a:pt x="2824553" y="2191887"/>
                </a:lnTo>
                <a:cubicBezTo>
                  <a:pt x="2824311" y="2316336"/>
                  <a:pt x="2757598" y="2431887"/>
                  <a:pt x="2649943" y="2494321"/>
                </a:cubicBezTo>
                <a:lnTo>
                  <a:pt x="1585792" y="3109691"/>
                </a:lnTo>
                <a:cubicBezTo>
                  <a:pt x="1478138" y="3172125"/>
                  <a:pt x="1344742" y="3172421"/>
                  <a:pt x="1236913" y="3110165"/>
                </a:cubicBezTo>
                <a:lnTo>
                  <a:pt x="174029" y="2496509"/>
                </a:lnTo>
                <a:cubicBezTo>
                  <a:pt x="66200" y="2434254"/>
                  <a:pt x="174" y="2318822"/>
                  <a:pt x="0" y="2194133"/>
                </a:cubicBezTo>
                <a:lnTo>
                  <a:pt x="1267" y="965106"/>
                </a:lnTo>
                <a:cubicBezTo>
                  <a:pt x="1093" y="840417"/>
                  <a:pt x="67806" y="724867"/>
                  <a:pt x="175877" y="662673"/>
                </a:cubicBezTo>
                <a:lnTo>
                  <a:pt x="1239612" y="47063"/>
                </a:lnTo>
                <a:cubicBezTo>
                  <a:pt x="1293768" y="15757"/>
                  <a:pt x="1354031" y="75"/>
                  <a:pt x="1414233" y="0"/>
                </a:cubicBez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群組 7"/>
          <p:cNvGrpSpPr/>
          <p:nvPr/>
        </p:nvGrpSpPr>
        <p:grpSpPr>
          <a:xfrm>
            <a:off x="3603340" y="4751284"/>
            <a:ext cx="327105" cy="269995"/>
            <a:chOff x="13079250" y="23448756"/>
            <a:chExt cx="2967819" cy="2449630"/>
          </a:xfrm>
          <a:solidFill>
            <a:schemeClr val="bg1"/>
          </a:solidFill>
        </p:grpSpPr>
        <p:sp>
          <p:nvSpPr>
            <p:cNvPr id="26" name="手繪多邊形 25"/>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27" name="手繪多邊形 26"/>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grpSp>
      <p:sp>
        <p:nvSpPr>
          <p:cNvPr id="9" name="文字方塊 12"/>
          <p:cNvSpPr txBox="1"/>
          <p:nvPr/>
        </p:nvSpPr>
        <p:spPr>
          <a:xfrm>
            <a:off x="1220085" y="4616953"/>
            <a:ext cx="129411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a:solidFill>
                  <a:schemeClr val="bg1">
                    <a:lumMod val="50000"/>
                  </a:schemeClr>
                </a:solidFill>
              </a:rPr>
              <a:t>Agenda</a:t>
            </a:r>
            <a:endParaRPr lang="zh-TW" altLang="en-US" sz="2400" dirty="0">
              <a:solidFill>
                <a:schemeClr val="bg1">
                  <a:lumMod val="50000"/>
                </a:schemeClr>
              </a:solidFill>
            </a:endParaRPr>
          </a:p>
        </p:txBody>
      </p:sp>
      <p:sp>
        <p:nvSpPr>
          <p:cNvPr id="10" name="手繪多邊形 9"/>
          <p:cNvSpPr/>
          <p:nvPr/>
        </p:nvSpPr>
        <p:spPr>
          <a:xfrm>
            <a:off x="489831" y="4478619"/>
            <a:ext cx="729758" cy="815324"/>
          </a:xfrm>
          <a:custGeom>
            <a:avLst/>
            <a:gdLst>
              <a:gd name="connsiteX0" fmla="*/ 1414233 w 2825406"/>
              <a:gd name="connsiteY0" fmla="*/ 0 h 3156687"/>
              <a:gd name="connsiteX1" fmla="*/ 1588491 w 2825406"/>
              <a:gd name="connsiteY1" fmla="*/ 46588 h 3156687"/>
              <a:gd name="connsiteX2" fmla="*/ 2651375 w 2825406"/>
              <a:gd name="connsiteY2" fmla="*/ 660244 h 3156687"/>
              <a:gd name="connsiteX3" fmla="*/ 2825404 w 2825406"/>
              <a:gd name="connsiteY3" fmla="*/ 962620 h 3156687"/>
              <a:gd name="connsiteX4" fmla="*/ 2824553 w 2825406"/>
              <a:gd name="connsiteY4" fmla="*/ 2191887 h 3156687"/>
              <a:gd name="connsiteX5" fmla="*/ 2649943 w 2825406"/>
              <a:gd name="connsiteY5" fmla="*/ 2494321 h 3156687"/>
              <a:gd name="connsiteX6" fmla="*/ 1585792 w 2825406"/>
              <a:gd name="connsiteY6" fmla="*/ 3109691 h 3156687"/>
              <a:gd name="connsiteX7" fmla="*/ 1236913 w 2825406"/>
              <a:gd name="connsiteY7" fmla="*/ 3110165 h 3156687"/>
              <a:gd name="connsiteX8" fmla="*/ 174029 w 2825406"/>
              <a:gd name="connsiteY8" fmla="*/ 2496509 h 3156687"/>
              <a:gd name="connsiteX9" fmla="*/ 0 w 2825406"/>
              <a:gd name="connsiteY9" fmla="*/ 2194133 h 3156687"/>
              <a:gd name="connsiteX10" fmla="*/ 1267 w 2825406"/>
              <a:gd name="connsiteY10" fmla="*/ 965106 h 3156687"/>
              <a:gd name="connsiteX11" fmla="*/ 175877 w 2825406"/>
              <a:gd name="connsiteY11" fmla="*/ 662673 h 3156687"/>
              <a:gd name="connsiteX12" fmla="*/ 1239612 w 2825406"/>
              <a:gd name="connsiteY12" fmla="*/ 47063 h 3156687"/>
              <a:gd name="connsiteX13" fmla="*/ 1414233 w 2825406"/>
              <a:gd name="connsiteY13" fmla="*/ 0 h 31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406" h="3156687">
                <a:moveTo>
                  <a:pt x="1414233" y="0"/>
                </a:moveTo>
                <a:cubicBezTo>
                  <a:pt x="1474435" y="-74"/>
                  <a:pt x="1534577" y="15460"/>
                  <a:pt x="1588491" y="46588"/>
                </a:cubicBezTo>
                <a:lnTo>
                  <a:pt x="2651375" y="660244"/>
                </a:lnTo>
                <a:cubicBezTo>
                  <a:pt x="2759205" y="722499"/>
                  <a:pt x="2825887" y="837754"/>
                  <a:pt x="2825404" y="962620"/>
                </a:cubicBezTo>
                <a:lnTo>
                  <a:pt x="2824553" y="2191887"/>
                </a:lnTo>
                <a:cubicBezTo>
                  <a:pt x="2824311" y="2316336"/>
                  <a:pt x="2757598" y="2431887"/>
                  <a:pt x="2649943" y="2494321"/>
                </a:cubicBezTo>
                <a:lnTo>
                  <a:pt x="1585792" y="3109691"/>
                </a:lnTo>
                <a:cubicBezTo>
                  <a:pt x="1478138" y="3172125"/>
                  <a:pt x="1344742" y="3172421"/>
                  <a:pt x="1236913" y="3110165"/>
                </a:cubicBezTo>
                <a:lnTo>
                  <a:pt x="174029" y="2496509"/>
                </a:lnTo>
                <a:cubicBezTo>
                  <a:pt x="66200" y="2434254"/>
                  <a:pt x="174" y="2318822"/>
                  <a:pt x="0" y="2194133"/>
                </a:cubicBezTo>
                <a:lnTo>
                  <a:pt x="1267" y="965106"/>
                </a:lnTo>
                <a:cubicBezTo>
                  <a:pt x="1093" y="840417"/>
                  <a:pt x="67806" y="724867"/>
                  <a:pt x="175877" y="662673"/>
                </a:cubicBezTo>
                <a:lnTo>
                  <a:pt x="1239612" y="47063"/>
                </a:lnTo>
                <a:cubicBezTo>
                  <a:pt x="1293768" y="15757"/>
                  <a:pt x="1354031" y="75"/>
                  <a:pt x="1414233" y="0"/>
                </a:cubicBez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手繪多邊形 10"/>
          <p:cNvSpPr>
            <a:spLocks/>
          </p:cNvSpPr>
          <p:nvPr/>
        </p:nvSpPr>
        <p:spPr bwMode="auto">
          <a:xfrm flipV="1">
            <a:off x="752183" y="4696919"/>
            <a:ext cx="205055" cy="378725"/>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14" name="文字方塊 18"/>
          <p:cNvSpPr txBox="1"/>
          <p:nvPr/>
        </p:nvSpPr>
        <p:spPr>
          <a:xfrm>
            <a:off x="7066274" y="4619348"/>
            <a:ext cx="1685846"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dirty="0"/>
              <a:t>Success</a:t>
            </a:r>
            <a:endParaRPr lang="zh-TW" altLang="en-US" sz="2400" dirty="0"/>
          </a:p>
        </p:txBody>
      </p:sp>
      <p:sp>
        <p:nvSpPr>
          <p:cNvPr id="15" name="手繪多邊形 14"/>
          <p:cNvSpPr/>
          <p:nvPr/>
        </p:nvSpPr>
        <p:spPr>
          <a:xfrm>
            <a:off x="6314195" y="4478619"/>
            <a:ext cx="729758" cy="815324"/>
          </a:xfrm>
          <a:custGeom>
            <a:avLst/>
            <a:gdLst>
              <a:gd name="connsiteX0" fmla="*/ 1414233 w 2825406"/>
              <a:gd name="connsiteY0" fmla="*/ 0 h 3156687"/>
              <a:gd name="connsiteX1" fmla="*/ 1588491 w 2825406"/>
              <a:gd name="connsiteY1" fmla="*/ 46588 h 3156687"/>
              <a:gd name="connsiteX2" fmla="*/ 2651375 w 2825406"/>
              <a:gd name="connsiteY2" fmla="*/ 660244 h 3156687"/>
              <a:gd name="connsiteX3" fmla="*/ 2825404 w 2825406"/>
              <a:gd name="connsiteY3" fmla="*/ 962620 h 3156687"/>
              <a:gd name="connsiteX4" fmla="*/ 2824553 w 2825406"/>
              <a:gd name="connsiteY4" fmla="*/ 2191887 h 3156687"/>
              <a:gd name="connsiteX5" fmla="*/ 2649943 w 2825406"/>
              <a:gd name="connsiteY5" fmla="*/ 2494321 h 3156687"/>
              <a:gd name="connsiteX6" fmla="*/ 1585792 w 2825406"/>
              <a:gd name="connsiteY6" fmla="*/ 3109691 h 3156687"/>
              <a:gd name="connsiteX7" fmla="*/ 1236913 w 2825406"/>
              <a:gd name="connsiteY7" fmla="*/ 3110165 h 3156687"/>
              <a:gd name="connsiteX8" fmla="*/ 174029 w 2825406"/>
              <a:gd name="connsiteY8" fmla="*/ 2496509 h 3156687"/>
              <a:gd name="connsiteX9" fmla="*/ 0 w 2825406"/>
              <a:gd name="connsiteY9" fmla="*/ 2194133 h 3156687"/>
              <a:gd name="connsiteX10" fmla="*/ 1267 w 2825406"/>
              <a:gd name="connsiteY10" fmla="*/ 965106 h 3156687"/>
              <a:gd name="connsiteX11" fmla="*/ 175877 w 2825406"/>
              <a:gd name="connsiteY11" fmla="*/ 662673 h 3156687"/>
              <a:gd name="connsiteX12" fmla="*/ 1239612 w 2825406"/>
              <a:gd name="connsiteY12" fmla="*/ 47063 h 3156687"/>
              <a:gd name="connsiteX13" fmla="*/ 1414233 w 2825406"/>
              <a:gd name="connsiteY13" fmla="*/ 0 h 31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406" h="3156687">
                <a:moveTo>
                  <a:pt x="1414233" y="0"/>
                </a:moveTo>
                <a:cubicBezTo>
                  <a:pt x="1474435" y="-74"/>
                  <a:pt x="1534577" y="15460"/>
                  <a:pt x="1588491" y="46588"/>
                </a:cubicBezTo>
                <a:lnTo>
                  <a:pt x="2651375" y="660244"/>
                </a:lnTo>
                <a:cubicBezTo>
                  <a:pt x="2759205" y="722499"/>
                  <a:pt x="2825887" y="837754"/>
                  <a:pt x="2825404" y="962620"/>
                </a:cubicBezTo>
                <a:lnTo>
                  <a:pt x="2824553" y="2191887"/>
                </a:lnTo>
                <a:cubicBezTo>
                  <a:pt x="2824311" y="2316336"/>
                  <a:pt x="2757598" y="2431887"/>
                  <a:pt x="2649943" y="2494321"/>
                </a:cubicBezTo>
                <a:lnTo>
                  <a:pt x="1585792" y="3109691"/>
                </a:lnTo>
                <a:cubicBezTo>
                  <a:pt x="1478138" y="3172125"/>
                  <a:pt x="1344742" y="3172421"/>
                  <a:pt x="1236913" y="3110165"/>
                </a:cubicBezTo>
                <a:lnTo>
                  <a:pt x="174029" y="2496509"/>
                </a:lnTo>
                <a:cubicBezTo>
                  <a:pt x="66200" y="2434254"/>
                  <a:pt x="174" y="2318822"/>
                  <a:pt x="0" y="2194133"/>
                </a:cubicBezTo>
                <a:lnTo>
                  <a:pt x="1267" y="965106"/>
                </a:lnTo>
                <a:cubicBezTo>
                  <a:pt x="1093" y="840417"/>
                  <a:pt x="67806" y="724867"/>
                  <a:pt x="175877" y="662673"/>
                </a:cubicBezTo>
                <a:lnTo>
                  <a:pt x="1239612" y="47063"/>
                </a:lnTo>
                <a:cubicBezTo>
                  <a:pt x="1293768" y="15757"/>
                  <a:pt x="1354031" y="75"/>
                  <a:pt x="1414233" y="0"/>
                </a:cubicBez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 name="群組 15"/>
          <p:cNvGrpSpPr/>
          <p:nvPr/>
        </p:nvGrpSpPr>
        <p:grpSpPr>
          <a:xfrm>
            <a:off x="6516691" y="4692869"/>
            <a:ext cx="324767" cy="386825"/>
            <a:chOff x="4311490" y="5480067"/>
            <a:chExt cx="475492" cy="566351"/>
          </a:xfrm>
          <a:solidFill>
            <a:schemeClr val="bg1"/>
          </a:solidFill>
        </p:grpSpPr>
        <p:sp>
          <p:nvSpPr>
            <p:cNvPr id="22" name="手繪多邊形 21"/>
            <p:cNvSpPr>
              <a:spLocks/>
            </p:cNvSpPr>
            <p:nvPr/>
          </p:nvSpPr>
          <p:spPr bwMode="auto">
            <a:xfrm>
              <a:off x="4311490" y="5713228"/>
              <a:ext cx="475492" cy="333190"/>
            </a:xfrm>
            <a:custGeom>
              <a:avLst/>
              <a:gdLst>
                <a:gd name="connsiteX0" fmla="*/ 476090 w 617148"/>
                <a:gd name="connsiteY0" fmla="*/ 118237 h 432452"/>
                <a:gd name="connsiteX1" fmla="*/ 470749 w 617148"/>
                <a:gd name="connsiteY1" fmla="*/ 140808 h 432452"/>
                <a:gd name="connsiteX2" fmla="*/ 460580 w 617148"/>
                <a:gd name="connsiteY2" fmla="*/ 213179 h 432452"/>
                <a:gd name="connsiteX3" fmla="*/ 440313 w 617148"/>
                <a:gd name="connsiteY3" fmla="*/ 289367 h 432452"/>
                <a:gd name="connsiteX4" fmla="*/ 467148 w 617148"/>
                <a:gd name="connsiteY4" fmla="*/ 302795 h 432452"/>
                <a:gd name="connsiteX5" fmla="*/ 496808 w 617148"/>
                <a:gd name="connsiteY5" fmla="*/ 298837 h 432452"/>
                <a:gd name="connsiteX6" fmla="*/ 561212 w 617148"/>
                <a:gd name="connsiteY6" fmla="*/ 224629 h 432452"/>
                <a:gd name="connsiteX7" fmla="*/ 561212 w 617148"/>
                <a:gd name="connsiteY7" fmla="*/ 193744 h 432452"/>
                <a:gd name="connsiteX8" fmla="*/ 493559 w 617148"/>
                <a:gd name="connsiteY8" fmla="*/ 119465 h 432452"/>
                <a:gd name="connsiteX9" fmla="*/ 476090 w 617148"/>
                <a:gd name="connsiteY9" fmla="*/ 118237 h 432452"/>
                <a:gd name="connsiteX10" fmla="*/ 149082 w 617148"/>
                <a:gd name="connsiteY10" fmla="*/ 33936 h 432452"/>
                <a:gd name="connsiteX11" fmla="*/ 122452 w 617148"/>
                <a:gd name="connsiteY11" fmla="*/ 60251 h 432452"/>
                <a:gd name="connsiteX12" fmla="*/ 95893 w 617148"/>
                <a:gd name="connsiteY12" fmla="*/ 86496 h 432452"/>
                <a:gd name="connsiteX13" fmla="*/ 95893 w 617148"/>
                <a:gd name="connsiteY13" fmla="*/ 160645 h 432452"/>
                <a:gd name="connsiteX14" fmla="*/ 99354 w 617148"/>
                <a:gd name="connsiteY14" fmla="*/ 236839 h 432452"/>
                <a:gd name="connsiteX15" fmla="*/ 244298 w 617148"/>
                <a:gd name="connsiteY15" fmla="*/ 237051 h 432452"/>
                <a:gd name="connsiteX16" fmla="*/ 249384 w 617148"/>
                <a:gd name="connsiteY16" fmla="*/ 235147 h 432452"/>
                <a:gd name="connsiteX17" fmla="*/ 249384 w 617148"/>
                <a:gd name="connsiteY17" fmla="*/ 160857 h 432452"/>
                <a:gd name="connsiteX18" fmla="*/ 249384 w 617148"/>
                <a:gd name="connsiteY18" fmla="*/ 86496 h 432452"/>
                <a:gd name="connsiteX19" fmla="*/ 222825 w 617148"/>
                <a:gd name="connsiteY19" fmla="*/ 60251 h 432452"/>
                <a:gd name="connsiteX20" fmla="*/ 196266 w 617148"/>
                <a:gd name="connsiteY20" fmla="*/ 33936 h 432452"/>
                <a:gd name="connsiteX21" fmla="*/ 172674 w 617148"/>
                <a:gd name="connsiteY21" fmla="*/ 33936 h 432452"/>
                <a:gd name="connsiteX22" fmla="*/ 0 w 617148"/>
                <a:gd name="connsiteY22" fmla="*/ 0 h 432452"/>
                <a:gd name="connsiteX23" fmla="*/ 236316 w 617148"/>
                <a:gd name="connsiteY23" fmla="*/ 0 h 432452"/>
                <a:gd name="connsiteX24" fmla="*/ 472631 w 617148"/>
                <a:gd name="connsiteY24" fmla="*/ 0 h 432452"/>
                <a:gd name="connsiteX25" fmla="*/ 472631 w 617148"/>
                <a:gd name="connsiteY25" fmla="*/ 27395 h 432452"/>
                <a:gd name="connsiteX26" fmla="*/ 474184 w 617148"/>
                <a:gd name="connsiteY26" fmla="*/ 57189 h 432452"/>
                <a:gd name="connsiteX27" fmla="*/ 492966 w 617148"/>
                <a:gd name="connsiteY27" fmla="*/ 62555 h 432452"/>
                <a:gd name="connsiteX28" fmla="*/ 605581 w 617148"/>
                <a:gd name="connsiteY28" fmla="*/ 268367 h 432452"/>
                <a:gd name="connsiteX29" fmla="*/ 518948 w 617148"/>
                <a:gd name="connsiteY29" fmla="*/ 349280 h 432452"/>
                <a:gd name="connsiteX30" fmla="*/ 421372 w 617148"/>
                <a:gd name="connsiteY30" fmla="*/ 351257 h 432452"/>
                <a:gd name="connsiteX31" fmla="*/ 411417 w 617148"/>
                <a:gd name="connsiteY31" fmla="*/ 359588 h 432452"/>
                <a:gd name="connsiteX32" fmla="*/ 372513 w 617148"/>
                <a:gd name="connsiteY32" fmla="*/ 418402 h 432452"/>
                <a:gd name="connsiteX33" fmla="*/ 361004 w 617148"/>
                <a:gd name="connsiteY33" fmla="*/ 432452 h 432452"/>
                <a:gd name="connsiteX34" fmla="*/ 237728 w 617148"/>
                <a:gd name="connsiteY34" fmla="*/ 432452 h 432452"/>
                <a:gd name="connsiteX35" fmla="*/ 114451 w 617148"/>
                <a:gd name="connsiteY35" fmla="*/ 432452 h 432452"/>
                <a:gd name="connsiteX36" fmla="*/ 105555 w 617148"/>
                <a:gd name="connsiteY36" fmla="*/ 421932 h 432452"/>
                <a:gd name="connsiteX37" fmla="*/ 44623 w 617148"/>
                <a:gd name="connsiteY37" fmla="*/ 316873 h 432452"/>
                <a:gd name="connsiteX38" fmla="*/ 22312 w 617148"/>
                <a:gd name="connsiteY38" fmla="*/ 249092 h 432452"/>
                <a:gd name="connsiteX39" fmla="*/ 9179 w 617148"/>
                <a:gd name="connsiteY39" fmla="*/ 183360 h 432452"/>
                <a:gd name="connsiteX40" fmla="*/ 1059 w 617148"/>
                <a:gd name="connsiteY40" fmla="*/ 58319 h 4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7148" h="432452">
                  <a:moveTo>
                    <a:pt x="476090" y="118237"/>
                  </a:moveTo>
                  <a:cubicBezTo>
                    <a:pt x="473150" y="120984"/>
                    <a:pt x="472232" y="127698"/>
                    <a:pt x="470749" y="140808"/>
                  </a:cubicBezTo>
                  <a:cubicBezTo>
                    <a:pt x="468560" y="160668"/>
                    <a:pt x="464252" y="191341"/>
                    <a:pt x="460580" y="213179"/>
                  </a:cubicBezTo>
                  <a:cubicBezTo>
                    <a:pt x="457897" y="229646"/>
                    <a:pt x="446103" y="273889"/>
                    <a:pt x="440313" y="289367"/>
                  </a:cubicBezTo>
                  <a:cubicBezTo>
                    <a:pt x="436499" y="299614"/>
                    <a:pt x="442431" y="302653"/>
                    <a:pt x="467148" y="302795"/>
                  </a:cubicBezTo>
                  <a:cubicBezTo>
                    <a:pt x="479859" y="302936"/>
                    <a:pt x="488051" y="301805"/>
                    <a:pt x="496808" y="298837"/>
                  </a:cubicBezTo>
                  <a:cubicBezTo>
                    <a:pt x="530493" y="287529"/>
                    <a:pt x="553091" y="261450"/>
                    <a:pt x="561212" y="224629"/>
                  </a:cubicBezTo>
                  <a:cubicBezTo>
                    <a:pt x="564460" y="210070"/>
                    <a:pt x="564460" y="208373"/>
                    <a:pt x="561212" y="193744"/>
                  </a:cubicBezTo>
                  <a:cubicBezTo>
                    <a:pt x="552808" y="155579"/>
                    <a:pt x="529151" y="129642"/>
                    <a:pt x="493559" y="119465"/>
                  </a:cubicBezTo>
                  <a:cubicBezTo>
                    <a:pt x="483990" y="116708"/>
                    <a:pt x="479029" y="115489"/>
                    <a:pt x="476090" y="118237"/>
                  </a:cubicBezTo>
                  <a:close/>
                  <a:moveTo>
                    <a:pt x="149082" y="33936"/>
                  </a:moveTo>
                  <a:lnTo>
                    <a:pt x="122452" y="60251"/>
                  </a:lnTo>
                  <a:lnTo>
                    <a:pt x="95893" y="86496"/>
                  </a:lnTo>
                  <a:lnTo>
                    <a:pt x="95893" y="160645"/>
                  </a:lnTo>
                  <a:cubicBezTo>
                    <a:pt x="95893" y="229220"/>
                    <a:pt x="96175" y="235005"/>
                    <a:pt x="99354" y="236839"/>
                  </a:cubicBezTo>
                  <a:cubicBezTo>
                    <a:pt x="103945" y="239520"/>
                    <a:pt x="237305" y="239732"/>
                    <a:pt x="244298" y="237051"/>
                  </a:cubicBezTo>
                  <a:lnTo>
                    <a:pt x="249384" y="235147"/>
                  </a:lnTo>
                  <a:lnTo>
                    <a:pt x="249384" y="160857"/>
                  </a:lnTo>
                  <a:lnTo>
                    <a:pt x="249384" y="86496"/>
                  </a:lnTo>
                  <a:lnTo>
                    <a:pt x="222825" y="60251"/>
                  </a:lnTo>
                  <a:lnTo>
                    <a:pt x="196266" y="33936"/>
                  </a:lnTo>
                  <a:lnTo>
                    <a:pt x="172674" y="33936"/>
                  </a:lnTo>
                  <a:close/>
                  <a:moveTo>
                    <a:pt x="0" y="0"/>
                  </a:moveTo>
                  <a:lnTo>
                    <a:pt x="236316" y="0"/>
                  </a:lnTo>
                  <a:lnTo>
                    <a:pt x="472631" y="0"/>
                  </a:lnTo>
                  <a:lnTo>
                    <a:pt x="472631" y="27395"/>
                  </a:lnTo>
                  <a:cubicBezTo>
                    <a:pt x="472702" y="42504"/>
                    <a:pt x="473337" y="55848"/>
                    <a:pt x="474184" y="57189"/>
                  </a:cubicBezTo>
                  <a:cubicBezTo>
                    <a:pt x="475032" y="58460"/>
                    <a:pt x="483434" y="60861"/>
                    <a:pt x="492966" y="62555"/>
                  </a:cubicBezTo>
                  <a:cubicBezTo>
                    <a:pt x="588071" y="79147"/>
                    <a:pt x="642295" y="178205"/>
                    <a:pt x="605581" y="268367"/>
                  </a:cubicBezTo>
                  <a:cubicBezTo>
                    <a:pt x="590895" y="304376"/>
                    <a:pt x="555027" y="337913"/>
                    <a:pt x="518948" y="349280"/>
                  </a:cubicBezTo>
                  <a:cubicBezTo>
                    <a:pt x="482022" y="361000"/>
                    <a:pt x="465783" y="361283"/>
                    <a:pt x="421372" y="351257"/>
                  </a:cubicBezTo>
                  <a:cubicBezTo>
                    <a:pt x="417771" y="350481"/>
                    <a:pt x="415935" y="352034"/>
                    <a:pt x="411417" y="359588"/>
                  </a:cubicBezTo>
                  <a:cubicBezTo>
                    <a:pt x="393483" y="389596"/>
                    <a:pt x="382680" y="405975"/>
                    <a:pt x="372513" y="418402"/>
                  </a:cubicBezTo>
                  <a:lnTo>
                    <a:pt x="361004" y="432452"/>
                  </a:lnTo>
                  <a:lnTo>
                    <a:pt x="237728" y="432452"/>
                  </a:lnTo>
                  <a:lnTo>
                    <a:pt x="114451" y="432452"/>
                  </a:lnTo>
                  <a:lnTo>
                    <a:pt x="105555" y="421932"/>
                  </a:lnTo>
                  <a:cubicBezTo>
                    <a:pt x="81549" y="393761"/>
                    <a:pt x="60791" y="357823"/>
                    <a:pt x="44623" y="316873"/>
                  </a:cubicBezTo>
                  <a:cubicBezTo>
                    <a:pt x="34950" y="292161"/>
                    <a:pt x="25630" y="263849"/>
                    <a:pt x="22312" y="249092"/>
                  </a:cubicBezTo>
                  <a:cubicBezTo>
                    <a:pt x="14121" y="212166"/>
                    <a:pt x="12003" y="201505"/>
                    <a:pt x="9179" y="183360"/>
                  </a:cubicBezTo>
                  <a:cubicBezTo>
                    <a:pt x="4166" y="150952"/>
                    <a:pt x="2260" y="121581"/>
                    <a:pt x="1059" y="58319"/>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23" name="Freeform 84"/>
            <p:cNvSpPr>
              <a:spLocks/>
            </p:cNvSpPr>
            <p:nvPr/>
          </p:nvSpPr>
          <p:spPr bwMode="auto">
            <a:xfrm>
              <a:off x="4390889" y="5524444"/>
              <a:ext cx="47256" cy="140089"/>
            </a:xfrm>
            <a:custGeom>
              <a:avLst/>
              <a:gdLst>
                <a:gd name="T0" fmla="*/ 269 w 871"/>
                <a:gd name="T1" fmla="*/ 2483 h 2574"/>
                <a:gd name="T2" fmla="*/ 280 w 871"/>
                <a:gd name="T3" fmla="*/ 2103 h 2574"/>
                <a:gd name="T4" fmla="*/ 215 w 871"/>
                <a:gd name="T5" fmla="*/ 1452 h 2574"/>
                <a:gd name="T6" fmla="*/ 1 w 871"/>
                <a:gd name="T7" fmla="*/ 816 h 2574"/>
                <a:gd name="T8" fmla="*/ 80 w 871"/>
                <a:gd name="T9" fmla="*/ 415 h 2574"/>
                <a:gd name="T10" fmla="*/ 590 w 871"/>
                <a:gd name="T11" fmla="*/ 170 h 2574"/>
                <a:gd name="T12" fmla="*/ 611 w 871"/>
                <a:gd name="T13" fmla="*/ 482 h 2574"/>
                <a:gd name="T14" fmla="*/ 653 w 871"/>
                <a:gd name="T15" fmla="*/ 1213 h 2574"/>
                <a:gd name="T16" fmla="*/ 855 w 871"/>
                <a:gd name="T17" fmla="*/ 1884 h 2574"/>
                <a:gd name="T18" fmla="*/ 626 w 871"/>
                <a:gd name="T19" fmla="*/ 2447 h 2574"/>
                <a:gd name="T20" fmla="*/ 269 w 871"/>
                <a:gd name="T21" fmla="*/ 2483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1" h="2574">
                  <a:moveTo>
                    <a:pt x="269" y="2483"/>
                  </a:moveTo>
                  <a:cubicBezTo>
                    <a:pt x="169" y="2384"/>
                    <a:pt x="171" y="2308"/>
                    <a:pt x="280" y="2103"/>
                  </a:cubicBezTo>
                  <a:cubicBezTo>
                    <a:pt x="425" y="1830"/>
                    <a:pt x="414" y="1718"/>
                    <a:pt x="215" y="1452"/>
                  </a:cubicBezTo>
                  <a:cubicBezTo>
                    <a:pt x="43" y="1224"/>
                    <a:pt x="0" y="1094"/>
                    <a:pt x="1" y="816"/>
                  </a:cubicBezTo>
                  <a:cubicBezTo>
                    <a:pt x="2" y="610"/>
                    <a:pt x="14" y="550"/>
                    <a:pt x="80" y="415"/>
                  </a:cubicBezTo>
                  <a:cubicBezTo>
                    <a:pt x="233" y="103"/>
                    <a:pt x="447" y="0"/>
                    <a:pt x="590" y="170"/>
                  </a:cubicBezTo>
                  <a:cubicBezTo>
                    <a:pt x="676" y="273"/>
                    <a:pt x="684" y="388"/>
                    <a:pt x="611" y="482"/>
                  </a:cubicBezTo>
                  <a:cubicBezTo>
                    <a:pt x="408" y="742"/>
                    <a:pt x="417" y="900"/>
                    <a:pt x="653" y="1213"/>
                  </a:cubicBezTo>
                  <a:cubicBezTo>
                    <a:pt x="816" y="1427"/>
                    <a:pt x="871" y="1611"/>
                    <a:pt x="855" y="1884"/>
                  </a:cubicBezTo>
                  <a:cubicBezTo>
                    <a:pt x="840" y="2126"/>
                    <a:pt x="772" y="2294"/>
                    <a:pt x="626" y="2447"/>
                  </a:cubicBezTo>
                  <a:cubicBezTo>
                    <a:pt x="521" y="2558"/>
                    <a:pt x="360" y="2574"/>
                    <a:pt x="269" y="2483"/>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24" name="Freeform 85"/>
            <p:cNvSpPr>
              <a:spLocks/>
            </p:cNvSpPr>
            <p:nvPr/>
          </p:nvSpPr>
          <p:spPr bwMode="auto">
            <a:xfrm>
              <a:off x="4545371" y="5529001"/>
              <a:ext cx="54452" cy="133612"/>
            </a:xfrm>
            <a:custGeom>
              <a:avLst/>
              <a:gdLst>
                <a:gd name="T0" fmla="*/ 365 w 1003"/>
                <a:gd name="T1" fmla="*/ 2399 h 2455"/>
                <a:gd name="T2" fmla="*/ 393 w 1003"/>
                <a:gd name="T3" fmla="*/ 2007 h 2455"/>
                <a:gd name="T4" fmla="*/ 316 w 1003"/>
                <a:gd name="T5" fmla="*/ 1360 h 2455"/>
                <a:gd name="T6" fmla="*/ 115 w 1003"/>
                <a:gd name="T7" fmla="*/ 957 h 2455"/>
                <a:gd name="T8" fmla="*/ 542 w 1003"/>
                <a:gd name="T9" fmla="*/ 0 h 2455"/>
                <a:gd name="T10" fmla="*/ 685 w 1003"/>
                <a:gd name="T11" fmla="*/ 69 h 2455"/>
                <a:gd name="T12" fmla="*/ 676 w 1003"/>
                <a:gd name="T13" fmla="*/ 454 h 2455"/>
                <a:gd name="T14" fmla="*/ 722 w 1003"/>
                <a:gd name="T15" fmla="*/ 1077 h 2455"/>
                <a:gd name="T16" fmla="*/ 979 w 1003"/>
                <a:gd name="T17" fmla="*/ 1799 h 2455"/>
                <a:gd name="T18" fmla="*/ 749 w 1003"/>
                <a:gd name="T19" fmla="*/ 2351 h 2455"/>
                <a:gd name="T20" fmla="*/ 538 w 1003"/>
                <a:gd name="T21" fmla="*/ 2455 h 2455"/>
                <a:gd name="T22" fmla="*/ 365 w 1003"/>
                <a:gd name="T23" fmla="*/ 2399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3" h="2455">
                  <a:moveTo>
                    <a:pt x="365" y="2399"/>
                  </a:moveTo>
                  <a:cubicBezTo>
                    <a:pt x="281" y="2314"/>
                    <a:pt x="292" y="2157"/>
                    <a:pt x="393" y="2007"/>
                  </a:cubicBezTo>
                  <a:cubicBezTo>
                    <a:pt x="548" y="1778"/>
                    <a:pt x="531" y="1632"/>
                    <a:pt x="316" y="1360"/>
                  </a:cubicBezTo>
                  <a:cubicBezTo>
                    <a:pt x="210" y="1226"/>
                    <a:pt x="185" y="1176"/>
                    <a:pt x="115" y="957"/>
                  </a:cubicBezTo>
                  <a:cubicBezTo>
                    <a:pt x="0" y="597"/>
                    <a:pt x="266" y="0"/>
                    <a:pt x="542" y="0"/>
                  </a:cubicBezTo>
                  <a:cubicBezTo>
                    <a:pt x="580" y="0"/>
                    <a:pt x="644" y="31"/>
                    <a:pt x="685" y="69"/>
                  </a:cubicBezTo>
                  <a:cubicBezTo>
                    <a:pt x="788" y="164"/>
                    <a:pt x="785" y="294"/>
                    <a:pt x="676" y="454"/>
                  </a:cubicBezTo>
                  <a:cubicBezTo>
                    <a:pt x="523" y="680"/>
                    <a:pt x="536" y="854"/>
                    <a:pt x="722" y="1077"/>
                  </a:cubicBezTo>
                  <a:cubicBezTo>
                    <a:pt x="905" y="1296"/>
                    <a:pt x="1003" y="1571"/>
                    <a:pt x="979" y="1799"/>
                  </a:cubicBezTo>
                  <a:cubicBezTo>
                    <a:pt x="959" y="1992"/>
                    <a:pt x="860" y="2230"/>
                    <a:pt x="749" y="2351"/>
                  </a:cubicBezTo>
                  <a:cubicBezTo>
                    <a:pt x="669" y="2439"/>
                    <a:pt x="635" y="2455"/>
                    <a:pt x="538" y="2455"/>
                  </a:cubicBezTo>
                  <a:cubicBezTo>
                    <a:pt x="459" y="2455"/>
                    <a:pt x="403" y="2437"/>
                    <a:pt x="365" y="2399"/>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25" name="Freeform 86"/>
            <p:cNvSpPr>
              <a:spLocks/>
            </p:cNvSpPr>
            <p:nvPr/>
          </p:nvSpPr>
          <p:spPr bwMode="auto">
            <a:xfrm>
              <a:off x="4467650" y="5480067"/>
              <a:ext cx="51094" cy="139609"/>
            </a:xfrm>
            <a:custGeom>
              <a:avLst/>
              <a:gdLst>
                <a:gd name="T0" fmla="*/ 292 w 936"/>
                <a:gd name="T1" fmla="*/ 2500 h 2569"/>
                <a:gd name="T2" fmla="*/ 181 w 936"/>
                <a:gd name="T3" fmla="*/ 2291 h 2569"/>
                <a:gd name="T4" fmla="*/ 266 w 936"/>
                <a:gd name="T5" fmla="*/ 2113 h 2569"/>
                <a:gd name="T6" fmla="*/ 235 w 936"/>
                <a:gd name="T7" fmla="*/ 1475 h 2569"/>
                <a:gd name="T8" fmla="*/ 74 w 936"/>
                <a:gd name="T9" fmla="*/ 1224 h 2569"/>
                <a:gd name="T10" fmla="*/ 0 w 936"/>
                <a:gd name="T11" fmla="*/ 815 h 2569"/>
                <a:gd name="T12" fmla="*/ 74 w 936"/>
                <a:gd name="T13" fmla="*/ 404 h 2569"/>
                <a:gd name="T14" fmla="*/ 587 w 936"/>
                <a:gd name="T15" fmla="*/ 156 h 2569"/>
                <a:gd name="T16" fmla="*/ 562 w 936"/>
                <a:gd name="T17" fmla="*/ 533 h 2569"/>
                <a:gd name="T18" fmla="*/ 652 w 936"/>
                <a:gd name="T19" fmla="*/ 1200 h 2569"/>
                <a:gd name="T20" fmla="*/ 620 w 936"/>
                <a:gd name="T21" fmla="*/ 2434 h 2569"/>
                <a:gd name="T22" fmla="*/ 292 w 936"/>
                <a:gd name="T23" fmla="*/ 2500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 h="2569">
                  <a:moveTo>
                    <a:pt x="292" y="2500"/>
                  </a:moveTo>
                  <a:cubicBezTo>
                    <a:pt x="234" y="2456"/>
                    <a:pt x="181" y="2356"/>
                    <a:pt x="181" y="2291"/>
                  </a:cubicBezTo>
                  <a:cubicBezTo>
                    <a:pt x="181" y="2263"/>
                    <a:pt x="220" y="2183"/>
                    <a:pt x="266" y="2113"/>
                  </a:cubicBezTo>
                  <a:cubicBezTo>
                    <a:pt x="417" y="1886"/>
                    <a:pt x="407" y="1691"/>
                    <a:pt x="235" y="1475"/>
                  </a:cubicBezTo>
                  <a:cubicBezTo>
                    <a:pt x="187" y="1415"/>
                    <a:pt x="114" y="1302"/>
                    <a:pt x="74" y="1224"/>
                  </a:cubicBezTo>
                  <a:cubicBezTo>
                    <a:pt x="9" y="1101"/>
                    <a:pt x="0" y="1049"/>
                    <a:pt x="0" y="815"/>
                  </a:cubicBezTo>
                  <a:cubicBezTo>
                    <a:pt x="0" y="580"/>
                    <a:pt x="9" y="529"/>
                    <a:pt x="74" y="404"/>
                  </a:cubicBezTo>
                  <a:cubicBezTo>
                    <a:pt x="235" y="96"/>
                    <a:pt x="432" y="0"/>
                    <a:pt x="587" y="156"/>
                  </a:cubicBezTo>
                  <a:cubicBezTo>
                    <a:pt x="687" y="256"/>
                    <a:pt x="681" y="349"/>
                    <a:pt x="562" y="533"/>
                  </a:cubicBezTo>
                  <a:cubicBezTo>
                    <a:pt x="409" y="771"/>
                    <a:pt x="430" y="929"/>
                    <a:pt x="652" y="1200"/>
                  </a:cubicBezTo>
                  <a:cubicBezTo>
                    <a:pt x="936" y="1548"/>
                    <a:pt x="921" y="2134"/>
                    <a:pt x="620" y="2434"/>
                  </a:cubicBezTo>
                  <a:cubicBezTo>
                    <a:pt x="512" y="2543"/>
                    <a:pt x="382" y="2569"/>
                    <a:pt x="292" y="2500"/>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grpSp>
      <p:sp>
        <p:nvSpPr>
          <p:cNvPr id="17" name="矩形 16"/>
          <p:cNvSpPr/>
          <p:nvPr/>
        </p:nvSpPr>
        <p:spPr>
          <a:xfrm>
            <a:off x="489831" y="5432277"/>
            <a:ext cx="2348638" cy="954107"/>
          </a:xfrm>
          <a:prstGeom prst="rect">
            <a:avLst/>
          </a:prstGeom>
        </p:spPr>
        <p:txBody>
          <a:bodyPr wrap="square"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endParaRPr lang="zh-TW" altLang="en-US" sz="1400" dirty="0"/>
          </a:p>
        </p:txBody>
      </p:sp>
      <p:sp>
        <p:nvSpPr>
          <p:cNvPr id="18" name="矩形 17"/>
          <p:cNvSpPr/>
          <p:nvPr/>
        </p:nvSpPr>
        <p:spPr>
          <a:xfrm>
            <a:off x="3402013" y="5432277"/>
            <a:ext cx="2348638" cy="954107"/>
          </a:xfrm>
          <a:prstGeom prst="rect">
            <a:avLst/>
          </a:prstGeom>
        </p:spPr>
        <p:txBody>
          <a:bodyPr wrap="square"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endParaRPr lang="zh-TW" altLang="en-US" sz="1400" dirty="0"/>
          </a:p>
        </p:txBody>
      </p:sp>
      <p:sp>
        <p:nvSpPr>
          <p:cNvPr id="19" name="矩形 18"/>
          <p:cNvSpPr/>
          <p:nvPr/>
        </p:nvSpPr>
        <p:spPr>
          <a:xfrm>
            <a:off x="6314195" y="5432277"/>
            <a:ext cx="2348638" cy="954107"/>
          </a:xfrm>
          <a:prstGeom prst="rect">
            <a:avLst/>
          </a:prstGeom>
        </p:spPr>
        <p:txBody>
          <a:bodyPr wrap="square"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endParaRPr lang="zh-TW" altLang="en-US" sz="1400" dirty="0"/>
          </a:p>
        </p:txBody>
      </p:sp>
      <p:cxnSp>
        <p:nvCxnSpPr>
          <p:cNvPr id="20" name="直線接點 19"/>
          <p:cNvCxnSpPr/>
          <p:nvPr/>
        </p:nvCxnSpPr>
        <p:spPr>
          <a:xfrm>
            <a:off x="3009900" y="4616953"/>
            <a:ext cx="0" cy="18071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956300" y="4616953"/>
            <a:ext cx="0" cy="18071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973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32</a:t>
            </a:r>
            <a:endParaRPr lang="zh-TW" altLang="en-US" sz="4800" b="1" dirty="0"/>
          </a:p>
        </p:txBody>
      </p:sp>
      <p:sp>
        <p:nvSpPr>
          <p:cNvPr id="5" name="文字方塊 12"/>
          <p:cNvSpPr txBox="1"/>
          <p:nvPr/>
        </p:nvSpPr>
        <p:spPr>
          <a:xfrm>
            <a:off x="1942709" y="1668690"/>
            <a:ext cx="129411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a:t>Agenda</a:t>
            </a:r>
            <a:endParaRPr lang="zh-TW" altLang="en-US" sz="2400" dirty="0"/>
          </a:p>
        </p:txBody>
      </p:sp>
      <p:sp>
        <p:nvSpPr>
          <p:cNvPr id="6" name="矩形 5"/>
          <p:cNvSpPr/>
          <p:nvPr/>
        </p:nvSpPr>
        <p:spPr>
          <a:xfrm>
            <a:off x="1868227" y="2420401"/>
            <a:ext cx="2535850" cy="116955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r>
              <a:rPr lang="en-US" altLang="zh-TW" sz="1400" dirty="0" smtClean="0"/>
              <a:t>The </a:t>
            </a:r>
            <a:r>
              <a:rPr lang="en-US" altLang="zh-TW" sz="1400" dirty="0"/>
              <a:t>quick brown fox jumps over the lazy dog. </a:t>
            </a:r>
            <a:endParaRPr lang="zh-TW" altLang="en-US" sz="1400" dirty="0"/>
          </a:p>
        </p:txBody>
      </p:sp>
      <p:sp>
        <p:nvSpPr>
          <p:cNvPr id="7" name="文字方塊 14"/>
          <p:cNvSpPr txBox="1"/>
          <p:nvPr/>
        </p:nvSpPr>
        <p:spPr>
          <a:xfrm>
            <a:off x="1942709" y="4207456"/>
            <a:ext cx="129411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a:t>Process</a:t>
            </a:r>
            <a:endParaRPr lang="zh-TW" altLang="en-US" sz="2400" dirty="0"/>
          </a:p>
        </p:txBody>
      </p:sp>
      <p:sp>
        <p:nvSpPr>
          <p:cNvPr id="8" name="文字方塊 16"/>
          <p:cNvSpPr txBox="1"/>
          <p:nvPr/>
        </p:nvSpPr>
        <p:spPr>
          <a:xfrm>
            <a:off x="5470443" y="1668690"/>
            <a:ext cx="129411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400" dirty="0"/>
              <a:t>Security</a:t>
            </a:r>
            <a:endParaRPr lang="zh-TW" altLang="en-US" sz="2400" dirty="0"/>
          </a:p>
        </p:txBody>
      </p:sp>
      <p:sp>
        <p:nvSpPr>
          <p:cNvPr id="9" name="文字方塊 18"/>
          <p:cNvSpPr txBox="1"/>
          <p:nvPr/>
        </p:nvSpPr>
        <p:spPr>
          <a:xfrm>
            <a:off x="5470443" y="4207456"/>
            <a:ext cx="1685846"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dirty="0"/>
              <a:t>Success</a:t>
            </a:r>
            <a:endParaRPr lang="zh-TW" altLang="en-US" sz="2400" dirty="0"/>
          </a:p>
        </p:txBody>
      </p:sp>
      <p:cxnSp>
        <p:nvCxnSpPr>
          <p:cNvPr id="10" name="直線接點 9"/>
          <p:cNvCxnSpPr/>
          <p:nvPr/>
        </p:nvCxnSpPr>
        <p:spPr>
          <a:xfrm>
            <a:off x="1577830" y="2455271"/>
            <a:ext cx="0" cy="12850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868227" y="4956772"/>
            <a:ext cx="2535850" cy="116955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r>
              <a:rPr lang="en-US" altLang="zh-TW" sz="1400" dirty="0" smtClean="0"/>
              <a:t>The </a:t>
            </a:r>
            <a:r>
              <a:rPr lang="en-US" altLang="zh-TW" sz="1400" dirty="0"/>
              <a:t>quick brown fox jumps over the lazy dog. </a:t>
            </a:r>
            <a:endParaRPr lang="zh-TW" altLang="en-US" sz="1400" dirty="0"/>
          </a:p>
        </p:txBody>
      </p:sp>
      <p:cxnSp>
        <p:nvCxnSpPr>
          <p:cNvPr id="14" name="直線接點 13"/>
          <p:cNvCxnSpPr/>
          <p:nvPr/>
        </p:nvCxnSpPr>
        <p:spPr>
          <a:xfrm>
            <a:off x="1577830" y="4991642"/>
            <a:ext cx="0" cy="12850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395198" y="2420401"/>
            <a:ext cx="2535850" cy="116955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r>
              <a:rPr lang="en-US" altLang="zh-TW" sz="1400" dirty="0" smtClean="0"/>
              <a:t>The </a:t>
            </a:r>
            <a:r>
              <a:rPr lang="en-US" altLang="zh-TW" sz="1400" dirty="0"/>
              <a:t>quick brown fox jumps over the lazy dog. </a:t>
            </a:r>
            <a:endParaRPr lang="zh-TW" altLang="en-US" sz="1400" dirty="0"/>
          </a:p>
        </p:txBody>
      </p:sp>
      <p:cxnSp>
        <p:nvCxnSpPr>
          <p:cNvPr id="16" name="直線接點 15"/>
          <p:cNvCxnSpPr/>
          <p:nvPr/>
        </p:nvCxnSpPr>
        <p:spPr>
          <a:xfrm>
            <a:off x="5104801" y="2455271"/>
            <a:ext cx="0" cy="12850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395198" y="4956772"/>
            <a:ext cx="2535850" cy="116955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 </a:t>
            </a:r>
            <a:r>
              <a:rPr lang="en-US" altLang="zh-TW" sz="1400" dirty="0" smtClean="0"/>
              <a:t>The </a:t>
            </a:r>
            <a:r>
              <a:rPr lang="en-US" altLang="zh-TW" sz="1400" dirty="0"/>
              <a:t>quick brown fox jumps over the lazy dog. </a:t>
            </a:r>
            <a:endParaRPr lang="zh-TW" altLang="en-US" sz="1400" dirty="0"/>
          </a:p>
        </p:txBody>
      </p:sp>
      <p:cxnSp>
        <p:nvCxnSpPr>
          <p:cNvPr id="18" name="直線接點 17"/>
          <p:cNvCxnSpPr/>
          <p:nvPr/>
        </p:nvCxnSpPr>
        <p:spPr>
          <a:xfrm>
            <a:off x="5104801" y="4991642"/>
            <a:ext cx="0" cy="12850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4739922" y="1530356"/>
            <a:ext cx="729758" cy="815324"/>
            <a:chOff x="4675207" y="1448170"/>
            <a:chExt cx="729758" cy="815324"/>
          </a:xfrm>
        </p:grpSpPr>
        <p:sp>
          <p:nvSpPr>
            <p:cNvPr id="37" name="手繪多邊形 36"/>
            <p:cNvSpPr/>
            <p:nvPr/>
          </p:nvSpPr>
          <p:spPr>
            <a:xfrm>
              <a:off x="4675207" y="1448170"/>
              <a:ext cx="729758" cy="815324"/>
            </a:xfrm>
            <a:custGeom>
              <a:avLst/>
              <a:gdLst>
                <a:gd name="connsiteX0" fmla="*/ 1414233 w 2825406"/>
                <a:gd name="connsiteY0" fmla="*/ 0 h 3156687"/>
                <a:gd name="connsiteX1" fmla="*/ 1588491 w 2825406"/>
                <a:gd name="connsiteY1" fmla="*/ 46588 h 3156687"/>
                <a:gd name="connsiteX2" fmla="*/ 2651375 w 2825406"/>
                <a:gd name="connsiteY2" fmla="*/ 660244 h 3156687"/>
                <a:gd name="connsiteX3" fmla="*/ 2825404 w 2825406"/>
                <a:gd name="connsiteY3" fmla="*/ 962620 h 3156687"/>
                <a:gd name="connsiteX4" fmla="*/ 2824553 w 2825406"/>
                <a:gd name="connsiteY4" fmla="*/ 2191887 h 3156687"/>
                <a:gd name="connsiteX5" fmla="*/ 2649943 w 2825406"/>
                <a:gd name="connsiteY5" fmla="*/ 2494321 h 3156687"/>
                <a:gd name="connsiteX6" fmla="*/ 1585792 w 2825406"/>
                <a:gd name="connsiteY6" fmla="*/ 3109691 h 3156687"/>
                <a:gd name="connsiteX7" fmla="*/ 1236913 w 2825406"/>
                <a:gd name="connsiteY7" fmla="*/ 3110165 h 3156687"/>
                <a:gd name="connsiteX8" fmla="*/ 174029 w 2825406"/>
                <a:gd name="connsiteY8" fmla="*/ 2496509 h 3156687"/>
                <a:gd name="connsiteX9" fmla="*/ 0 w 2825406"/>
                <a:gd name="connsiteY9" fmla="*/ 2194133 h 3156687"/>
                <a:gd name="connsiteX10" fmla="*/ 1267 w 2825406"/>
                <a:gd name="connsiteY10" fmla="*/ 965106 h 3156687"/>
                <a:gd name="connsiteX11" fmla="*/ 175877 w 2825406"/>
                <a:gd name="connsiteY11" fmla="*/ 662673 h 3156687"/>
                <a:gd name="connsiteX12" fmla="*/ 1239612 w 2825406"/>
                <a:gd name="connsiteY12" fmla="*/ 47063 h 3156687"/>
                <a:gd name="connsiteX13" fmla="*/ 1414233 w 2825406"/>
                <a:gd name="connsiteY13" fmla="*/ 0 h 31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406" h="3156687">
                  <a:moveTo>
                    <a:pt x="1414233" y="0"/>
                  </a:moveTo>
                  <a:cubicBezTo>
                    <a:pt x="1474435" y="-74"/>
                    <a:pt x="1534577" y="15460"/>
                    <a:pt x="1588491" y="46588"/>
                  </a:cubicBezTo>
                  <a:lnTo>
                    <a:pt x="2651375" y="660244"/>
                  </a:lnTo>
                  <a:cubicBezTo>
                    <a:pt x="2759205" y="722499"/>
                    <a:pt x="2825887" y="837754"/>
                    <a:pt x="2825404" y="962620"/>
                  </a:cubicBezTo>
                  <a:lnTo>
                    <a:pt x="2824553" y="2191887"/>
                  </a:lnTo>
                  <a:cubicBezTo>
                    <a:pt x="2824311" y="2316336"/>
                    <a:pt x="2757598" y="2431887"/>
                    <a:pt x="2649943" y="2494321"/>
                  </a:cubicBezTo>
                  <a:lnTo>
                    <a:pt x="1585792" y="3109691"/>
                  </a:lnTo>
                  <a:cubicBezTo>
                    <a:pt x="1478138" y="3172125"/>
                    <a:pt x="1344742" y="3172421"/>
                    <a:pt x="1236913" y="3110165"/>
                  </a:cubicBezTo>
                  <a:lnTo>
                    <a:pt x="174029" y="2496509"/>
                  </a:lnTo>
                  <a:cubicBezTo>
                    <a:pt x="66200" y="2434254"/>
                    <a:pt x="174" y="2318822"/>
                    <a:pt x="0" y="2194133"/>
                  </a:cubicBezTo>
                  <a:lnTo>
                    <a:pt x="1267" y="965106"/>
                  </a:lnTo>
                  <a:cubicBezTo>
                    <a:pt x="1093" y="840417"/>
                    <a:pt x="67806" y="724867"/>
                    <a:pt x="175877" y="662673"/>
                  </a:cubicBezTo>
                  <a:lnTo>
                    <a:pt x="1239612" y="47063"/>
                  </a:lnTo>
                  <a:cubicBezTo>
                    <a:pt x="1293768" y="15757"/>
                    <a:pt x="1354031" y="75"/>
                    <a:pt x="141423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8" name="群組 37"/>
            <p:cNvGrpSpPr/>
            <p:nvPr/>
          </p:nvGrpSpPr>
          <p:grpSpPr>
            <a:xfrm>
              <a:off x="4876534" y="1720835"/>
              <a:ext cx="327105" cy="269995"/>
              <a:chOff x="13079250" y="23448756"/>
              <a:chExt cx="2967819" cy="2449630"/>
            </a:xfrm>
            <a:solidFill>
              <a:schemeClr val="bg1"/>
            </a:solidFill>
          </p:grpSpPr>
          <p:sp>
            <p:nvSpPr>
              <p:cNvPr id="39" name="手繪多邊形 38"/>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40" name="手繪多邊形 39"/>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grpSp>
      </p:grpSp>
      <p:grpSp>
        <p:nvGrpSpPr>
          <p:cNvPr id="20" name="群組 19"/>
          <p:cNvGrpSpPr/>
          <p:nvPr/>
        </p:nvGrpSpPr>
        <p:grpSpPr>
          <a:xfrm>
            <a:off x="1212951" y="1530356"/>
            <a:ext cx="729758" cy="815324"/>
            <a:chOff x="1148236" y="1448170"/>
            <a:chExt cx="729758" cy="815324"/>
          </a:xfrm>
        </p:grpSpPr>
        <p:sp>
          <p:nvSpPr>
            <p:cNvPr id="35" name="手繪多邊形 34"/>
            <p:cNvSpPr/>
            <p:nvPr/>
          </p:nvSpPr>
          <p:spPr>
            <a:xfrm>
              <a:off x="1148236" y="1448170"/>
              <a:ext cx="729758" cy="815324"/>
            </a:xfrm>
            <a:custGeom>
              <a:avLst/>
              <a:gdLst>
                <a:gd name="connsiteX0" fmla="*/ 1414233 w 2825406"/>
                <a:gd name="connsiteY0" fmla="*/ 0 h 3156687"/>
                <a:gd name="connsiteX1" fmla="*/ 1588491 w 2825406"/>
                <a:gd name="connsiteY1" fmla="*/ 46588 h 3156687"/>
                <a:gd name="connsiteX2" fmla="*/ 2651375 w 2825406"/>
                <a:gd name="connsiteY2" fmla="*/ 660244 h 3156687"/>
                <a:gd name="connsiteX3" fmla="*/ 2825404 w 2825406"/>
                <a:gd name="connsiteY3" fmla="*/ 962620 h 3156687"/>
                <a:gd name="connsiteX4" fmla="*/ 2824553 w 2825406"/>
                <a:gd name="connsiteY4" fmla="*/ 2191887 h 3156687"/>
                <a:gd name="connsiteX5" fmla="*/ 2649943 w 2825406"/>
                <a:gd name="connsiteY5" fmla="*/ 2494321 h 3156687"/>
                <a:gd name="connsiteX6" fmla="*/ 1585792 w 2825406"/>
                <a:gd name="connsiteY6" fmla="*/ 3109691 h 3156687"/>
                <a:gd name="connsiteX7" fmla="*/ 1236913 w 2825406"/>
                <a:gd name="connsiteY7" fmla="*/ 3110165 h 3156687"/>
                <a:gd name="connsiteX8" fmla="*/ 174029 w 2825406"/>
                <a:gd name="connsiteY8" fmla="*/ 2496509 h 3156687"/>
                <a:gd name="connsiteX9" fmla="*/ 0 w 2825406"/>
                <a:gd name="connsiteY9" fmla="*/ 2194133 h 3156687"/>
                <a:gd name="connsiteX10" fmla="*/ 1267 w 2825406"/>
                <a:gd name="connsiteY10" fmla="*/ 965106 h 3156687"/>
                <a:gd name="connsiteX11" fmla="*/ 175877 w 2825406"/>
                <a:gd name="connsiteY11" fmla="*/ 662673 h 3156687"/>
                <a:gd name="connsiteX12" fmla="*/ 1239612 w 2825406"/>
                <a:gd name="connsiteY12" fmla="*/ 47063 h 3156687"/>
                <a:gd name="connsiteX13" fmla="*/ 1414233 w 2825406"/>
                <a:gd name="connsiteY13" fmla="*/ 0 h 31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406" h="3156687">
                  <a:moveTo>
                    <a:pt x="1414233" y="0"/>
                  </a:moveTo>
                  <a:cubicBezTo>
                    <a:pt x="1474435" y="-74"/>
                    <a:pt x="1534577" y="15460"/>
                    <a:pt x="1588491" y="46588"/>
                  </a:cubicBezTo>
                  <a:lnTo>
                    <a:pt x="2651375" y="660244"/>
                  </a:lnTo>
                  <a:cubicBezTo>
                    <a:pt x="2759205" y="722499"/>
                    <a:pt x="2825887" y="837754"/>
                    <a:pt x="2825404" y="962620"/>
                  </a:cubicBezTo>
                  <a:lnTo>
                    <a:pt x="2824553" y="2191887"/>
                  </a:lnTo>
                  <a:cubicBezTo>
                    <a:pt x="2824311" y="2316336"/>
                    <a:pt x="2757598" y="2431887"/>
                    <a:pt x="2649943" y="2494321"/>
                  </a:cubicBezTo>
                  <a:lnTo>
                    <a:pt x="1585792" y="3109691"/>
                  </a:lnTo>
                  <a:cubicBezTo>
                    <a:pt x="1478138" y="3172125"/>
                    <a:pt x="1344742" y="3172421"/>
                    <a:pt x="1236913" y="3110165"/>
                  </a:cubicBezTo>
                  <a:lnTo>
                    <a:pt x="174029" y="2496509"/>
                  </a:lnTo>
                  <a:cubicBezTo>
                    <a:pt x="66200" y="2434254"/>
                    <a:pt x="174" y="2318822"/>
                    <a:pt x="0" y="2194133"/>
                  </a:cubicBezTo>
                  <a:lnTo>
                    <a:pt x="1267" y="965106"/>
                  </a:lnTo>
                  <a:cubicBezTo>
                    <a:pt x="1093" y="840417"/>
                    <a:pt x="67806" y="724867"/>
                    <a:pt x="175877" y="662673"/>
                  </a:cubicBezTo>
                  <a:lnTo>
                    <a:pt x="1239612" y="47063"/>
                  </a:lnTo>
                  <a:cubicBezTo>
                    <a:pt x="1293768" y="15757"/>
                    <a:pt x="1354031" y="75"/>
                    <a:pt x="141423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手繪多邊形 35"/>
            <p:cNvSpPr>
              <a:spLocks/>
            </p:cNvSpPr>
            <p:nvPr/>
          </p:nvSpPr>
          <p:spPr bwMode="auto">
            <a:xfrm flipV="1">
              <a:off x="1413909" y="1674388"/>
              <a:ext cx="205055" cy="378725"/>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grpSp>
      <p:grpSp>
        <p:nvGrpSpPr>
          <p:cNvPr id="21" name="群組 20"/>
          <p:cNvGrpSpPr/>
          <p:nvPr/>
        </p:nvGrpSpPr>
        <p:grpSpPr>
          <a:xfrm>
            <a:off x="1276278" y="4137478"/>
            <a:ext cx="603105" cy="673822"/>
            <a:chOff x="1211563" y="4055292"/>
            <a:chExt cx="603105" cy="673822"/>
          </a:xfrm>
        </p:grpSpPr>
        <p:sp>
          <p:nvSpPr>
            <p:cNvPr id="29" name="手繪多邊形 28"/>
            <p:cNvSpPr/>
            <p:nvPr/>
          </p:nvSpPr>
          <p:spPr>
            <a:xfrm>
              <a:off x="1211563" y="4055292"/>
              <a:ext cx="603105" cy="673822"/>
            </a:xfrm>
            <a:custGeom>
              <a:avLst/>
              <a:gdLst>
                <a:gd name="connsiteX0" fmla="*/ 1414233 w 2825406"/>
                <a:gd name="connsiteY0" fmla="*/ 0 h 3156687"/>
                <a:gd name="connsiteX1" fmla="*/ 1588491 w 2825406"/>
                <a:gd name="connsiteY1" fmla="*/ 46588 h 3156687"/>
                <a:gd name="connsiteX2" fmla="*/ 2651375 w 2825406"/>
                <a:gd name="connsiteY2" fmla="*/ 660244 h 3156687"/>
                <a:gd name="connsiteX3" fmla="*/ 2825404 w 2825406"/>
                <a:gd name="connsiteY3" fmla="*/ 962620 h 3156687"/>
                <a:gd name="connsiteX4" fmla="*/ 2824553 w 2825406"/>
                <a:gd name="connsiteY4" fmla="*/ 2191887 h 3156687"/>
                <a:gd name="connsiteX5" fmla="*/ 2649943 w 2825406"/>
                <a:gd name="connsiteY5" fmla="*/ 2494321 h 3156687"/>
                <a:gd name="connsiteX6" fmla="*/ 1585792 w 2825406"/>
                <a:gd name="connsiteY6" fmla="*/ 3109691 h 3156687"/>
                <a:gd name="connsiteX7" fmla="*/ 1236913 w 2825406"/>
                <a:gd name="connsiteY7" fmla="*/ 3110165 h 3156687"/>
                <a:gd name="connsiteX8" fmla="*/ 174029 w 2825406"/>
                <a:gd name="connsiteY8" fmla="*/ 2496509 h 3156687"/>
                <a:gd name="connsiteX9" fmla="*/ 0 w 2825406"/>
                <a:gd name="connsiteY9" fmla="*/ 2194133 h 3156687"/>
                <a:gd name="connsiteX10" fmla="*/ 1267 w 2825406"/>
                <a:gd name="connsiteY10" fmla="*/ 965106 h 3156687"/>
                <a:gd name="connsiteX11" fmla="*/ 175877 w 2825406"/>
                <a:gd name="connsiteY11" fmla="*/ 662673 h 3156687"/>
                <a:gd name="connsiteX12" fmla="*/ 1239612 w 2825406"/>
                <a:gd name="connsiteY12" fmla="*/ 47063 h 3156687"/>
                <a:gd name="connsiteX13" fmla="*/ 1414233 w 2825406"/>
                <a:gd name="connsiteY13" fmla="*/ 0 h 31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406" h="3156687">
                  <a:moveTo>
                    <a:pt x="1414233" y="0"/>
                  </a:moveTo>
                  <a:cubicBezTo>
                    <a:pt x="1474435" y="-74"/>
                    <a:pt x="1534577" y="15460"/>
                    <a:pt x="1588491" y="46588"/>
                  </a:cubicBezTo>
                  <a:lnTo>
                    <a:pt x="2651375" y="660244"/>
                  </a:lnTo>
                  <a:cubicBezTo>
                    <a:pt x="2759205" y="722499"/>
                    <a:pt x="2825887" y="837754"/>
                    <a:pt x="2825404" y="962620"/>
                  </a:cubicBezTo>
                  <a:lnTo>
                    <a:pt x="2824553" y="2191887"/>
                  </a:lnTo>
                  <a:cubicBezTo>
                    <a:pt x="2824311" y="2316336"/>
                    <a:pt x="2757598" y="2431887"/>
                    <a:pt x="2649943" y="2494321"/>
                  </a:cubicBezTo>
                  <a:lnTo>
                    <a:pt x="1585792" y="3109691"/>
                  </a:lnTo>
                  <a:cubicBezTo>
                    <a:pt x="1478138" y="3172125"/>
                    <a:pt x="1344742" y="3172421"/>
                    <a:pt x="1236913" y="3110165"/>
                  </a:cubicBezTo>
                  <a:lnTo>
                    <a:pt x="174029" y="2496509"/>
                  </a:lnTo>
                  <a:cubicBezTo>
                    <a:pt x="66200" y="2434254"/>
                    <a:pt x="174" y="2318822"/>
                    <a:pt x="0" y="2194133"/>
                  </a:cubicBezTo>
                  <a:lnTo>
                    <a:pt x="1267" y="965106"/>
                  </a:lnTo>
                  <a:cubicBezTo>
                    <a:pt x="1093" y="840417"/>
                    <a:pt x="67806" y="724867"/>
                    <a:pt x="175877" y="662673"/>
                  </a:cubicBezTo>
                  <a:lnTo>
                    <a:pt x="1239612" y="47063"/>
                  </a:lnTo>
                  <a:cubicBezTo>
                    <a:pt x="1293768" y="15757"/>
                    <a:pt x="1354031" y="75"/>
                    <a:pt x="14142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 name="群組 29"/>
            <p:cNvGrpSpPr/>
            <p:nvPr/>
          </p:nvGrpSpPr>
          <p:grpSpPr>
            <a:xfrm>
              <a:off x="1312938" y="4244056"/>
              <a:ext cx="400375" cy="296322"/>
              <a:chOff x="4120407" y="4174776"/>
              <a:chExt cx="438956" cy="324876"/>
            </a:xfrm>
            <a:solidFill>
              <a:schemeClr val="bg1"/>
            </a:solidFill>
          </p:grpSpPr>
          <p:sp>
            <p:nvSpPr>
              <p:cNvPr id="31" name="Freeform 18"/>
              <p:cNvSpPr>
                <a:spLocks/>
              </p:cNvSpPr>
              <p:nvPr/>
            </p:nvSpPr>
            <p:spPr bwMode="auto">
              <a:xfrm>
                <a:off x="4249786" y="4342529"/>
                <a:ext cx="180198" cy="67672"/>
              </a:xfrm>
              <a:custGeom>
                <a:avLst/>
                <a:gdLst>
                  <a:gd name="T0" fmla="*/ 49 w 99"/>
                  <a:gd name="T1" fmla="*/ 0 h 37"/>
                  <a:gd name="T2" fmla="*/ 4 w 99"/>
                  <a:gd name="T3" fmla="*/ 14 h 37"/>
                  <a:gd name="T4" fmla="*/ 0 w 99"/>
                  <a:gd name="T5" fmla="*/ 21 h 37"/>
                  <a:gd name="T6" fmla="*/ 3 w 99"/>
                  <a:gd name="T7" fmla="*/ 27 h 37"/>
                  <a:gd name="T8" fmla="*/ 9 w 99"/>
                  <a:gd name="T9" fmla="*/ 34 h 37"/>
                  <a:gd name="T10" fmla="*/ 20 w 99"/>
                  <a:gd name="T11" fmla="*/ 35 h 37"/>
                  <a:gd name="T12" fmla="*/ 49 w 99"/>
                  <a:gd name="T13" fmla="*/ 26 h 37"/>
                  <a:gd name="T14" fmla="*/ 79 w 99"/>
                  <a:gd name="T15" fmla="*/ 35 h 37"/>
                  <a:gd name="T16" fmla="*/ 90 w 99"/>
                  <a:gd name="T17" fmla="*/ 34 h 37"/>
                  <a:gd name="T18" fmla="*/ 96 w 99"/>
                  <a:gd name="T19" fmla="*/ 27 h 37"/>
                  <a:gd name="T20" fmla="*/ 99 w 99"/>
                  <a:gd name="T21" fmla="*/ 21 h 37"/>
                  <a:gd name="T22" fmla="*/ 95 w 99"/>
                  <a:gd name="T23" fmla="*/ 14 h 37"/>
                  <a:gd name="T24" fmla="*/ 49 w 99"/>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37">
                    <a:moveTo>
                      <a:pt x="49" y="0"/>
                    </a:moveTo>
                    <a:cubicBezTo>
                      <a:pt x="32" y="0"/>
                      <a:pt x="17" y="5"/>
                      <a:pt x="4" y="14"/>
                    </a:cubicBezTo>
                    <a:cubicBezTo>
                      <a:pt x="2" y="16"/>
                      <a:pt x="1" y="18"/>
                      <a:pt x="0" y="21"/>
                    </a:cubicBezTo>
                    <a:cubicBezTo>
                      <a:pt x="0" y="23"/>
                      <a:pt x="1" y="26"/>
                      <a:pt x="3" y="27"/>
                    </a:cubicBezTo>
                    <a:lnTo>
                      <a:pt x="9" y="34"/>
                    </a:lnTo>
                    <a:cubicBezTo>
                      <a:pt x="12" y="37"/>
                      <a:pt x="17" y="37"/>
                      <a:pt x="20" y="35"/>
                    </a:cubicBezTo>
                    <a:cubicBezTo>
                      <a:pt x="28" y="29"/>
                      <a:pt x="39" y="26"/>
                      <a:pt x="49" y="26"/>
                    </a:cubicBezTo>
                    <a:cubicBezTo>
                      <a:pt x="60" y="26"/>
                      <a:pt x="71" y="29"/>
                      <a:pt x="79" y="35"/>
                    </a:cubicBezTo>
                    <a:cubicBezTo>
                      <a:pt x="82" y="37"/>
                      <a:pt x="87" y="37"/>
                      <a:pt x="90" y="34"/>
                    </a:cubicBezTo>
                    <a:lnTo>
                      <a:pt x="96" y="27"/>
                    </a:lnTo>
                    <a:cubicBezTo>
                      <a:pt x="98" y="26"/>
                      <a:pt x="99" y="23"/>
                      <a:pt x="99" y="21"/>
                    </a:cubicBezTo>
                    <a:cubicBezTo>
                      <a:pt x="98" y="18"/>
                      <a:pt x="97" y="16"/>
                      <a:pt x="95" y="14"/>
                    </a:cubicBezTo>
                    <a:cubicBezTo>
                      <a:pt x="82" y="5"/>
                      <a:pt x="66" y="0"/>
                      <a:pt x="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2" name="Freeform 19"/>
              <p:cNvSpPr>
                <a:spLocks/>
              </p:cNvSpPr>
              <p:nvPr/>
            </p:nvSpPr>
            <p:spPr bwMode="auto">
              <a:xfrm>
                <a:off x="4182374" y="4256708"/>
                <a:ext cx="315022" cy="85821"/>
              </a:xfrm>
              <a:custGeom>
                <a:avLst/>
                <a:gdLst>
                  <a:gd name="T0" fmla="*/ 86 w 173"/>
                  <a:gd name="T1" fmla="*/ 0 h 47"/>
                  <a:gd name="T2" fmla="*/ 4 w 173"/>
                  <a:gd name="T3" fmla="*/ 24 h 47"/>
                  <a:gd name="T4" fmla="*/ 0 w 173"/>
                  <a:gd name="T5" fmla="*/ 30 h 47"/>
                  <a:gd name="T6" fmla="*/ 3 w 173"/>
                  <a:gd name="T7" fmla="*/ 37 h 47"/>
                  <a:gd name="T8" fmla="*/ 9 w 173"/>
                  <a:gd name="T9" fmla="*/ 44 h 47"/>
                  <a:gd name="T10" fmla="*/ 19 w 173"/>
                  <a:gd name="T11" fmla="*/ 45 h 47"/>
                  <a:gd name="T12" fmla="*/ 86 w 173"/>
                  <a:gd name="T13" fmla="*/ 26 h 47"/>
                  <a:gd name="T14" fmla="*/ 154 w 173"/>
                  <a:gd name="T15" fmla="*/ 45 h 47"/>
                  <a:gd name="T16" fmla="*/ 164 w 173"/>
                  <a:gd name="T17" fmla="*/ 44 h 47"/>
                  <a:gd name="T18" fmla="*/ 170 w 173"/>
                  <a:gd name="T19" fmla="*/ 37 h 47"/>
                  <a:gd name="T20" fmla="*/ 173 w 173"/>
                  <a:gd name="T21" fmla="*/ 30 h 47"/>
                  <a:gd name="T22" fmla="*/ 169 w 173"/>
                  <a:gd name="T23" fmla="*/ 24 h 47"/>
                  <a:gd name="T24" fmla="*/ 86 w 17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47">
                    <a:moveTo>
                      <a:pt x="86" y="0"/>
                    </a:moveTo>
                    <a:cubicBezTo>
                      <a:pt x="56" y="0"/>
                      <a:pt x="28" y="9"/>
                      <a:pt x="4" y="24"/>
                    </a:cubicBezTo>
                    <a:cubicBezTo>
                      <a:pt x="2" y="25"/>
                      <a:pt x="0" y="28"/>
                      <a:pt x="0" y="30"/>
                    </a:cubicBezTo>
                    <a:cubicBezTo>
                      <a:pt x="0" y="33"/>
                      <a:pt x="1" y="35"/>
                      <a:pt x="3" y="37"/>
                    </a:cubicBezTo>
                    <a:lnTo>
                      <a:pt x="9" y="44"/>
                    </a:lnTo>
                    <a:cubicBezTo>
                      <a:pt x="12" y="46"/>
                      <a:pt x="16" y="47"/>
                      <a:pt x="19" y="45"/>
                    </a:cubicBezTo>
                    <a:cubicBezTo>
                      <a:pt x="39" y="33"/>
                      <a:pt x="62" y="26"/>
                      <a:pt x="86" y="26"/>
                    </a:cubicBezTo>
                    <a:cubicBezTo>
                      <a:pt x="111" y="26"/>
                      <a:pt x="134" y="33"/>
                      <a:pt x="154" y="45"/>
                    </a:cubicBezTo>
                    <a:cubicBezTo>
                      <a:pt x="157" y="47"/>
                      <a:pt x="161" y="46"/>
                      <a:pt x="164" y="44"/>
                    </a:cubicBezTo>
                    <a:lnTo>
                      <a:pt x="170" y="37"/>
                    </a:lnTo>
                    <a:cubicBezTo>
                      <a:pt x="172" y="35"/>
                      <a:pt x="173" y="33"/>
                      <a:pt x="173" y="30"/>
                    </a:cubicBezTo>
                    <a:cubicBezTo>
                      <a:pt x="173" y="28"/>
                      <a:pt x="171" y="25"/>
                      <a:pt x="169" y="24"/>
                    </a:cubicBezTo>
                    <a:cubicBezTo>
                      <a:pt x="145" y="9"/>
                      <a:pt x="117" y="0"/>
                      <a:pt x="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3" name="Freeform 20"/>
              <p:cNvSpPr>
                <a:spLocks/>
              </p:cNvSpPr>
              <p:nvPr/>
            </p:nvSpPr>
            <p:spPr bwMode="auto">
              <a:xfrm>
                <a:off x="4120407" y="4174776"/>
                <a:ext cx="438956" cy="105786"/>
              </a:xfrm>
              <a:custGeom>
                <a:avLst/>
                <a:gdLst>
                  <a:gd name="T0" fmla="*/ 9 w 241"/>
                  <a:gd name="T1" fmla="*/ 54 h 58"/>
                  <a:gd name="T2" fmla="*/ 19 w 241"/>
                  <a:gd name="T3" fmla="*/ 55 h 58"/>
                  <a:gd name="T4" fmla="*/ 120 w 241"/>
                  <a:gd name="T5" fmla="*/ 26 h 58"/>
                  <a:gd name="T6" fmla="*/ 222 w 241"/>
                  <a:gd name="T7" fmla="*/ 55 h 58"/>
                  <a:gd name="T8" fmla="*/ 232 w 241"/>
                  <a:gd name="T9" fmla="*/ 54 h 58"/>
                  <a:gd name="T10" fmla="*/ 239 w 241"/>
                  <a:gd name="T11" fmla="*/ 48 h 58"/>
                  <a:gd name="T12" fmla="*/ 241 w 241"/>
                  <a:gd name="T13" fmla="*/ 41 h 58"/>
                  <a:gd name="T14" fmla="*/ 237 w 241"/>
                  <a:gd name="T15" fmla="*/ 35 h 58"/>
                  <a:gd name="T16" fmla="*/ 120 w 241"/>
                  <a:gd name="T17" fmla="*/ 0 h 58"/>
                  <a:gd name="T18" fmla="*/ 4 w 241"/>
                  <a:gd name="T19" fmla="*/ 35 h 58"/>
                  <a:gd name="T20" fmla="*/ 0 w 241"/>
                  <a:gd name="T21" fmla="*/ 41 h 58"/>
                  <a:gd name="T22" fmla="*/ 2 w 241"/>
                  <a:gd name="T23" fmla="*/ 48 h 58"/>
                  <a:gd name="T24" fmla="*/ 9 w 241"/>
                  <a:gd name="T2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58">
                    <a:moveTo>
                      <a:pt x="9" y="54"/>
                    </a:moveTo>
                    <a:cubicBezTo>
                      <a:pt x="12" y="57"/>
                      <a:pt x="16" y="58"/>
                      <a:pt x="19" y="55"/>
                    </a:cubicBezTo>
                    <a:cubicBezTo>
                      <a:pt x="49" y="37"/>
                      <a:pt x="83" y="26"/>
                      <a:pt x="120" y="26"/>
                    </a:cubicBezTo>
                    <a:cubicBezTo>
                      <a:pt x="158" y="26"/>
                      <a:pt x="192" y="37"/>
                      <a:pt x="222" y="55"/>
                    </a:cubicBezTo>
                    <a:cubicBezTo>
                      <a:pt x="225" y="58"/>
                      <a:pt x="229" y="57"/>
                      <a:pt x="232" y="54"/>
                    </a:cubicBezTo>
                    <a:lnTo>
                      <a:pt x="239" y="48"/>
                    </a:lnTo>
                    <a:cubicBezTo>
                      <a:pt x="241" y="46"/>
                      <a:pt x="241" y="43"/>
                      <a:pt x="241" y="41"/>
                    </a:cubicBezTo>
                    <a:cubicBezTo>
                      <a:pt x="241" y="38"/>
                      <a:pt x="240" y="36"/>
                      <a:pt x="237" y="35"/>
                    </a:cubicBezTo>
                    <a:cubicBezTo>
                      <a:pt x="204" y="13"/>
                      <a:pt x="164" y="0"/>
                      <a:pt x="120" y="0"/>
                    </a:cubicBezTo>
                    <a:cubicBezTo>
                      <a:pt x="77" y="0"/>
                      <a:pt x="37" y="13"/>
                      <a:pt x="4" y="35"/>
                    </a:cubicBezTo>
                    <a:cubicBezTo>
                      <a:pt x="1" y="36"/>
                      <a:pt x="0" y="38"/>
                      <a:pt x="0" y="41"/>
                    </a:cubicBezTo>
                    <a:cubicBezTo>
                      <a:pt x="0" y="43"/>
                      <a:pt x="0" y="46"/>
                      <a:pt x="2" y="48"/>
                    </a:cubicBezTo>
                    <a:lnTo>
                      <a:pt x="9"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4" name="Oval 21"/>
              <p:cNvSpPr>
                <a:spLocks noChangeArrowheads="1"/>
              </p:cNvSpPr>
              <p:nvPr/>
            </p:nvSpPr>
            <p:spPr bwMode="auto">
              <a:xfrm>
                <a:off x="4306049" y="4428350"/>
                <a:ext cx="71042" cy="7130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grpSp>
        <p:nvGrpSpPr>
          <p:cNvPr id="22" name="群組 21"/>
          <p:cNvGrpSpPr/>
          <p:nvPr/>
        </p:nvGrpSpPr>
        <p:grpSpPr>
          <a:xfrm>
            <a:off x="4739922" y="4066727"/>
            <a:ext cx="729758" cy="815324"/>
            <a:chOff x="4675207" y="3984541"/>
            <a:chExt cx="729758" cy="815324"/>
          </a:xfrm>
        </p:grpSpPr>
        <p:sp>
          <p:nvSpPr>
            <p:cNvPr id="23" name="手繪多邊形 22"/>
            <p:cNvSpPr/>
            <p:nvPr/>
          </p:nvSpPr>
          <p:spPr>
            <a:xfrm>
              <a:off x="4675207" y="3984541"/>
              <a:ext cx="729758" cy="815324"/>
            </a:xfrm>
            <a:custGeom>
              <a:avLst/>
              <a:gdLst>
                <a:gd name="connsiteX0" fmla="*/ 1414233 w 2825406"/>
                <a:gd name="connsiteY0" fmla="*/ 0 h 3156687"/>
                <a:gd name="connsiteX1" fmla="*/ 1588491 w 2825406"/>
                <a:gd name="connsiteY1" fmla="*/ 46588 h 3156687"/>
                <a:gd name="connsiteX2" fmla="*/ 2651375 w 2825406"/>
                <a:gd name="connsiteY2" fmla="*/ 660244 h 3156687"/>
                <a:gd name="connsiteX3" fmla="*/ 2825404 w 2825406"/>
                <a:gd name="connsiteY3" fmla="*/ 962620 h 3156687"/>
                <a:gd name="connsiteX4" fmla="*/ 2824553 w 2825406"/>
                <a:gd name="connsiteY4" fmla="*/ 2191887 h 3156687"/>
                <a:gd name="connsiteX5" fmla="*/ 2649943 w 2825406"/>
                <a:gd name="connsiteY5" fmla="*/ 2494321 h 3156687"/>
                <a:gd name="connsiteX6" fmla="*/ 1585792 w 2825406"/>
                <a:gd name="connsiteY6" fmla="*/ 3109691 h 3156687"/>
                <a:gd name="connsiteX7" fmla="*/ 1236913 w 2825406"/>
                <a:gd name="connsiteY7" fmla="*/ 3110165 h 3156687"/>
                <a:gd name="connsiteX8" fmla="*/ 174029 w 2825406"/>
                <a:gd name="connsiteY8" fmla="*/ 2496509 h 3156687"/>
                <a:gd name="connsiteX9" fmla="*/ 0 w 2825406"/>
                <a:gd name="connsiteY9" fmla="*/ 2194133 h 3156687"/>
                <a:gd name="connsiteX10" fmla="*/ 1267 w 2825406"/>
                <a:gd name="connsiteY10" fmla="*/ 965106 h 3156687"/>
                <a:gd name="connsiteX11" fmla="*/ 175877 w 2825406"/>
                <a:gd name="connsiteY11" fmla="*/ 662673 h 3156687"/>
                <a:gd name="connsiteX12" fmla="*/ 1239612 w 2825406"/>
                <a:gd name="connsiteY12" fmla="*/ 47063 h 3156687"/>
                <a:gd name="connsiteX13" fmla="*/ 1414233 w 2825406"/>
                <a:gd name="connsiteY13" fmla="*/ 0 h 31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5406" h="3156687">
                  <a:moveTo>
                    <a:pt x="1414233" y="0"/>
                  </a:moveTo>
                  <a:cubicBezTo>
                    <a:pt x="1474435" y="-74"/>
                    <a:pt x="1534577" y="15460"/>
                    <a:pt x="1588491" y="46588"/>
                  </a:cubicBezTo>
                  <a:lnTo>
                    <a:pt x="2651375" y="660244"/>
                  </a:lnTo>
                  <a:cubicBezTo>
                    <a:pt x="2759205" y="722499"/>
                    <a:pt x="2825887" y="837754"/>
                    <a:pt x="2825404" y="962620"/>
                  </a:cubicBezTo>
                  <a:lnTo>
                    <a:pt x="2824553" y="2191887"/>
                  </a:lnTo>
                  <a:cubicBezTo>
                    <a:pt x="2824311" y="2316336"/>
                    <a:pt x="2757598" y="2431887"/>
                    <a:pt x="2649943" y="2494321"/>
                  </a:cubicBezTo>
                  <a:lnTo>
                    <a:pt x="1585792" y="3109691"/>
                  </a:lnTo>
                  <a:cubicBezTo>
                    <a:pt x="1478138" y="3172125"/>
                    <a:pt x="1344742" y="3172421"/>
                    <a:pt x="1236913" y="3110165"/>
                  </a:cubicBezTo>
                  <a:lnTo>
                    <a:pt x="174029" y="2496509"/>
                  </a:lnTo>
                  <a:cubicBezTo>
                    <a:pt x="66200" y="2434254"/>
                    <a:pt x="174" y="2318822"/>
                    <a:pt x="0" y="2194133"/>
                  </a:cubicBezTo>
                  <a:lnTo>
                    <a:pt x="1267" y="965106"/>
                  </a:lnTo>
                  <a:cubicBezTo>
                    <a:pt x="1093" y="840417"/>
                    <a:pt x="67806" y="724867"/>
                    <a:pt x="175877" y="662673"/>
                  </a:cubicBezTo>
                  <a:lnTo>
                    <a:pt x="1239612" y="47063"/>
                  </a:lnTo>
                  <a:cubicBezTo>
                    <a:pt x="1293768" y="15757"/>
                    <a:pt x="1354031" y="75"/>
                    <a:pt x="141423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4" name="群組 23"/>
            <p:cNvGrpSpPr/>
            <p:nvPr/>
          </p:nvGrpSpPr>
          <p:grpSpPr>
            <a:xfrm>
              <a:off x="4877703" y="4198791"/>
              <a:ext cx="324767" cy="386825"/>
              <a:chOff x="4311490" y="5480067"/>
              <a:chExt cx="475492" cy="566351"/>
            </a:xfrm>
            <a:solidFill>
              <a:schemeClr val="bg1"/>
            </a:solidFill>
          </p:grpSpPr>
          <p:sp>
            <p:nvSpPr>
              <p:cNvPr id="25" name="手繪多邊形 24"/>
              <p:cNvSpPr>
                <a:spLocks/>
              </p:cNvSpPr>
              <p:nvPr/>
            </p:nvSpPr>
            <p:spPr bwMode="auto">
              <a:xfrm>
                <a:off x="4311490" y="5713228"/>
                <a:ext cx="475492" cy="333190"/>
              </a:xfrm>
              <a:custGeom>
                <a:avLst/>
                <a:gdLst>
                  <a:gd name="connsiteX0" fmla="*/ 476090 w 617148"/>
                  <a:gd name="connsiteY0" fmla="*/ 118237 h 432452"/>
                  <a:gd name="connsiteX1" fmla="*/ 470749 w 617148"/>
                  <a:gd name="connsiteY1" fmla="*/ 140808 h 432452"/>
                  <a:gd name="connsiteX2" fmla="*/ 460580 w 617148"/>
                  <a:gd name="connsiteY2" fmla="*/ 213179 h 432452"/>
                  <a:gd name="connsiteX3" fmla="*/ 440313 w 617148"/>
                  <a:gd name="connsiteY3" fmla="*/ 289367 h 432452"/>
                  <a:gd name="connsiteX4" fmla="*/ 467148 w 617148"/>
                  <a:gd name="connsiteY4" fmla="*/ 302795 h 432452"/>
                  <a:gd name="connsiteX5" fmla="*/ 496808 w 617148"/>
                  <a:gd name="connsiteY5" fmla="*/ 298837 h 432452"/>
                  <a:gd name="connsiteX6" fmla="*/ 561212 w 617148"/>
                  <a:gd name="connsiteY6" fmla="*/ 224629 h 432452"/>
                  <a:gd name="connsiteX7" fmla="*/ 561212 w 617148"/>
                  <a:gd name="connsiteY7" fmla="*/ 193744 h 432452"/>
                  <a:gd name="connsiteX8" fmla="*/ 493559 w 617148"/>
                  <a:gd name="connsiteY8" fmla="*/ 119465 h 432452"/>
                  <a:gd name="connsiteX9" fmla="*/ 476090 w 617148"/>
                  <a:gd name="connsiteY9" fmla="*/ 118237 h 432452"/>
                  <a:gd name="connsiteX10" fmla="*/ 149082 w 617148"/>
                  <a:gd name="connsiteY10" fmla="*/ 33936 h 432452"/>
                  <a:gd name="connsiteX11" fmla="*/ 122452 w 617148"/>
                  <a:gd name="connsiteY11" fmla="*/ 60251 h 432452"/>
                  <a:gd name="connsiteX12" fmla="*/ 95893 w 617148"/>
                  <a:gd name="connsiteY12" fmla="*/ 86496 h 432452"/>
                  <a:gd name="connsiteX13" fmla="*/ 95893 w 617148"/>
                  <a:gd name="connsiteY13" fmla="*/ 160645 h 432452"/>
                  <a:gd name="connsiteX14" fmla="*/ 99354 w 617148"/>
                  <a:gd name="connsiteY14" fmla="*/ 236839 h 432452"/>
                  <a:gd name="connsiteX15" fmla="*/ 244298 w 617148"/>
                  <a:gd name="connsiteY15" fmla="*/ 237051 h 432452"/>
                  <a:gd name="connsiteX16" fmla="*/ 249384 w 617148"/>
                  <a:gd name="connsiteY16" fmla="*/ 235147 h 432452"/>
                  <a:gd name="connsiteX17" fmla="*/ 249384 w 617148"/>
                  <a:gd name="connsiteY17" fmla="*/ 160857 h 432452"/>
                  <a:gd name="connsiteX18" fmla="*/ 249384 w 617148"/>
                  <a:gd name="connsiteY18" fmla="*/ 86496 h 432452"/>
                  <a:gd name="connsiteX19" fmla="*/ 222825 w 617148"/>
                  <a:gd name="connsiteY19" fmla="*/ 60251 h 432452"/>
                  <a:gd name="connsiteX20" fmla="*/ 196266 w 617148"/>
                  <a:gd name="connsiteY20" fmla="*/ 33936 h 432452"/>
                  <a:gd name="connsiteX21" fmla="*/ 172674 w 617148"/>
                  <a:gd name="connsiteY21" fmla="*/ 33936 h 432452"/>
                  <a:gd name="connsiteX22" fmla="*/ 0 w 617148"/>
                  <a:gd name="connsiteY22" fmla="*/ 0 h 432452"/>
                  <a:gd name="connsiteX23" fmla="*/ 236316 w 617148"/>
                  <a:gd name="connsiteY23" fmla="*/ 0 h 432452"/>
                  <a:gd name="connsiteX24" fmla="*/ 472631 w 617148"/>
                  <a:gd name="connsiteY24" fmla="*/ 0 h 432452"/>
                  <a:gd name="connsiteX25" fmla="*/ 472631 w 617148"/>
                  <a:gd name="connsiteY25" fmla="*/ 27395 h 432452"/>
                  <a:gd name="connsiteX26" fmla="*/ 474184 w 617148"/>
                  <a:gd name="connsiteY26" fmla="*/ 57189 h 432452"/>
                  <a:gd name="connsiteX27" fmla="*/ 492966 w 617148"/>
                  <a:gd name="connsiteY27" fmla="*/ 62555 h 432452"/>
                  <a:gd name="connsiteX28" fmla="*/ 605581 w 617148"/>
                  <a:gd name="connsiteY28" fmla="*/ 268367 h 432452"/>
                  <a:gd name="connsiteX29" fmla="*/ 518948 w 617148"/>
                  <a:gd name="connsiteY29" fmla="*/ 349280 h 432452"/>
                  <a:gd name="connsiteX30" fmla="*/ 421372 w 617148"/>
                  <a:gd name="connsiteY30" fmla="*/ 351257 h 432452"/>
                  <a:gd name="connsiteX31" fmla="*/ 411417 w 617148"/>
                  <a:gd name="connsiteY31" fmla="*/ 359588 h 432452"/>
                  <a:gd name="connsiteX32" fmla="*/ 372513 w 617148"/>
                  <a:gd name="connsiteY32" fmla="*/ 418402 h 432452"/>
                  <a:gd name="connsiteX33" fmla="*/ 361004 w 617148"/>
                  <a:gd name="connsiteY33" fmla="*/ 432452 h 432452"/>
                  <a:gd name="connsiteX34" fmla="*/ 237728 w 617148"/>
                  <a:gd name="connsiteY34" fmla="*/ 432452 h 432452"/>
                  <a:gd name="connsiteX35" fmla="*/ 114451 w 617148"/>
                  <a:gd name="connsiteY35" fmla="*/ 432452 h 432452"/>
                  <a:gd name="connsiteX36" fmla="*/ 105555 w 617148"/>
                  <a:gd name="connsiteY36" fmla="*/ 421932 h 432452"/>
                  <a:gd name="connsiteX37" fmla="*/ 44623 w 617148"/>
                  <a:gd name="connsiteY37" fmla="*/ 316873 h 432452"/>
                  <a:gd name="connsiteX38" fmla="*/ 22312 w 617148"/>
                  <a:gd name="connsiteY38" fmla="*/ 249092 h 432452"/>
                  <a:gd name="connsiteX39" fmla="*/ 9179 w 617148"/>
                  <a:gd name="connsiteY39" fmla="*/ 183360 h 432452"/>
                  <a:gd name="connsiteX40" fmla="*/ 1059 w 617148"/>
                  <a:gd name="connsiteY40" fmla="*/ 58319 h 4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7148" h="432452">
                    <a:moveTo>
                      <a:pt x="476090" y="118237"/>
                    </a:moveTo>
                    <a:cubicBezTo>
                      <a:pt x="473150" y="120984"/>
                      <a:pt x="472232" y="127698"/>
                      <a:pt x="470749" y="140808"/>
                    </a:cubicBezTo>
                    <a:cubicBezTo>
                      <a:pt x="468560" y="160668"/>
                      <a:pt x="464252" y="191341"/>
                      <a:pt x="460580" y="213179"/>
                    </a:cubicBezTo>
                    <a:cubicBezTo>
                      <a:pt x="457897" y="229646"/>
                      <a:pt x="446103" y="273889"/>
                      <a:pt x="440313" y="289367"/>
                    </a:cubicBezTo>
                    <a:cubicBezTo>
                      <a:pt x="436499" y="299614"/>
                      <a:pt x="442431" y="302653"/>
                      <a:pt x="467148" y="302795"/>
                    </a:cubicBezTo>
                    <a:cubicBezTo>
                      <a:pt x="479859" y="302936"/>
                      <a:pt x="488051" y="301805"/>
                      <a:pt x="496808" y="298837"/>
                    </a:cubicBezTo>
                    <a:cubicBezTo>
                      <a:pt x="530493" y="287529"/>
                      <a:pt x="553091" y="261450"/>
                      <a:pt x="561212" y="224629"/>
                    </a:cubicBezTo>
                    <a:cubicBezTo>
                      <a:pt x="564460" y="210070"/>
                      <a:pt x="564460" y="208373"/>
                      <a:pt x="561212" y="193744"/>
                    </a:cubicBezTo>
                    <a:cubicBezTo>
                      <a:pt x="552808" y="155579"/>
                      <a:pt x="529151" y="129642"/>
                      <a:pt x="493559" y="119465"/>
                    </a:cubicBezTo>
                    <a:cubicBezTo>
                      <a:pt x="483990" y="116708"/>
                      <a:pt x="479029" y="115489"/>
                      <a:pt x="476090" y="118237"/>
                    </a:cubicBezTo>
                    <a:close/>
                    <a:moveTo>
                      <a:pt x="149082" y="33936"/>
                    </a:moveTo>
                    <a:lnTo>
                      <a:pt x="122452" y="60251"/>
                    </a:lnTo>
                    <a:lnTo>
                      <a:pt x="95893" y="86496"/>
                    </a:lnTo>
                    <a:lnTo>
                      <a:pt x="95893" y="160645"/>
                    </a:lnTo>
                    <a:cubicBezTo>
                      <a:pt x="95893" y="229220"/>
                      <a:pt x="96175" y="235005"/>
                      <a:pt x="99354" y="236839"/>
                    </a:cubicBezTo>
                    <a:cubicBezTo>
                      <a:pt x="103945" y="239520"/>
                      <a:pt x="237305" y="239732"/>
                      <a:pt x="244298" y="237051"/>
                    </a:cubicBezTo>
                    <a:lnTo>
                      <a:pt x="249384" y="235147"/>
                    </a:lnTo>
                    <a:lnTo>
                      <a:pt x="249384" y="160857"/>
                    </a:lnTo>
                    <a:lnTo>
                      <a:pt x="249384" y="86496"/>
                    </a:lnTo>
                    <a:lnTo>
                      <a:pt x="222825" y="60251"/>
                    </a:lnTo>
                    <a:lnTo>
                      <a:pt x="196266" y="33936"/>
                    </a:lnTo>
                    <a:lnTo>
                      <a:pt x="172674" y="33936"/>
                    </a:lnTo>
                    <a:close/>
                    <a:moveTo>
                      <a:pt x="0" y="0"/>
                    </a:moveTo>
                    <a:lnTo>
                      <a:pt x="236316" y="0"/>
                    </a:lnTo>
                    <a:lnTo>
                      <a:pt x="472631" y="0"/>
                    </a:lnTo>
                    <a:lnTo>
                      <a:pt x="472631" y="27395"/>
                    </a:lnTo>
                    <a:cubicBezTo>
                      <a:pt x="472702" y="42504"/>
                      <a:pt x="473337" y="55848"/>
                      <a:pt x="474184" y="57189"/>
                    </a:cubicBezTo>
                    <a:cubicBezTo>
                      <a:pt x="475032" y="58460"/>
                      <a:pt x="483434" y="60861"/>
                      <a:pt x="492966" y="62555"/>
                    </a:cubicBezTo>
                    <a:cubicBezTo>
                      <a:pt x="588071" y="79147"/>
                      <a:pt x="642295" y="178205"/>
                      <a:pt x="605581" y="268367"/>
                    </a:cubicBezTo>
                    <a:cubicBezTo>
                      <a:pt x="590895" y="304376"/>
                      <a:pt x="555027" y="337913"/>
                      <a:pt x="518948" y="349280"/>
                    </a:cubicBezTo>
                    <a:cubicBezTo>
                      <a:pt x="482022" y="361000"/>
                      <a:pt x="465783" y="361283"/>
                      <a:pt x="421372" y="351257"/>
                    </a:cubicBezTo>
                    <a:cubicBezTo>
                      <a:pt x="417771" y="350481"/>
                      <a:pt x="415935" y="352034"/>
                      <a:pt x="411417" y="359588"/>
                    </a:cubicBezTo>
                    <a:cubicBezTo>
                      <a:pt x="393483" y="389596"/>
                      <a:pt x="382680" y="405975"/>
                      <a:pt x="372513" y="418402"/>
                    </a:cubicBezTo>
                    <a:lnTo>
                      <a:pt x="361004" y="432452"/>
                    </a:lnTo>
                    <a:lnTo>
                      <a:pt x="237728" y="432452"/>
                    </a:lnTo>
                    <a:lnTo>
                      <a:pt x="114451" y="432452"/>
                    </a:lnTo>
                    <a:lnTo>
                      <a:pt x="105555" y="421932"/>
                    </a:lnTo>
                    <a:cubicBezTo>
                      <a:pt x="81549" y="393761"/>
                      <a:pt x="60791" y="357823"/>
                      <a:pt x="44623" y="316873"/>
                    </a:cubicBezTo>
                    <a:cubicBezTo>
                      <a:pt x="34950" y="292161"/>
                      <a:pt x="25630" y="263849"/>
                      <a:pt x="22312" y="249092"/>
                    </a:cubicBezTo>
                    <a:cubicBezTo>
                      <a:pt x="14121" y="212166"/>
                      <a:pt x="12003" y="201505"/>
                      <a:pt x="9179" y="183360"/>
                    </a:cubicBezTo>
                    <a:cubicBezTo>
                      <a:pt x="4166" y="150952"/>
                      <a:pt x="2260" y="121581"/>
                      <a:pt x="1059" y="5831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84"/>
              <p:cNvSpPr>
                <a:spLocks/>
              </p:cNvSpPr>
              <p:nvPr/>
            </p:nvSpPr>
            <p:spPr bwMode="auto">
              <a:xfrm>
                <a:off x="4390889" y="5524444"/>
                <a:ext cx="47256" cy="140089"/>
              </a:xfrm>
              <a:custGeom>
                <a:avLst/>
                <a:gdLst>
                  <a:gd name="T0" fmla="*/ 269 w 871"/>
                  <a:gd name="T1" fmla="*/ 2483 h 2574"/>
                  <a:gd name="T2" fmla="*/ 280 w 871"/>
                  <a:gd name="T3" fmla="*/ 2103 h 2574"/>
                  <a:gd name="T4" fmla="*/ 215 w 871"/>
                  <a:gd name="T5" fmla="*/ 1452 h 2574"/>
                  <a:gd name="T6" fmla="*/ 1 w 871"/>
                  <a:gd name="T7" fmla="*/ 816 h 2574"/>
                  <a:gd name="T8" fmla="*/ 80 w 871"/>
                  <a:gd name="T9" fmla="*/ 415 h 2574"/>
                  <a:gd name="T10" fmla="*/ 590 w 871"/>
                  <a:gd name="T11" fmla="*/ 170 h 2574"/>
                  <a:gd name="T12" fmla="*/ 611 w 871"/>
                  <a:gd name="T13" fmla="*/ 482 h 2574"/>
                  <a:gd name="T14" fmla="*/ 653 w 871"/>
                  <a:gd name="T15" fmla="*/ 1213 h 2574"/>
                  <a:gd name="T16" fmla="*/ 855 w 871"/>
                  <a:gd name="T17" fmla="*/ 1884 h 2574"/>
                  <a:gd name="T18" fmla="*/ 626 w 871"/>
                  <a:gd name="T19" fmla="*/ 2447 h 2574"/>
                  <a:gd name="T20" fmla="*/ 269 w 871"/>
                  <a:gd name="T21" fmla="*/ 2483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1" h="2574">
                    <a:moveTo>
                      <a:pt x="269" y="2483"/>
                    </a:moveTo>
                    <a:cubicBezTo>
                      <a:pt x="169" y="2384"/>
                      <a:pt x="171" y="2308"/>
                      <a:pt x="280" y="2103"/>
                    </a:cubicBezTo>
                    <a:cubicBezTo>
                      <a:pt x="425" y="1830"/>
                      <a:pt x="414" y="1718"/>
                      <a:pt x="215" y="1452"/>
                    </a:cubicBezTo>
                    <a:cubicBezTo>
                      <a:pt x="43" y="1224"/>
                      <a:pt x="0" y="1094"/>
                      <a:pt x="1" y="816"/>
                    </a:cubicBezTo>
                    <a:cubicBezTo>
                      <a:pt x="2" y="610"/>
                      <a:pt x="14" y="550"/>
                      <a:pt x="80" y="415"/>
                    </a:cubicBezTo>
                    <a:cubicBezTo>
                      <a:pt x="233" y="103"/>
                      <a:pt x="447" y="0"/>
                      <a:pt x="590" y="170"/>
                    </a:cubicBezTo>
                    <a:cubicBezTo>
                      <a:pt x="676" y="273"/>
                      <a:pt x="684" y="388"/>
                      <a:pt x="611" y="482"/>
                    </a:cubicBezTo>
                    <a:cubicBezTo>
                      <a:pt x="408" y="742"/>
                      <a:pt x="417" y="900"/>
                      <a:pt x="653" y="1213"/>
                    </a:cubicBezTo>
                    <a:cubicBezTo>
                      <a:pt x="816" y="1427"/>
                      <a:pt x="871" y="1611"/>
                      <a:pt x="855" y="1884"/>
                    </a:cubicBezTo>
                    <a:cubicBezTo>
                      <a:pt x="840" y="2126"/>
                      <a:pt x="772" y="2294"/>
                      <a:pt x="626" y="2447"/>
                    </a:cubicBezTo>
                    <a:cubicBezTo>
                      <a:pt x="521" y="2558"/>
                      <a:pt x="360" y="2574"/>
                      <a:pt x="269" y="248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85"/>
              <p:cNvSpPr>
                <a:spLocks/>
              </p:cNvSpPr>
              <p:nvPr/>
            </p:nvSpPr>
            <p:spPr bwMode="auto">
              <a:xfrm>
                <a:off x="4545371" y="5529001"/>
                <a:ext cx="54452" cy="133612"/>
              </a:xfrm>
              <a:custGeom>
                <a:avLst/>
                <a:gdLst>
                  <a:gd name="T0" fmla="*/ 365 w 1003"/>
                  <a:gd name="T1" fmla="*/ 2399 h 2455"/>
                  <a:gd name="T2" fmla="*/ 393 w 1003"/>
                  <a:gd name="T3" fmla="*/ 2007 h 2455"/>
                  <a:gd name="T4" fmla="*/ 316 w 1003"/>
                  <a:gd name="T5" fmla="*/ 1360 h 2455"/>
                  <a:gd name="T6" fmla="*/ 115 w 1003"/>
                  <a:gd name="T7" fmla="*/ 957 h 2455"/>
                  <a:gd name="T8" fmla="*/ 542 w 1003"/>
                  <a:gd name="T9" fmla="*/ 0 h 2455"/>
                  <a:gd name="T10" fmla="*/ 685 w 1003"/>
                  <a:gd name="T11" fmla="*/ 69 h 2455"/>
                  <a:gd name="T12" fmla="*/ 676 w 1003"/>
                  <a:gd name="T13" fmla="*/ 454 h 2455"/>
                  <a:gd name="T14" fmla="*/ 722 w 1003"/>
                  <a:gd name="T15" fmla="*/ 1077 h 2455"/>
                  <a:gd name="T16" fmla="*/ 979 w 1003"/>
                  <a:gd name="T17" fmla="*/ 1799 h 2455"/>
                  <a:gd name="T18" fmla="*/ 749 w 1003"/>
                  <a:gd name="T19" fmla="*/ 2351 h 2455"/>
                  <a:gd name="T20" fmla="*/ 538 w 1003"/>
                  <a:gd name="T21" fmla="*/ 2455 h 2455"/>
                  <a:gd name="T22" fmla="*/ 365 w 1003"/>
                  <a:gd name="T23" fmla="*/ 2399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3" h="2455">
                    <a:moveTo>
                      <a:pt x="365" y="2399"/>
                    </a:moveTo>
                    <a:cubicBezTo>
                      <a:pt x="281" y="2314"/>
                      <a:pt x="292" y="2157"/>
                      <a:pt x="393" y="2007"/>
                    </a:cubicBezTo>
                    <a:cubicBezTo>
                      <a:pt x="548" y="1778"/>
                      <a:pt x="531" y="1632"/>
                      <a:pt x="316" y="1360"/>
                    </a:cubicBezTo>
                    <a:cubicBezTo>
                      <a:pt x="210" y="1226"/>
                      <a:pt x="185" y="1176"/>
                      <a:pt x="115" y="957"/>
                    </a:cubicBezTo>
                    <a:cubicBezTo>
                      <a:pt x="0" y="597"/>
                      <a:pt x="266" y="0"/>
                      <a:pt x="542" y="0"/>
                    </a:cubicBezTo>
                    <a:cubicBezTo>
                      <a:pt x="580" y="0"/>
                      <a:pt x="644" y="31"/>
                      <a:pt x="685" y="69"/>
                    </a:cubicBezTo>
                    <a:cubicBezTo>
                      <a:pt x="788" y="164"/>
                      <a:pt x="785" y="294"/>
                      <a:pt x="676" y="454"/>
                    </a:cubicBezTo>
                    <a:cubicBezTo>
                      <a:pt x="523" y="680"/>
                      <a:pt x="536" y="854"/>
                      <a:pt x="722" y="1077"/>
                    </a:cubicBezTo>
                    <a:cubicBezTo>
                      <a:pt x="905" y="1296"/>
                      <a:pt x="1003" y="1571"/>
                      <a:pt x="979" y="1799"/>
                    </a:cubicBezTo>
                    <a:cubicBezTo>
                      <a:pt x="959" y="1992"/>
                      <a:pt x="860" y="2230"/>
                      <a:pt x="749" y="2351"/>
                    </a:cubicBezTo>
                    <a:cubicBezTo>
                      <a:pt x="669" y="2439"/>
                      <a:pt x="635" y="2455"/>
                      <a:pt x="538" y="2455"/>
                    </a:cubicBezTo>
                    <a:cubicBezTo>
                      <a:pt x="459" y="2455"/>
                      <a:pt x="403" y="2437"/>
                      <a:pt x="365" y="239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8" name="Freeform 86"/>
              <p:cNvSpPr>
                <a:spLocks/>
              </p:cNvSpPr>
              <p:nvPr/>
            </p:nvSpPr>
            <p:spPr bwMode="auto">
              <a:xfrm>
                <a:off x="4467650" y="5480067"/>
                <a:ext cx="51094" cy="139609"/>
              </a:xfrm>
              <a:custGeom>
                <a:avLst/>
                <a:gdLst>
                  <a:gd name="T0" fmla="*/ 292 w 936"/>
                  <a:gd name="T1" fmla="*/ 2500 h 2569"/>
                  <a:gd name="T2" fmla="*/ 181 w 936"/>
                  <a:gd name="T3" fmla="*/ 2291 h 2569"/>
                  <a:gd name="T4" fmla="*/ 266 w 936"/>
                  <a:gd name="T5" fmla="*/ 2113 h 2569"/>
                  <a:gd name="T6" fmla="*/ 235 w 936"/>
                  <a:gd name="T7" fmla="*/ 1475 h 2569"/>
                  <a:gd name="T8" fmla="*/ 74 w 936"/>
                  <a:gd name="T9" fmla="*/ 1224 h 2569"/>
                  <a:gd name="T10" fmla="*/ 0 w 936"/>
                  <a:gd name="T11" fmla="*/ 815 h 2569"/>
                  <a:gd name="T12" fmla="*/ 74 w 936"/>
                  <a:gd name="T13" fmla="*/ 404 h 2569"/>
                  <a:gd name="T14" fmla="*/ 587 w 936"/>
                  <a:gd name="T15" fmla="*/ 156 h 2569"/>
                  <a:gd name="T16" fmla="*/ 562 w 936"/>
                  <a:gd name="T17" fmla="*/ 533 h 2569"/>
                  <a:gd name="T18" fmla="*/ 652 w 936"/>
                  <a:gd name="T19" fmla="*/ 1200 h 2569"/>
                  <a:gd name="T20" fmla="*/ 620 w 936"/>
                  <a:gd name="T21" fmla="*/ 2434 h 2569"/>
                  <a:gd name="T22" fmla="*/ 292 w 936"/>
                  <a:gd name="T23" fmla="*/ 2500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 h="2569">
                    <a:moveTo>
                      <a:pt x="292" y="2500"/>
                    </a:moveTo>
                    <a:cubicBezTo>
                      <a:pt x="234" y="2456"/>
                      <a:pt x="181" y="2356"/>
                      <a:pt x="181" y="2291"/>
                    </a:cubicBezTo>
                    <a:cubicBezTo>
                      <a:pt x="181" y="2263"/>
                      <a:pt x="220" y="2183"/>
                      <a:pt x="266" y="2113"/>
                    </a:cubicBezTo>
                    <a:cubicBezTo>
                      <a:pt x="417" y="1886"/>
                      <a:pt x="407" y="1691"/>
                      <a:pt x="235" y="1475"/>
                    </a:cubicBezTo>
                    <a:cubicBezTo>
                      <a:pt x="187" y="1415"/>
                      <a:pt x="114" y="1302"/>
                      <a:pt x="74" y="1224"/>
                    </a:cubicBezTo>
                    <a:cubicBezTo>
                      <a:pt x="9" y="1101"/>
                      <a:pt x="0" y="1049"/>
                      <a:pt x="0" y="815"/>
                    </a:cubicBezTo>
                    <a:cubicBezTo>
                      <a:pt x="0" y="580"/>
                      <a:pt x="9" y="529"/>
                      <a:pt x="74" y="404"/>
                    </a:cubicBezTo>
                    <a:cubicBezTo>
                      <a:pt x="235" y="96"/>
                      <a:pt x="432" y="0"/>
                      <a:pt x="587" y="156"/>
                    </a:cubicBezTo>
                    <a:cubicBezTo>
                      <a:pt x="687" y="256"/>
                      <a:pt x="681" y="349"/>
                      <a:pt x="562" y="533"/>
                    </a:cubicBezTo>
                    <a:cubicBezTo>
                      <a:pt x="409" y="771"/>
                      <a:pt x="430" y="929"/>
                      <a:pt x="652" y="1200"/>
                    </a:cubicBezTo>
                    <a:cubicBezTo>
                      <a:pt x="936" y="1548"/>
                      <a:pt x="921" y="2134"/>
                      <a:pt x="620" y="2434"/>
                    </a:cubicBezTo>
                    <a:cubicBezTo>
                      <a:pt x="512" y="2543"/>
                      <a:pt x="382" y="2569"/>
                      <a:pt x="292" y="25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spTree>
    <p:extLst>
      <p:ext uri="{BB962C8B-B14F-4D97-AF65-F5344CB8AC3E}">
        <p14:creationId xmlns:p14="http://schemas.microsoft.com/office/powerpoint/2010/main" val="4063556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33</a:t>
            </a:r>
            <a:endParaRPr lang="zh-TW" altLang="en-US" sz="4800" b="1" dirty="0"/>
          </a:p>
        </p:txBody>
      </p:sp>
      <p:sp>
        <p:nvSpPr>
          <p:cNvPr id="5" name="手繪多邊形 4"/>
          <p:cNvSpPr/>
          <p:nvPr/>
        </p:nvSpPr>
        <p:spPr>
          <a:xfrm>
            <a:off x="1600618" y="1585760"/>
            <a:ext cx="1508193" cy="1742045"/>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手繪多邊形 5"/>
          <p:cNvSpPr/>
          <p:nvPr/>
        </p:nvSpPr>
        <p:spPr>
          <a:xfrm>
            <a:off x="794012" y="2981317"/>
            <a:ext cx="1508193" cy="1742045"/>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手繪多邊形 6"/>
          <p:cNvSpPr/>
          <p:nvPr/>
        </p:nvSpPr>
        <p:spPr>
          <a:xfrm>
            <a:off x="2407223" y="2981317"/>
            <a:ext cx="1508193" cy="1742045"/>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手繪多邊形 7"/>
          <p:cNvSpPr/>
          <p:nvPr/>
        </p:nvSpPr>
        <p:spPr>
          <a:xfrm>
            <a:off x="1600618" y="4376873"/>
            <a:ext cx="1508193" cy="1742045"/>
          </a:xfrm>
          <a:custGeom>
            <a:avLst/>
            <a:gdLst>
              <a:gd name="connsiteX0" fmla="*/ 1413669 w 2825605"/>
              <a:gd name="connsiteY0" fmla="*/ 0 h 3263728"/>
              <a:gd name="connsiteX1" fmla="*/ 2825605 w 2825605"/>
              <a:gd name="connsiteY1" fmla="*/ 815181 h 3263728"/>
              <a:gd name="connsiteX2" fmla="*/ 2825028 w 2825605"/>
              <a:gd name="connsiteY2" fmla="*/ 2448130 h 3263728"/>
              <a:gd name="connsiteX3" fmla="*/ 1411936 w 2825605"/>
              <a:gd name="connsiteY3" fmla="*/ 3263728 h 3263728"/>
              <a:gd name="connsiteX4" fmla="*/ 0 w 2825605"/>
              <a:gd name="connsiteY4" fmla="*/ 2448547 h 3263728"/>
              <a:gd name="connsiteX5" fmla="*/ 1157 w 2825605"/>
              <a:gd name="connsiteY5" fmla="*/ 817767 h 32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605" h="3263728">
                <a:moveTo>
                  <a:pt x="1413669" y="0"/>
                </a:moveTo>
                <a:lnTo>
                  <a:pt x="2825605" y="815181"/>
                </a:lnTo>
                <a:lnTo>
                  <a:pt x="2825028" y="2448130"/>
                </a:lnTo>
                <a:lnTo>
                  <a:pt x="1411936" y="3263728"/>
                </a:lnTo>
                <a:lnTo>
                  <a:pt x="0" y="2448547"/>
                </a:lnTo>
                <a:lnTo>
                  <a:pt x="1157" y="8177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手繪多邊形 8"/>
          <p:cNvSpPr>
            <a:spLocks/>
          </p:cNvSpPr>
          <p:nvPr/>
        </p:nvSpPr>
        <p:spPr bwMode="auto">
          <a:xfrm flipV="1">
            <a:off x="2219757" y="1867221"/>
            <a:ext cx="302663" cy="559001"/>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grpSp>
        <p:nvGrpSpPr>
          <p:cNvPr id="10" name="群組 9"/>
          <p:cNvGrpSpPr/>
          <p:nvPr/>
        </p:nvGrpSpPr>
        <p:grpSpPr>
          <a:xfrm>
            <a:off x="1316535" y="3312219"/>
            <a:ext cx="473441" cy="471475"/>
            <a:chOff x="35309818" y="13261794"/>
            <a:chExt cx="2516828" cy="2506357"/>
          </a:xfrm>
          <a:solidFill>
            <a:schemeClr val="bg1"/>
          </a:solidFill>
        </p:grpSpPr>
        <p:sp>
          <p:nvSpPr>
            <p:cNvPr id="26" name="手繪多邊形 25"/>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27"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28"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29"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30"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31"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sp>
          <p:nvSpPr>
            <p:cNvPr id="32"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grpSp>
      <p:sp>
        <p:nvSpPr>
          <p:cNvPr id="11" name="手繪多邊形 10"/>
          <p:cNvSpPr>
            <a:spLocks/>
          </p:cNvSpPr>
          <p:nvPr/>
        </p:nvSpPr>
        <p:spPr bwMode="auto">
          <a:xfrm>
            <a:off x="2898194" y="3353008"/>
            <a:ext cx="528317" cy="389897"/>
          </a:xfrm>
          <a:custGeom>
            <a:avLst/>
            <a:gdLst>
              <a:gd name="connsiteX0" fmla="*/ 2313240 w 4627012"/>
              <a:gd name="connsiteY0" fmla="*/ 2906712 h 3414712"/>
              <a:gd name="connsiteX1" fmla="*/ 1912260 w 4627012"/>
              <a:gd name="connsiteY1" fmla="*/ 2918932 h 3414712"/>
              <a:gd name="connsiteX2" fmla="*/ 1906856 w 4627012"/>
              <a:gd name="connsiteY2" fmla="*/ 3234846 h 3414712"/>
              <a:gd name="connsiteX3" fmla="*/ 2311440 w 4627012"/>
              <a:gd name="connsiteY3" fmla="*/ 3241676 h 3414712"/>
              <a:gd name="connsiteX4" fmla="*/ 2721424 w 4627012"/>
              <a:gd name="connsiteY4" fmla="*/ 3229456 h 3414712"/>
              <a:gd name="connsiteX5" fmla="*/ 2733676 w 4627012"/>
              <a:gd name="connsiteY5" fmla="*/ 3078146 h 3414712"/>
              <a:gd name="connsiteX6" fmla="*/ 2717824 w 4627012"/>
              <a:gd name="connsiteY6" fmla="*/ 2922886 h 3414712"/>
              <a:gd name="connsiteX7" fmla="*/ 2313240 w 4627012"/>
              <a:gd name="connsiteY7" fmla="*/ 2906712 h 3414712"/>
              <a:gd name="connsiteX8" fmla="*/ 1584960 w 4627012"/>
              <a:gd name="connsiteY8" fmla="*/ 286972 h 3414712"/>
              <a:gd name="connsiteX9" fmla="*/ 289164 w 4627012"/>
              <a:gd name="connsiteY9" fmla="*/ 296550 h 3414712"/>
              <a:gd name="connsiteX10" fmla="*/ 287364 w 4627012"/>
              <a:gd name="connsiteY10" fmla="*/ 2620194 h 3414712"/>
              <a:gd name="connsiteX11" fmla="*/ 2319024 w 4627012"/>
              <a:gd name="connsiteY11" fmla="*/ 2632076 h 3414712"/>
              <a:gd name="connsiteX12" fmla="*/ 4338444 w 4627012"/>
              <a:gd name="connsiteY12" fmla="*/ 2632076 h 3414712"/>
              <a:gd name="connsiteX13" fmla="*/ 4343844 w 4627012"/>
              <a:gd name="connsiteY13" fmla="*/ 2609392 h 3414712"/>
              <a:gd name="connsiteX14" fmla="*/ 4346724 w 4627012"/>
              <a:gd name="connsiteY14" fmla="*/ 1438210 h 3414712"/>
              <a:gd name="connsiteX15" fmla="*/ 4343844 w 4627012"/>
              <a:gd name="connsiteY15" fmla="*/ 290070 h 3414712"/>
              <a:gd name="connsiteX16" fmla="*/ 2323344 w 4627012"/>
              <a:gd name="connsiteY16" fmla="*/ 287550 h 3414712"/>
              <a:gd name="connsiteX17" fmla="*/ 1584960 w 4627012"/>
              <a:gd name="connsiteY17" fmla="*/ 286972 h 3414712"/>
              <a:gd name="connsiteX18" fmla="*/ 4623604 w 4627012"/>
              <a:gd name="connsiteY18" fmla="*/ 0 h 3414712"/>
              <a:gd name="connsiteX19" fmla="*/ 4626124 w 4627012"/>
              <a:gd name="connsiteY19" fmla="*/ 1442872 h 3414712"/>
              <a:gd name="connsiteX20" fmla="*/ 4625404 w 4627012"/>
              <a:gd name="connsiteY20" fmla="*/ 2896186 h 3414712"/>
              <a:gd name="connsiteX21" fmla="*/ 3827856 w 4627012"/>
              <a:gd name="connsiteY21" fmla="*/ 2906628 h 3414712"/>
              <a:gd name="connsiteX22" fmla="*/ 3020592 w 4627012"/>
              <a:gd name="connsiteY22" fmla="*/ 2914912 h 3414712"/>
              <a:gd name="connsiteX23" fmla="*/ 3010148 w 4627012"/>
              <a:gd name="connsiteY23" fmla="*/ 3079832 h 3414712"/>
              <a:gd name="connsiteX24" fmla="*/ 3013028 w 4627012"/>
              <a:gd name="connsiteY24" fmla="*/ 3236830 h 3414712"/>
              <a:gd name="connsiteX25" fmla="*/ 3485796 w 4627012"/>
              <a:gd name="connsiteY25" fmla="*/ 3241870 h 3414712"/>
              <a:gd name="connsiteX26" fmla="*/ 3976204 w 4627012"/>
              <a:gd name="connsiteY26" fmla="*/ 3255554 h 3414712"/>
              <a:gd name="connsiteX27" fmla="*/ 4014012 w 4627012"/>
              <a:gd name="connsiteY27" fmla="*/ 3357820 h 3414712"/>
              <a:gd name="connsiteX28" fmla="*/ 4014012 w 4627012"/>
              <a:gd name="connsiteY28" fmla="*/ 3414712 h 3414712"/>
              <a:gd name="connsiteX29" fmla="*/ 2306940 w 4627012"/>
              <a:gd name="connsiteY29" fmla="*/ 3414712 h 3414712"/>
              <a:gd name="connsiteX30" fmla="*/ 599508 w 4627012"/>
              <a:gd name="connsiteY30" fmla="*/ 3414712 h 3414712"/>
              <a:gd name="connsiteX31" fmla="*/ 599508 w 4627012"/>
              <a:gd name="connsiteY31" fmla="*/ 3372942 h 3414712"/>
              <a:gd name="connsiteX32" fmla="*/ 656400 w 4627012"/>
              <a:gd name="connsiteY32" fmla="*/ 3253394 h 3414712"/>
              <a:gd name="connsiteX33" fmla="*/ 1136728 w 4627012"/>
              <a:gd name="connsiteY33" fmla="*/ 3241870 h 3414712"/>
              <a:gd name="connsiteX34" fmla="*/ 1603732 w 4627012"/>
              <a:gd name="connsiteY34" fmla="*/ 3229628 h 3414712"/>
              <a:gd name="connsiteX35" fmla="*/ 1615976 w 4627012"/>
              <a:gd name="connsiteY35" fmla="*/ 3078030 h 3414712"/>
              <a:gd name="connsiteX36" fmla="*/ 1599772 w 4627012"/>
              <a:gd name="connsiteY36" fmla="*/ 2922472 h 3414712"/>
              <a:gd name="connsiteX37" fmla="*/ 792144 w 4627012"/>
              <a:gd name="connsiteY37" fmla="*/ 2906268 h 3414712"/>
              <a:gd name="connsiteX38" fmla="*/ 0 w 4627012"/>
              <a:gd name="connsiteY38" fmla="*/ 2906268 h 3414712"/>
              <a:gd name="connsiteX39" fmla="*/ 2520 w 4627012"/>
              <a:gd name="connsiteY39" fmla="*/ 1455836 h 3414712"/>
              <a:gd name="connsiteX40" fmla="*/ 5040 w 4627012"/>
              <a:gd name="connsiteY40" fmla="*/ 5042 h 3414712"/>
              <a:gd name="connsiteX41" fmla="*/ 2314500 w 4627012"/>
              <a:gd name="connsiteY41" fmla="*/ 2520 h 341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27012" h="3414712">
                <a:moveTo>
                  <a:pt x="2313240" y="2906712"/>
                </a:moveTo>
                <a:cubicBezTo>
                  <a:pt x="2024304" y="2906712"/>
                  <a:pt x="1921268" y="2909946"/>
                  <a:pt x="1912260" y="2918932"/>
                </a:cubicBezTo>
                <a:cubicBezTo>
                  <a:pt x="1898932" y="2932230"/>
                  <a:pt x="1893888" y="3222268"/>
                  <a:pt x="1906856" y="3234846"/>
                </a:cubicBezTo>
                <a:cubicBezTo>
                  <a:pt x="1910460" y="3238440"/>
                  <a:pt x="2092756" y="3241676"/>
                  <a:pt x="2311440" y="3241676"/>
                </a:cubicBezTo>
                <a:cubicBezTo>
                  <a:pt x="2607220" y="3241676"/>
                  <a:pt x="2712420" y="3238440"/>
                  <a:pt x="2721424" y="3229456"/>
                </a:cubicBezTo>
                <a:cubicBezTo>
                  <a:pt x="2729712" y="3221190"/>
                  <a:pt x="2733676" y="3172670"/>
                  <a:pt x="2733676" y="3078146"/>
                </a:cubicBezTo>
                <a:cubicBezTo>
                  <a:pt x="2733676" y="2964936"/>
                  <a:pt x="2730792" y="2935824"/>
                  <a:pt x="2717824" y="2922886"/>
                </a:cubicBezTo>
                <a:cubicBezTo>
                  <a:pt x="2703772" y="2908868"/>
                  <a:pt x="2652976" y="2906712"/>
                  <a:pt x="2313240" y="2906712"/>
                </a:cubicBezTo>
                <a:close/>
                <a:moveTo>
                  <a:pt x="1584960" y="286972"/>
                </a:moveTo>
                <a:cubicBezTo>
                  <a:pt x="654628" y="286788"/>
                  <a:pt x="297356" y="289530"/>
                  <a:pt x="289164" y="296550"/>
                </a:cubicBezTo>
                <a:cubicBezTo>
                  <a:pt x="269728" y="312392"/>
                  <a:pt x="268288" y="2601112"/>
                  <a:pt x="287364" y="2620194"/>
                </a:cubicBezTo>
                <a:cubicBezTo>
                  <a:pt x="296724" y="2629554"/>
                  <a:pt x="761804" y="2632076"/>
                  <a:pt x="2319024" y="2632076"/>
                </a:cubicBezTo>
                <a:lnTo>
                  <a:pt x="4338444" y="2632076"/>
                </a:lnTo>
                <a:lnTo>
                  <a:pt x="4343844" y="2609392"/>
                </a:lnTo>
                <a:cubicBezTo>
                  <a:pt x="4347080" y="2596792"/>
                  <a:pt x="4348160" y="2069706"/>
                  <a:pt x="4346724" y="1438210"/>
                </a:cubicBezTo>
                <a:lnTo>
                  <a:pt x="4343844" y="290070"/>
                </a:lnTo>
                <a:lnTo>
                  <a:pt x="2323344" y="287550"/>
                </a:lnTo>
                <a:cubicBezTo>
                  <a:pt x="2044864" y="287212"/>
                  <a:pt x="1799652" y="287014"/>
                  <a:pt x="1584960" y="286972"/>
                </a:cubicBezTo>
                <a:close/>
                <a:moveTo>
                  <a:pt x="4623604" y="0"/>
                </a:moveTo>
                <a:lnTo>
                  <a:pt x="4626124" y="1442872"/>
                </a:lnTo>
                <a:cubicBezTo>
                  <a:pt x="4627564" y="2236866"/>
                  <a:pt x="4627204" y="2890786"/>
                  <a:pt x="4625404" y="2896186"/>
                </a:cubicBezTo>
                <a:cubicBezTo>
                  <a:pt x="4623240" y="2903028"/>
                  <a:pt x="4347792" y="2906628"/>
                  <a:pt x="3827856" y="2906628"/>
                </a:cubicBezTo>
                <a:cubicBezTo>
                  <a:pt x="3390736" y="2906628"/>
                  <a:pt x="3027432" y="2910590"/>
                  <a:pt x="3020592" y="2914912"/>
                </a:cubicBezTo>
                <a:cubicBezTo>
                  <a:pt x="3010508" y="2921392"/>
                  <a:pt x="3007988" y="2961362"/>
                  <a:pt x="3010148" y="3079832"/>
                </a:cubicBezTo>
                <a:lnTo>
                  <a:pt x="3013028" y="3236830"/>
                </a:lnTo>
                <a:lnTo>
                  <a:pt x="3485796" y="3241870"/>
                </a:lnTo>
                <a:cubicBezTo>
                  <a:pt x="3745404" y="3244752"/>
                  <a:pt x="3966124" y="3250872"/>
                  <a:pt x="3976204" y="3255554"/>
                </a:cubicBezTo>
                <a:cubicBezTo>
                  <a:pt x="4003928" y="3269238"/>
                  <a:pt x="4014012" y="3296244"/>
                  <a:pt x="4014012" y="3357820"/>
                </a:cubicBezTo>
                <a:lnTo>
                  <a:pt x="4014012" y="3414712"/>
                </a:lnTo>
                <a:lnTo>
                  <a:pt x="2306940" y="3414712"/>
                </a:lnTo>
                <a:lnTo>
                  <a:pt x="599508" y="3414712"/>
                </a:lnTo>
                <a:lnTo>
                  <a:pt x="599508" y="3372942"/>
                </a:lnTo>
                <a:cubicBezTo>
                  <a:pt x="599508" y="3319650"/>
                  <a:pt x="623992" y="3268158"/>
                  <a:pt x="656400" y="3253394"/>
                </a:cubicBezTo>
                <a:cubicBezTo>
                  <a:pt x="674404" y="3245112"/>
                  <a:pt x="818428" y="3241870"/>
                  <a:pt x="1136728" y="3241870"/>
                </a:cubicBezTo>
                <a:cubicBezTo>
                  <a:pt x="1476988" y="3241870"/>
                  <a:pt x="1594372" y="3238630"/>
                  <a:pt x="1603732" y="3229628"/>
                </a:cubicBezTo>
                <a:cubicBezTo>
                  <a:pt x="1612012" y="3221346"/>
                  <a:pt x="1615976" y="3172734"/>
                  <a:pt x="1615976" y="3078030"/>
                </a:cubicBezTo>
                <a:cubicBezTo>
                  <a:pt x="1615976" y="2964604"/>
                  <a:pt x="1612732" y="2935436"/>
                  <a:pt x="1599772" y="2922472"/>
                </a:cubicBezTo>
                <a:cubicBezTo>
                  <a:pt x="1585728" y="2908070"/>
                  <a:pt x="1498232" y="2906268"/>
                  <a:pt x="792144" y="2906268"/>
                </a:cubicBezTo>
                <a:lnTo>
                  <a:pt x="0" y="2906268"/>
                </a:lnTo>
                <a:lnTo>
                  <a:pt x="2520" y="1455836"/>
                </a:lnTo>
                <a:lnTo>
                  <a:pt x="5040" y="5042"/>
                </a:lnTo>
                <a:lnTo>
                  <a:pt x="2314500" y="2520"/>
                </a:ln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solidFill>
                <a:schemeClr val="bg1">
                  <a:lumMod val="50000"/>
                </a:schemeClr>
              </a:solidFill>
            </a:endParaRPr>
          </a:p>
        </p:txBody>
      </p:sp>
      <p:grpSp>
        <p:nvGrpSpPr>
          <p:cNvPr id="14" name="群組 13"/>
          <p:cNvGrpSpPr/>
          <p:nvPr/>
        </p:nvGrpSpPr>
        <p:grpSpPr>
          <a:xfrm>
            <a:off x="2121115" y="4734413"/>
            <a:ext cx="488389" cy="361465"/>
            <a:chOff x="4120407" y="4174776"/>
            <a:chExt cx="438956" cy="324876"/>
          </a:xfrm>
          <a:solidFill>
            <a:schemeClr val="bg1"/>
          </a:solidFill>
        </p:grpSpPr>
        <p:sp>
          <p:nvSpPr>
            <p:cNvPr id="22" name="Freeform 18"/>
            <p:cNvSpPr>
              <a:spLocks/>
            </p:cNvSpPr>
            <p:nvPr/>
          </p:nvSpPr>
          <p:spPr bwMode="auto">
            <a:xfrm>
              <a:off x="4249786" y="4342529"/>
              <a:ext cx="180198" cy="67672"/>
            </a:xfrm>
            <a:custGeom>
              <a:avLst/>
              <a:gdLst>
                <a:gd name="T0" fmla="*/ 49 w 99"/>
                <a:gd name="T1" fmla="*/ 0 h 37"/>
                <a:gd name="T2" fmla="*/ 4 w 99"/>
                <a:gd name="T3" fmla="*/ 14 h 37"/>
                <a:gd name="T4" fmla="*/ 0 w 99"/>
                <a:gd name="T5" fmla="*/ 21 h 37"/>
                <a:gd name="T6" fmla="*/ 3 w 99"/>
                <a:gd name="T7" fmla="*/ 27 h 37"/>
                <a:gd name="T8" fmla="*/ 9 w 99"/>
                <a:gd name="T9" fmla="*/ 34 h 37"/>
                <a:gd name="T10" fmla="*/ 20 w 99"/>
                <a:gd name="T11" fmla="*/ 35 h 37"/>
                <a:gd name="T12" fmla="*/ 49 w 99"/>
                <a:gd name="T13" fmla="*/ 26 h 37"/>
                <a:gd name="T14" fmla="*/ 79 w 99"/>
                <a:gd name="T15" fmla="*/ 35 h 37"/>
                <a:gd name="T16" fmla="*/ 90 w 99"/>
                <a:gd name="T17" fmla="*/ 34 h 37"/>
                <a:gd name="T18" fmla="*/ 96 w 99"/>
                <a:gd name="T19" fmla="*/ 27 h 37"/>
                <a:gd name="T20" fmla="*/ 99 w 99"/>
                <a:gd name="T21" fmla="*/ 21 h 37"/>
                <a:gd name="T22" fmla="*/ 95 w 99"/>
                <a:gd name="T23" fmla="*/ 14 h 37"/>
                <a:gd name="T24" fmla="*/ 49 w 99"/>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37">
                  <a:moveTo>
                    <a:pt x="49" y="0"/>
                  </a:moveTo>
                  <a:cubicBezTo>
                    <a:pt x="32" y="0"/>
                    <a:pt x="17" y="5"/>
                    <a:pt x="4" y="14"/>
                  </a:cubicBezTo>
                  <a:cubicBezTo>
                    <a:pt x="2" y="16"/>
                    <a:pt x="1" y="18"/>
                    <a:pt x="0" y="21"/>
                  </a:cubicBezTo>
                  <a:cubicBezTo>
                    <a:pt x="0" y="23"/>
                    <a:pt x="1" y="26"/>
                    <a:pt x="3" y="27"/>
                  </a:cubicBezTo>
                  <a:lnTo>
                    <a:pt x="9" y="34"/>
                  </a:lnTo>
                  <a:cubicBezTo>
                    <a:pt x="12" y="37"/>
                    <a:pt x="17" y="37"/>
                    <a:pt x="20" y="35"/>
                  </a:cubicBezTo>
                  <a:cubicBezTo>
                    <a:pt x="28" y="29"/>
                    <a:pt x="39" y="26"/>
                    <a:pt x="49" y="26"/>
                  </a:cubicBezTo>
                  <a:cubicBezTo>
                    <a:pt x="60" y="26"/>
                    <a:pt x="71" y="29"/>
                    <a:pt x="79" y="35"/>
                  </a:cubicBezTo>
                  <a:cubicBezTo>
                    <a:pt x="82" y="37"/>
                    <a:pt x="87" y="37"/>
                    <a:pt x="90" y="34"/>
                  </a:cubicBezTo>
                  <a:lnTo>
                    <a:pt x="96" y="27"/>
                  </a:lnTo>
                  <a:cubicBezTo>
                    <a:pt x="98" y="26"/>
                    <a:pt x="99" y="23"/>
                    <a:pt x="99" y="21"/>
                  </a:cubicBezTo>
                  <a:cubicBezTo>
                    <a:pt x="98" y="18"/>
                    <a:pt x="97" y="16"/>
                    <a:pt x="95" y="14"/>
                  </a:cubicBezTo>
                  <a:cubicBezTo>
                    <a:pt x="82" y="5"/>
                    <a:pt x="66" y="0"/>
                    <a:pt x="4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3" name="Freeform 19"/>
            <p:cNvSpPr>
              <a:spLocks/>
            </p:cNvSpPr>
            <p:nvPr/>
          </p:nvSpPr>
          <p:spPr bwMode="auto">
            <a:xfrm>
              <a:off x="4182374" y="4256708"/>
              <a:ext cx="315022" cy="85821"/>
            </a:xfrm>
            <a:custGeom>
              <a:avLst/>
              <a:gdLst>
                <a:gd name="T0" fmla="*/ 86 w 173"/>
                <a:gd name="T1" fmla="*/ 0 h 47"/>
                <a:gd name="T2" fmla="*/ 4 w 173"/>
                <a:gd name="T3" fmla="*/ 24 h 47"/>
                <a:gd name="T4" fmla="*/ 0 w 173"/>
                <a:gd name="T5" fmla="*/ 30 h 47"/>
                <a:gd name="T6" fmla="*/ 3 w 173"/>
                <a:gd name="T7" fmla="*/ 37 h 47"/>
                <a:gd name="T8" fmla="*/ 9 w 173"/>
                <a:gd name="T9" fmla="*/ 44 h 47"/>
                <a:gd name="T10" fmla="*/ 19 w 173"/>
                <a:gd name="T11" fmla="*/ 45 h 47"/>
                <a:gd name="T12" fmla="*/ 86 w 173"/>
                <a:gd name="T13" fmla="*/ 26 h 47"/>
                <a:gd name="T14" fmla="*/ 154 w 173"/>
                <a:gd name="T15" fmla="*/ 45 h 47"/>
                <a:gd name="T16" fmla="*/ 164 w 173"/>
                <a:gd name="T17" fmla="*/ 44 h 47"/>
                <a:gd name="T18" fmla="*/ 170 w 173"/>
                <a:gd name="T19" fmla="*/ 37 h 47"/>
                <a:gd name="T20" fmla="*/ 173 w 173"/>
                <a:gd name="T21" fmla="*/ 30 h 47"/>
                <a:gd name="T22" fmla="*/ 169 w 173"/>
                <a:gd name="T23" fmla="*/ 24 h 47"/>
                <a:gd name="T24" fmla="*/ 86 w 17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47">
                  <a:moveTo>
                    <a:pt x="86" y="0"/>
                  </a:moveTo>
                  <a:cubicBezTo>
                    <a:pt x="56" y="0"/>
                    <a:pt x="28" y="9"/>
                    <a:pt x="4" y="24"/>
                  </a:cubicBezTo>
                  <a:cubicBezTo>
                    <a:pt x="2" y="25"/>
                    <a:pt x="0" y="28"/>
                    <a:pt x="0" y="30"/>
                  </a:cubicBezTo>
                  <a:cubicBezTo>
                    <a:pt x="0" y="33"/>
                    <a:pt x="1" y="35"/>
                    <a:pt x="3" y="37"/>
                  </a:cubicBezTo>
                  <a:lnTo>
                    <a:pt x="9" y="44"/>
                  </a:lnTo>
                  <a:cubicBezTo>
                    <a:pt x="12" y="46"/>
                    <a:pt x="16" y="47"/>
                    <a:pt x="19" y="45"/>
                  </a:cubicBezTo>
                  <a:cubicBezTo>
                    <a:pt x="39" y="33"/>
                    <a:pt x="62" y="26"/>
                    <a:pt x="86" y="26"/>
                  </a:cubicBezTo>
                  <a:cubicBezTo>
                    <a:pt x="111" y="26"/>
                    <a:pt x="134" y="33"/>
                    <a:pt x="154" y="45"/>
                  </a:cubicBezTo>
                  <a:cubicBezTo>
                    <a:pt x="157" y="47"/>
                    <a:pt x="161" y="46"/>
                    <a:pt x="164" y="44"/>
                  </a:cubicBezTo>
                  <a:lnTo>
                    <a:pt x="170" y="37"/>
                  </a:lnTo>
                  <a:cubicBezTo>
                    <a:pt x="172" y="35"/>
                    <a:pt x="173" y="33"/>
                    <a:pt x="173" y="30"/>
                  </a:cubicBezTo>
                  <a:cubicBezTo>
                    <a:pt x="173" y="28"/>
                    <a:pt x="171" y="25"/>
                    <a:pt x="169" y="24"/>
                  </a:cubicBezTo>
                  <a:cubicBezTo>
                    <a:pt x="145" y="9"/>
                    <a:pt x="117" y="0"/>
                    <a:pt x="8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20"/>
            <p:cNvSpPr>
              <a:spLocks/>
            </p:cNvSpPr>
            <p:nvPr/>
          </p:nvSpPr>
          <p:spPr bwMode="auto">
            <a:xfrm>
              <a:off x="4120407" y="4174776"/>
              <a:ext cx="438956" cy="105786"/>
            </a:xfrm>
            <a:custGeom>
              <a:avLst/>
              <a:gdLst>
                <a:gd name="T0" fmla="*/ 9 w 241"/>
                <a:gd name="T1" fmla="*/ 54 h 58"/>
                <a:gd name="T2" fmla="*/ 19 w 241"/>
                <a:gd name="T3" fmla="*/ 55 h 58"/>
                <a:gd name="T4" fmla="*/ 120 w 241"/>
                <a:gd name="T5" fmla="*/ 26 h 58"/>
                <a:gd name="T6" fmla="*/ 222 w 241"/>
                <a:gd name="T7" fmla="*/ 55 h 58"/>
                <a:gd name="T8" fmla="*/ 232 w 241"/>
                <a:gd name="T9" fmla="*/ 54 h 58"/>
                <a:gd name="T10" fmla="*/ 239 w 241"/>
                <a:gd name="T11" fmla="*/ 48 h 58"/>
                <a:gd name="T12" fmla="*/ 241 w 241"/>
                <a:gd name="T13" fmla="*/ 41 h 58"/>
                <a:gd name="T14" fmla="*/ 237 w 241"/>
                <a:gd name="T15" fmla="*/ 35 h 58"/>
                <a:gd name="T16" fmla="*/ 120 w 241"/>
                <a:gd name="T17" fmla="*/ 0 h 58"/>
                <a:gd name="T18" fmla="*/ 4 w 241"/>
                <a:gd name="T19" fmla="*/ 35 h 58"/>
                <a:gd name="T20" fmla="*/ 0 w 241"/>
                <a:gd name="T21" fmla="*/ 41 h 58"/>
                <a:gd name="T22" fmla="*/ 2 w 241"/>
                <a:gd name="T23" fmla="*/ 48 h 58"/>
                <a:gd name="T24" fmla="*/ 9 w 241"/>
                <a:gd name="T2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58">
                  <a:moveTo>
                    <a:pt x="9" y="54"/>
                  </a:moveTo>
                  <a:cubicBezTo>
                    <a:pt x="12" y="57"/>
                    <a:pt x="16" y="58"/>
                    <a:pt x="19" y="55"/>
                  </a:cubicBezTo>
                  <a:cubicBezTo>
                    <a:pt x="49" y="37"/>
                    <a:pt x="83" y="26"/>
                    <a:pt x="120" y="26"/>
                  </a:cubicBezTo>
                  <a:cubicBezTo>
                    <a:pt x="158" y="26"/>
                    <a:pt x="192" y="37"/>
                    <a:pt x="222" y="55"/>
                  </a:cubicBezTo>
                  <a:cubicBezTo>
                    <a:pt x="225" y="58"/>
                    <a:pt x="229" y="57"/>
                    <a:pt x="232" y="54"/>
                  </a:cubicBezTo>
                  <a:lnTo>
                    <a:pt x="239" y="48"/>
                  </a:lnTo>
                  <a:cubicBezTo>
                    <a:pt x="241" y="46"/>
                    <a:pt x="241" y="43"/>
                    <a:pt x="241" y="41"/>
                  </a:cubicBezTo>
                  <a:cubicBezTo>
                    <a:pt x="241" y="38"/>
                    <a:pt x="240" y="36"/>
                    <a:pt x="237" y="35"/>
                  </a:cubicBezTo>
                  <a:cubicBezTo>
                    <a:pt x="204" y="13"/>
                    <a:pt x="164" y="0"/>
                    <a:pt x="120" y="0"/>
                  </a:cubicBezTo>
                  <a:cubicBezTo>
                    <a:pt x="77" y="0"/>
                    <a:pt x="37" y="13"/>
                    <a:pt x="4" y="35"/>
                  </a:cubicBezTo>
                  <a:cubicBezTo>
                    <a:pt x="1" y="36"/>
                    <a:pt x="0" y="38"/>
                    <a:pt x="0" y="41"/>
                  </a:cubicBezTo>
                  <a:cubicBezTo>
                    <a:pt x="0" y="43"/>
                    <a:pt x="0" y="46"/>
                    <a:pt x="2" y="48"/>
                  </a:cubicBezTo>
                  <a:lnTo>
                    <a:pt x="9" y="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Oval 21"/>
            <p:cNvSpPr>
              <a:spLocks noChangeArrowheads="1"/>
            </p:cNvSpPr>
            <p:nvPr/>
          </p:nvSpPr>
          <p:spPr bwMode="auto">
            <a:xfrm>
              <a:off x="4306049" y="4428350"/>
              <a:ext cx="71042" cy="7130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5" name="文字方塊 26"/>
          <p:cNvSpPr txBox="1"/>
          <p:nvPr/>
        </p:nvSpPr>
        <p:spPr>
          <a:xfrm>
            <a:off x="1765763" y="2561306"/>
            <a:ext cx="1177900" cy="372336"/>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bg1"/>
                </a:solidFill>
              </a:rPr>
              <a:t>ITEM 1</a:t>
            </a:r>
            <a:endParaRPr lang="en-US" dirty="0">
              <a:solidFill>
                <a:schemeClr val="bg1"/>
              </a:solidFill>
            </a:endParaRPr>
          </a:p>
        </p:txBody>
      </p:sp>
      <p:sp>
        <p:nvSpPr>
          <p:cNvPr id="16" name="文字方塊 27"/>
          <p:cNvSpPr txBox="1"/>
          <p:nvPr/>
        </p:nvSpPr>
        <p:spPr>
          <a:xfrm>
            <a:off x="960976" y="3903886"/>
            <a:ext cx="1177900" cy="372336"/>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bg1"/>
                </a:solidFill>
              </a:rPr>
              <a:t>ITEM 3</a:t>
            </a:r>
            <a:endParaRPr lang="en-US" dirty="0">
              <a:solidFill>
                <a:schemeClr val="bg1"/>
              </a:solidFill>
            </a:endParaRPr>
          </a:p>
        </p:txBody>
      </p:sp>
      <p:sp>
        <p:nvSpPr>
          <p:cNvPr id="17" name="文字方塊 28"/>
          <p:cNvSpPr txBox="1"/>
          <p:nvPr/>
        </p:nvSpPr>
        <p:spPr>
          <a:xfrm>
            <a:off x="2574188" y="3903886"/>
            <a:ext cx="1177900" cy="372336"/>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bg1"/>
                </a:solidFill>
              </a:rPr>
              <a:t>ITEM 4</a:t>
            </a:r>
            <a:endParaRPr lang="en-US" dirty="0">
              <a:solidFill>
                <a:schemeClr val="bg1"/>
              </a:solidFill>
            </a:endParaRPr>
          </a:p>
        </p:txBody>
      </p:sp>
      <p:sp>
        <p:nvSpPr>
          <p:cNvPr id="18" name="文字方塊 29"/>
          <p:cNvSpPr txBox="1"/>
          <p:nvPr/>
        </p:nvSpPr>
        <p:spPr>
          <a:xfrm>
            <a:off x="1765763" y="5299442"/>
            <a:ext cx="1177900" cy="372336"/>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bg1"/>
                </a:solidFill>
              </a:rPr>
              <a:t>ITEM 5</a:t>
            </a:r>
            <a:endParaRPr lang="en-US" dirty="0">
              <a:solidFill>
                <a:schemeClr val="bg1"/>
              </a:solidFill>
            </a:endParaRPr>
          </a:p>
        </p:txBody>
      </p:sp>
      <p:sp>
        <p:nvSpPr>
          <p:cNvPr id="20" name="文字方塊 36"/>
          <p:cNvSpPr txBox="1"/>
          <p:nvPr/>
        </p:nvSpPr>
        <p:spPr>
          <a:xfrm>
            <a:off x="4693412" y="2594371"/>
            <a:ext cx="3428356" cy="707886"/>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4000" b="1" dirty="0" smtClean="0"/>
              <a:t>What We Do</a:t>
            </a:r>
            <a:endParaRPr lang="zh-TW" altLang="en-US" sz="4000" b="1" dirty="0"/>
          </a:p>
        </p:txBody>
      </p:sp>
      <p:sp>
        <p:nvSpPr>
          <p:cNvPr id="21" name="文字方塊 51"/>
          <p:cNvSpPr txBox="1"/>
          <p:nvPr/>
        </p:nvSpPr>
        <p:spPr>
          <a:xfrm>
            <a:off x="4854785" y="3375759"/>
            <a:ext cx="3798623" cy="132343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smtClean="0"/>
              <a:t>The quick brown fox jumps over the lazy dog. </a:t>
            </a:r>
            <a:r>
              <a:rPr lang="en-US" altLang="zh-TW" sz="1600" dirty="0"/>
              <a:t>The quick brown fox jumps over the lazy dog. The quick brown fox jumps over the lazy dog. The quick brown fox jumps over the lazy dog. </a:t>
            </a:r>
          </a:p>
        </p:txBody>
      </p:sp>
      <p:cxnSp>
        <p:nvCxnSpPr>
          <p:cNvPr id="33" name="直線接點 32"/>
          <p:cNvCxnSpPr/>
          <p:nvPr/>
        </p:nvCxnSpPr>
        <p:spPr>
          <a:xfrm>
            <a:off x="4391977" y="2665364"/>
            <a:ext cx="0" cy="214320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614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34</a:t>
            </a:r>
            <a:endParaRPr lang="zh-TW" altLang="en-US" sz="4800" b="1" dirty="0"/>
          </a:p>
        </p:txBody>
      </p:sp>
      <p:sp>
        <p:nvSpPr>
          <p:cNvPr id="5" name="文字方塊 11"/>
          <p:cNvSpPr txBox="1"/>
          <p:nvPr/>
        </p:nvSpPr>
        <p:spPr>
          <a:xfrm>
            <a:off x="554339" y="4632077"/>
            <a:ext cx="1613432" cy="138499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6" name="文字方塊 12"/>
          <p:cNvSpPr txBox="1"/>
          <p:nvPr/>
        </p:nvSpPr>
        <p:spPr>
          <a:xfrm>
            <a:off x="873646" y="2209245"/>
            <a:ext cx="1329210" cy="1446550"/>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b="1" dirty="0" smtClean="0">
                <a:solidFill>
                  <a:schemeClr val="accent1"/>
                </a:solidFill>
              </a:rPr>
              <a:t>01</a:t>
            </a:r>
            <a:endParaRPr lang="en-US" sz="8800" b="1" dirty="0">
              <a:solidFill>
                <a:schemeClr val="accent1"/>
              </a:solidFill>
            </a:endParaRPr>
          </a:p>
        </p:txBody>
      </p:sp>
      <p:sp>
        <p:nvSpPr>
          <p:cNvPr id="7" name="文字方塊 13"/>
          <p:cNvSpPr txBox="1"/>
          <p:nvPr/>
        </p:nvSpPr>
        <p:spPr>
          <a:xfrm>
            <a:off x="5040996" y="2209245"/>
            <a:ext cx="1329210" cy="1446550"/>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b="1" dirty="0" smtClean="0">
                <a:solidFill>
                  <a:schemeClr val="accent3"/>
                </a:solidFill>
              </a:rPr>
              <a:t>03</a:t>
            </a:r>
            <a:endParaRPr lang="en-US" sz="8800" b="1" dirty="0">
              <a:solidFill>
                <a:schemeClr val="accent3"/>
              </a:solidFill>
            </a:endParaRPr>
          </a:p>
        </p:txBody>
      </p:sp>
      <p:sp>
        <p:nvSpPr>
          <p:cNvPr id="8" name="文字方塊 17"/>
          <p:cNvSpPr txBox="1"/>
          <p:nvPr/>
        </p:nvSpPr>
        <p:spPr>
          <a:xfrm>
            <a:off x="2957321" y="2209245"/>
            <a:ext cx="1329210" cy="1446550"/>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b="1" dirty="0" smtClean="0">
                <a:solidFill>
                  <a:schemeClr val="accent2"/>
                </a:solidFill>
              </a:rPr>
              <a:t>02</a:t>
            </a:r>
            <a:endParaRPr lang="en-US" sz="8800" b="1" dirty="0">
              <a:solidFill>
                <a:schemeClr val="accent2"/>
              </a:solidFill>
            </a:endParaRPr>
          </a:p>
        </p:txBody>
      </p:sp>
      <p:sp>
        <p:nvSpPr>
          <p:cNvPr id="9" name="文字方塊 18"/>
          <p:cNvSpPr txBox="1"/>
          <p:nvPr/>
        </p:nvSpPr>
        <p:spPr>
          <a:xfrm>
            <a:off x="7124671" y="2209245"/>
            <a:ext cx="1329210" cy="1446550"/>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800" b="1" dirty="0" smtClean="0">
                <a:solidFill>
                  <a:schemeClr val="accent4"/>
                </a:solidFill>
              </a:rPr>
              <a:t>04</a:t>
            </a:r>
            <a:endParaRPr lang="en-US" sz="8800" b="1" dirty="0">
              <a:solidFill>
                <a:schemeClr val="accent4"/>
              </a:solidFill>
            </a:endParaRPr>
          </a:p>
        </p:txBody>
      </p:sp>
      <p:sp>
        <p:nvSpPr>
          <p:cNvPr id="10" name="文字方塊 19"/>
          <p:cNvSpPr txBox="1"/>
          <p:nvPr/>
        </p:nvSpPr>
        <p:spPr>
          <a:xfrm>
            <a:off x="554338" y="4040663"/>
            <a:ext cx="1613432" cy="58477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Title</a:t>
            </a:r>
          </a:p>
        </p:txBody>
      </p:sp>
      <p:sp>
        <p:nvSpPr>
          <p:cNvPr id="11" name="文字方塊 20"/>
          <p:cNvSpPr txBox="1"/>
          <p:nvPr/>
        </p:nvSpPr>
        <p:spPr>
          <a:xfrm>
            <a:off x="2669372" y="4632077"/>
            <a:ext cx="1613432" cy="138499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4" name="文字方塊 21"/>
          <p:cNvSpPr txBox="1"/>
          <p:nvPr/>
        </p:nvSpPr>
        <p:spPr>
          <a:xfrm>
            <a:off x="2669371" y="4040663"/>
            <a:ext cx="1613432" cy="58477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Title</a:t>
            </a:r>
          </a:p>
        </p:txBody>
      </p:sp>
      <p:sp>
        <p:nvSpPr>
          <p:cNvPr id="15" name="文字方塊 22"/>
          <p:cNvSpPr txBox="1"/>
          <p:nvPr/>
        </p:nvSpPr>
        <p:spPr>
          <a:xfrm>
            <a:off x="4747334" y="4632077"/>
            <a:ext cx="1613432" cy="138499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6" name="文字方塊 23"/>
          <p:cNvSpPr txBox="1"/>
          <p:nvPr/>
        </p:nvSpPr>
        <p:spPr>
          <a:xfrm>
            <a:off x="4747333" y="4040663"/>
            <a:ext cx="1613432" cy="58477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Title</a:t>
            </a:r>
          </a:p>
        </p:txBody>
      </p:sp>
      <p:sp>
        <p:nvSpPr>
          <p:cNvPr id="17" name="文字方塊 24"/>
          <p:cNvSpPr txBox="1"/>
          <p:nvPr/>
        </p:nvSpPr>
        <p:spPr>
          <a:xfrm>
            <a:off x="6837653" y="4632077"/>
            <a:ext cx="1613432" cy="138499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18" name="文字方塊 25"/>
          <p:cNvSpPr txBox="1"/>
          <p:nvPr/>
        </p:nvSpPr>
        <p:spPr>
          <a:xfrm>
            <a:off x="6837652" y="4040663"/>
            <a:ext cx="1613432" cy="58477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t>Title</a:t>
            </a:r>
          </a:p>
        </p:txBody>
      </p:sp>
      <p:cxnSp>
        <p:nvCxnSpPr>
          <p:cNvPr id="19" name="直線接點 18"/>
          <p:cNvCxnSpPr/>
          <p:nvPr/>
        </p:nvCxnSpPr>
        <p:spPr>
          <a:xfrm>
            <a:off x="518807" y="1903442"/>
            <a:ext cx="0" cy="431299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2594741" y="1903442"/>
            <a:ext cx="0" cy="431299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670677" y="1903442"/>
            <a:ext cx="0" cy="431299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6746612" y="1903442"/>
            <a:ext cx="0" cy="431299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手繪多邊形 22"/>
          <p:cNvSpPr/>
          <p:nvPr/>
        </p:nvSpPr>
        <p:spPr>
          <a:xfrm>
            <a:off x="737487" y="1984656"/>
            <a:ext cx="1638574" cy="1892642"/>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solidFill>
            </a:endParaRPr>
          </a:p>
        </p:txBody>
      </p:sp>
      <p:sp>
        <p:nvSpPr>
          <p:cNvPr id="24" name="手繪多邊形 23"/>
          <p:cNvSpPr/>
          <p:nvPr/>
        </p:nvSpPr>
        <p:spPr>
          <a:xfrm>
            <a:off x="2813421" y="1984656"/>
            <a:ext cx="1638574" cy="1892642"/>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solidFill>
            </a:endParaRPr>
          </a:p>
        </p:txBody>
      </p:sp>
      <p:sp>
        <p:nvSpPr>
          <p:cNvPr id="25" name="手繪多邊形 24"/>
          <p:cNvSpPr/>
          <p:nvPr/>
        </p:nvSpPr>
        <p:spPr>
          <a:xfrm>
            <a:off x="4926669" y="1984656"/>
            <a:ext cx="1638574" cy="1892642"/>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solidFill>
            </a:endParaRPr>
          </a:p>
        </p:txBody>
      </p:sp>
      <p:sp>
        <p:nvSpPr>
          <p:cNvPr id="26" name="手繪多邊形 25"/>
          <p:cNvSpPr/>
          <p:nvPr/>
        </p:nvSpPr>
        <p:spPr>
          <a:xfrm>
            <a:off x="6951089" y="1984656"/>
            <a:ext cx="1638574" cy="1892642"/>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solidFill>
            </a:endParaRPr>
          </a:p>
        </p:txBody>
      </p:sp>
    </p:spTree>
    <p:extLst>
      <p:ext uri="{BB962C8B-B14F-4D97-AF65-F5344CB8AC3E}">
        <p14:creationId xmlns:p14="http://schemas.microsoft.com/office/powerpoint/2010/main" val="4063102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descr="\\Liveaura\Matter Lab\商攝\形象照\2016-商攝(20160324)原檔\matterlab修\修\Backpack\IMG_9341.jpg"/>
          <p:cNvPicPr>
            <a:picLocks noChangeAspect="1" noChangeArrowheads="1"/>
          </p:cNvPicPr>
          <p:nvPr/>
        </p:nvPicPr>
        <p:blipFill>
          <a:blip r:embed="rId3" cstate="screen">
            <a:lum bright="10000" contrast="-10000"/>
            <a:extLst>
              <a:ext uri="{28A0092B-C50C-407E-A947-70E740481C1C}">
                <a14:useLocalDpi xmlns:a14="http://schemas.microsoft.com/office/drawing/2010/main"/>
              </a:ext>
            </a:extLst>
          </a:blip>
          <a:srcRect/>
          <a:stretch>
            <a:fillRect/>
          </a:stretch>
        </p:blipFill>
        <p:spPr bwMode="auto">
          <a:xfrm>
            <a:off x="0" y="0"/>
            <a:ext cx="9144000" cy="2794833"/>
          </a:xfrm>
          <a:prstGeom prst="rect">
            <a:avLst/>
          </a:prstGeom>
          <a:noFill/>
        </p:spPr>
      </p:pic>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280197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280197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35</a:t>
            </a:r>
            <a:endParaRPr lang="zh-TW" altLang="en-US" sz="4800" b="1" dirty="0"/>
          </a:p>
        </p:txBody>
      </p:sp>
      <p:sp>
        <p:nvSpPr>
          <p:cNvPr id="6" name="文字方塊 37"/>
          <p:cNvSpPr txBox="1"/>
          <p:nvPr/>
        </p:nvSpPr>
        <p:spPr>
          <a:xfrm>
            <a:off x="674601" y="3668390"/>
            <a:ext cx="1463040"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7200" b="1" dirty="0" smtClean="0">
                <a:solidFill>
                  <a:schemeClr val="accent1"/>
                </a:solidFill>
              </a:rPr>
              <a:t>01</a:t>
            </a:r>
            <a:endParaRPr lang="zh-TW" altLang="en-US" sz="7200" b="1" dirty="0">
              <a:solidFill>
                <a:schemeClr val="accent1"/>
              </a:solidFill>
            </a:endParaRPr>
          </a:p>
        </p:txBody>
      </p:sp>
      <p:sp>
        <p:nvSpPr>
          <p:cNvPr id="7" name="文字方塊 38"/>
          <p:cNvSpPr txBox="1"/>
          <p:nvPr/>
        </p:nvSpPr>
        <p:spPr>
          <a:xfrm>
            <a:off x="2007649" y="3960499"/>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1.Introduction</a:t>
            </a:r>
            <a:endParaRPr lang="zh-TW" altLang="en-US" dirty="0"/>
          </a:p>
        </p:txBody>
      </p:sp>
      <p:sp>
        <p:nvSpPr>
          <p:cNvPr id="8" name="文字方塊 39"/>
          <p:cNvSpPr txBox="1"/>
          <p:nvPr/>
        </p:nvSpPr>
        <p:spPr>
          <a:xfrm>
            <a:off x="2007649" y="4235111"/>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2.Who We Are ?</a:t>
            </a:r>
            <a:endParaRPr lang="zh-TW" altLang="en-US" dirty="0"/>
          </a:p>
        </p:txBody>
      </p:sp>
      <p:sp>
        <p:nvSpPr>
          <p:cNvPr id="9" name="文字方塊 40"/>
          <p:cNvSpPr txBox="1"/>
          <p:nvPr/>
        </p:nvSpPr>
        <p:spPr>
          <a:xfrm>
            <a:off x="674601" y="5196097"/>
            <a:ext cx="1463040"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7200" b="1" dirty="0" smtClean="0">
                <a:solidFill>
                  <a:schemeClr val="accent1"/>
                </a:solidFill>
              </a:rPr>
              <a:t>02</a:t>
            </a:r>
            <a:endParaRPr lang="zh-TW" altLang="en-US" sz="7200" b="1" dirty="0">
              <a:solidFill>
                <a:schemeClr val="accent1"/>
              </a:solidFill>
            </a:endParaRPr>
          </a:p>
        </p:txBody>
      </p:sp>
      <p:sp>
        <p:nvSpPr>
          <p:cNvPr id="10" name="文字方塊 41"/>
          <p:cNvSpPr txBox="1"/>
          <p:nvPr/>
        </p:nvSpPr>
        <p:spPr>
          <a:xfrm>
            <a:off x="2007649" y="5488206"/>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1.Introduction</a:t>
            </a:r>
            <a:endParaRPr lang="zh-TW" altLang="en-US" dirty="0"/>
          </a:p>
        </p:txBody>
      </p:sp>
      <p:sp>
        <p:nvSpPr>
          <p:cNvPr id="11" name="文字方塊 42"/>
          <p:cNvSpPr txBox="1"/>
          <p:nvPr/>
        </p:nvSpPr>
        <p:spPr>
          <a:xfrm>
            <a:off x="2007649" y="5762818"/>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2.Who We Are ?</a:t>
            </a:r>
            <a:endParaRPr lang="zh-TW" altLang="en-US" dirty="0"/>
          </a:p>
        </p:txBody>
      </p:sp>
      <p:sp>
        <p:nvSpPr>
          <p:cNvPr id="14" name="文字方塊 43"/>
          <p:cNvSpPr txBox="1"/>
          <p:nvPr/>
        </p:nvSpPr>
        <p:spPr>
          <a:xfrm>
            <a:off x="4915131" y="3668390"/>
            <a:ext cx="1463040"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7200" b="1" dirty="0" smtClean="0">
                <a:solidFill>
                  <a:schemeClr val="accent1"/>
                </a:solidFill>
              </a:rPr>
              <a:t>03</a:t>
            </a:r>
            <a:endParaRPr lang="zh-TW" altLang="en-US" sz="7200" b="1" dirty="0">
              <a:solidFill>
                <a:schemeClr val="accent1"/>
              </a:solidFill>
            </a:endParaRPr>
          </a:p>
        </p:txBody>
      </p:sp>
      <p:sp>
        <p:nvSpPr>
          <p:cNvPr id="15" name="文字方塊 44"/>
          <p:cNvSpPr txBox="1"/>
          <p:nvPr/>
        </p:nvSpPr>
        <p:spPr>
          <a:xfrm>
            <a:off x="6271039" y="3960499"/>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1.Introduction</a:t>
            </a:r>
            <a:endParaRPr lang="zh-TW" altLang="en-US" dirty="0"/>
          </a:p>
        </p:txBody>
      </p:sp>
      <p:sp>
        <p:nvSpPr>
          <p:cNvPr id="16" name="文字方塊 45"/>
          <p:cNvSpPr txBox="1"/>
          <p:nvPr/>
        </p:nvSpPr>
        <p:spPr>
          <a:xfrm>
            <a:off x="6271039" y="4235111"/>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2.Who We Are ?</a:t>
            </a:r>
            <a:endParaRPr lang="zh-TW" altLang="en-US" dirty="0"/>
          </a:p>
        </p:txBody>
      </p:sp>
      <p:sp>
        <p:nvSpPr>
          <p:cNvPr id="17" name="文字方塊 46"/>
          <p:cNvSpPr txBox="1"/>
          <p:nvPr/>
        </p:nvSpPr>
        <p:spPr>
          <a:xfrm>
            <a:off x="4915131" y="5196097"/>
            <a:ext cx="1463040"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7200" b="1" dirty="0" smtClean="0">
                <a:solidFill>
                  <a:schemeClr val="accent1"/>
                </a:solidFill>
              </a:rPr>
              <a:t>04</a:t>
            </a:r>
            <a:endParaRPr lang="zh-TW" altLang="en-US" sz="7200" b="1" dirty="0">
              <a:solidFill>
                <a:schemeClr val="accent1"/>
              </a:solidFill>
            </a:endParaRPr>
          </a:p>
        </p:txBody>
      </p:sp>
      <p:sp>
        <p:nvSpPr>
          <p:cNvPr id="18" name="文字方塊 47"/>
          <p:cNvSpPr txBox="1"/>
          <p:nvPr/>
        </p:nvSpPr>
        <p:spPr>
          <a:xfrm>
            <a:off x="6271039" y="5488206"/>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1.Introduction</a:t>
            </a:r>
            <a:endParaRPr lang="zh-TW" altLang="en-US" dirty="0"/>
          </a:p>
        </p:txBody>
      </p:sp>
      <p:sp>
        <p:nvSpPr>
          <p:cNvPr id="19" name="文字方塊 48"/>
          <p:cNvSpPr txBox="1"/>
          <p:nvPr/>
        </p:nvSpPr>
        <p:spPr>
          <a:xfrm>
            <a:off x="6271039" y="5762818"/>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2.Who We Are ?</a:t>
            </a:r>
            <a:endParaRPr lang="zh-TW" altLang="en-US" dirty="0"/>
          </a:p>
        </p:txBody>
      </p:sp>
      <p:cxnSp>
        <p:nvCxnSpPr>
          <p:cNvPr id="20" name="直線接點 19"/>
          <p:cNvCxnSpPr/>
          <p:nvPr/>
        </p:nvCxnSpPr>
        <p:spPr>
          <a:xfrm>
            <a:off x="800331" y="3772243"/>
            <a:ext cx="0" cy="925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800331" y="5394670"/>
            <a:ext cx="0" cy="925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018001" y="3772243"/>
            <a:ext cx="0" cy="925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5018001" y="5394670"/>
            <a:ext cx="0" cy="925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361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36</a:t>
            </a:r>
            <a:endParaRPr lang="zh-TW" altLang="en-US" sz="4800" b="1" dirty="0"/>
          </a:p>
        </p:txBody>
      </p:sp>
      <p:sp>
        <p:nvSpPr>
          <p:cNvPr id="5" name="Text Box 9"/>
          <p:cNvSpPr txBox="1">
            <a:spLocks noChangeArrowheads="1"/>
          </p:cNvSpPr>
          <p:nvPr/>
        </p:nvSpPr>
        <p:spPr bwMode="auto">
          <a:xfrm>
            <a:off x="344856" y="2693048"/>
            <a:ext cx="169101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4000" b="1" dirty="0">
                <a:solidFill>
                  <a:schemeClr val="accent1"/>
                </a:solidFill>
                <a:latin typeface="Arial" pitchFamily="34" charset="0"/>
                <a:ea typeface="微軟正黑體" pitchFamily="34" charset="-120"/>
                <a:cs typeface="新細明體" pitchFamily="18" charset="-120"/>
              </a:rPr>
              <a:t>+8.1%</a:t>
            </a:r>
          </a:p>
        </p:txBody>
      </p:sp>
      <p:sp>
        <p:nvSpPr>
          <p:cNvPr id="6" name="Text Box 9"/>
          <p:cNvSpPr txBox="1">
            <a:spLocks noChangeArrowheads="1"/>
          </p:cNvSpPr>
          <p:nvPr/>
        </p:nvSpPr>
        <p:spPr bwMode="auto">
          <a:xfrm>
            <a:off x="2444306" y="2693048"/>
            <a:ext cx="187262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4000" b="1" dirty="0">
                <a:solidFill>
                  <a:schemeClr val="accent2"/>
                </a:solidFill>
                <a:latin typeface="Arial" pitchFamily="34" charset="0"/>
                <a:ea typeface="微軟正黑體" pitchFamily="34" charset="-120"/>
                <a:cs typeface="新細明體" pitchFamily="18" charset="-120"/>
              </a:rPr>
              <a:t>+10.7%</a:t>
            </a:r>
          </a:p>
        </p:txBody>
      </p:sp>
      <p:sp>
        <p:nvSpPr>
          <p:cNvPr id="7" name="Text Box 9"/>
          <p:cNvSpPr txBox="1">
            <a:spLocks noChangeArrowheads="1"/>
          </p:cNvSpPr>
          <p:nvPr/>
        </p:nvSpPr>
        <p:spPr bwMode="auto">
          <a:xfrm>
            <a:off x="4637796" y="2693048"/>
            <a:ext cx="183710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4000" b="1" dirty="0">
                <a:solidFill>
                  <a:schemeClr val="accent3"/>
                </a:solidFill>
                <a:latin typeface="Arial" pitchFamily="34" charset="0"/>
                <a:ea typeface="微軟正黑體" pitchFamily="34" charset="-120"/>
                <a:cs typeface="新細明體" pitchFamily="18" charset="-120"/>
              </a:rPr>
              <a:t>+32.5%</a:t>
            </a:r>
          </a:p>
        </p:txBody>
      </p:sp>
      <p:sp>
        <p:nvSpPr>
          <p:cNvPr id="8" name="Text Box 9"/>
          <p:cNvSpPr txBox="1">
            <a:spLocks noChangeArrowheads="1"/>
          </p:cNvSpPr>
          <p:nvPr/>
        </p:nvSpPr>
        <p:spPr bwMode="auto">
          <a:xfrm>
            <a:off x="6731168" y="2693048"/>
            <a:ext cx="174709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4000" b="1" dirty="0">
                <a:solidFill>
                  <a:schemeClr val="accent4"/>
                </a:solidFill>
                <a:latin typeface="Arial" pitchFamily="34" charset="0"/>
                <a:ea typeface="微軟正黑體" pitchFamily="34" charset="-120"/>
                <a:cs typeface="新細明體" pitchFamily="18" charset="-120"/>
              </a:rPr>
              <a:t>+8.1%</a:t>
            </a:r>
          </a:p>
        </p:txBody>
      </p:sp>
      <p:sp>
        <p:nvSpPr>
          <p:cNvPr id="9" name="矩形 8"/>
          <p:cNvSpPr/>
          <p:nvPr/>
        </p:nvSpPr>
        <p:spPr>
          <a:xfrm>
            <a:off x="316816" y="3465994"/>
            <a:ext cx="1747091"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kumimoji="1" lang="en-US" altLang="zh-TW" dirty="0">
                <a:solidFill>
                  <a:schemeClr val="accent1"/>
                </a:solidFill>
                <a:latin typeface="Arial" pitchFamily="34" charset="0"/>
                <a:ea typeface="微軟正黑體" pitchFamily="34" charset="-120"/>
                <a:cs typeface="新細明體" pitchFamily="18" charset="-120"/>
              </a:rPr>
              <a:t>Increase income </a:t>
            </a:r>
          </a:p>
        </p:txBody>
      </p:sp>
      <p:sp>
        <p:nvSpPr>
          <p:cNvPr id="10" name="矩形 9"/>
          <p:cNvSpPr/>
          <p:nvPr/>
        </p:nvSpPr>
        <p:spPr>
          <a:xfrm>
            <a:off x="2507071" y="3465994"/>
            <a:ext cx="1747091"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dirty="0" smtClean="0">
                <a:solidFill>
                  <a:schemeClr val="accent2"/>
                </a:solidFill>
                <a:latin typeface="Arial" pitchFamily="34" charset="0"/>
                <a:ea typeface="微軟正黑體" pitchFamily="34" charset="-120"/>
                <a:cs typeface="新細明體" pitchFamily="18" charset="-120"/>
              </a:rPr>
              <a:t>Increase </a:t>
            </a:r>
            <a:r>
              <a:rPr kumimoji="1" lang="en-US" altLang="zh-TW" dirty="0">
                <a:solidFill>
                  <a:schemeClr val="accent2"/>
                </a:solidFill>
                <a:latin typeface="Arial" pitchFamily="34" charset="0"/>
                <a:ea typeface="微軟正黑體" pitchFamily="34" charset="-120"/>
                <a:cs typeface="新細明體" pitchFamily="18" charset="-120"/>
              </a:rPr>
              <a:t>in </a:t>
            </a:r>
            <a:r>
              <a:rPr kumimoji="1" lang="en-US" altLang="zh-TW" dirty="0" smtClean="0">
                <a:solidFill>
                  <a:schemeClr val="accent2"/>
                </a:solidFill>
                <a:latin typeface="Arial" pitchFamily="34" charset="0"/>
                <a:ea typeface="微軟正黑體" pitchFamily="34" charset="-120"/>
                <a:cs typeface="新細明體" pitchFamily="18" charset="-120"/>
              </a:rPr>
              <a:t/>
            </a:r>
            <a:br>
              <a:rPr kumimoji="1" lang="en-US" altLang="zh-TW" dirty="0" smtClean="0">
                <a:solidFill>
                  <a:schemeClr val="accent2"/>
                </a:solidFill>
                <a:latin typeface="Arial" pitchFamily="34" charset="0"/>
                <a:ea typeface="微軟正黑體" pitchFamily="34" charset="-120"/>
                <a:cs typeface="新細明體" pitchFamily="18" charset="-120"/>
              </a:rPr>
            </a:br>
            <a:r>
              <a:rPr kumimoji="1" lang="en-US" altLang="zh-TW" dirty="0" smtClean="0">
                <a:solidFill>
                  <a:schemeClr val="accent2"/>
                </a:solidFill>
                <a:latin typeface="Arial" pitchFamily="34" charset="0"/>
                <a:ea typeface="微軟正黑體" pitchFamily="34" charset="-120"/>
                <a:cs typeface="新細明體" pitchFamily="18" charset="-120"/>
              </a:rPr>
              <a:t>sales revenue </a:t>
            </a:r>
            <a:endParaRPr kumimoji="1" lang="zh-TW" altLang="zh-TW" sz="2000" dirty="0">
              <a:solidFill>
                <a:schemeClr val="accent2"/>
              </a:solidFill>
              <a:latin typeface="Arial" pitchFamily="34" charset="0"/>
              <a:ea typeface="新細明體" pitchFamily="18" charset="-120"/>
              <a:cs typeface="新細明體" pitchFamily="18" charset="-120"/>
            </a:endParaRPr>
          </a:p>
        </p:txBody>
      </p:sp>
      <p:sp>
        <p:nvSpPr>
          <p:cNvPr id="11" name="矩形 10"/>
          <p:cNvSpPr/>
          <p:nvPr/>
        </p:nvSpPr>
        <p:spPr>
          <a:xfrm>
            <a:off x="4607316" y="3465994"/>
            <a:ext cx="1836557"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dirty="0">
                <a:solidFill>
                  <a:schemeClr val="accent3"/>
                </a:solidFill>
                <a:latin typeface="Arial" pitchFamily="34" charset="0"/>
                <a:ea typeface="微軟正黑體" pitchFamily="34" charset="-120"/>
                <a:cs typeface="新細明體" pitchFamily="18" charset="-120"/>
              </a:rPr>
              <a:t>Increase in current </a:t>
            </a:r>
            <a:r>
              <a:rPr kumimoji="1" lang="en-US" altLang="zh-TW" dirty="0" smtClean="0">
                <a:solidFill>
                  <a:schemeClr val="accent3"/>
                </a:solidFill>
                <a:latin typeface="Arial" pitchFamily="34" charset="0"/>
                <a:ea typeface="微軟正黑體" pitchFamily="34" charset="-120"/>
                <a:cs typeface="新細明體" pitchFamily="18" charset="-120"/>
              </a:rPr>
              <a:t>assets</a:t>
            </a:r>
            <a:endParaRPr kumimoji="1" lang="zh-TW" altLang="zh-TW" sz="2000" dirty="0">
              <a:solidFill>
                <a:schemeClr val="accent3"/>
              </a:solidFill>
              <a:latin typeface="Arial" pitchFamily="34" charset="0"/>
              <a:ea typeface="新細明體" pitchFamily="18" charset="-120"/>
              <a:cs typeface="新細明體" pitchFamily="18" charset="-120"/>
            </a:endParaRPr>
          </a:p>
        </p:txBody>
      </p:sp>
      <p:sp>
        <p:nvSpPr>
          <p:cNvPr id="14" name="矩形 13"/>
          <p:cNvSpPr/>
          <p:nvPr/>
        </p:nvSpPr>
        <p:spPr>
          <a:xfrm>
            <a:off x="6731167" y="3465994"/>
            <a:ext cx="1747091"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kumimoji="1" lang="en-US" altLang="zh-TW" dirty="0">
                <a:solidFill>
                  <a:schemeClr val="accent4"/>
                </a:solidFill>
                <a:latin typeface="Arial" pitchFamily="34" charset="0"/>
                <a:ea typeface="微軟正黑體" pitchFamily="34" charset="-120"/>
                <a:cs typeface="新細明體" pitchFamily="18" charset="-120"/>
              </a:rPr>
              <a:t>Increase income </a:t>
            </a:r>
          </a:p>
        </p:txBody>
      </p:sp>
      <p:cxnSp>
        <p:nvCxnSpPr>
          <p:cNvPr id="15" name="直線接點 14"/>
          <p:cNvCxnSpPr/>
          <p:nvPr/>
        </p:nvCxnSpPr>
        <p:spPr>
          <a:xfrm>
            <a:off x="360946" y="2415649"/>
            <a:ext cx="17029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60946" y="4440961"/>
            <a:ext cx="17029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466473" y="2415649"/>
            <a:ext cx="17029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466473" y="4440961"/>
            <a:ext cx="17029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572000" y="2415649"/>
            <a:ext cx="17029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572000" y="4440961"/>
            <a:ext cx="17029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6677527" y="2415649"/>
            <a:ext cx="17029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6677527" y="4440961"/>
            <a:ext cx="17029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文字方塊 27"/>
          <p:cNvSpPr txBox="1"/>
          <p:nvPr/>
        </p:nvSpPr>
        <p:spPr>
          <a:xfrm>
            <a:off x="310223" y="5025992"/>
            <a:ext cx="8523554" cy="92333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dirty="0"/>
              <a:t>The quick brown fox jumps over the lazy dog. The quick brown fox jumps over the lazy dog. The quick brown fox jumps over the lazy dog. The quick brown fox jumps over the lazy dog. The quick brown fox jumps over the lazy dog. </a:t>
            </a:r>
          </a:p>
        </p:txBody>
      </p:sp>
    </p:spTree>
    <p:extLst>
      <p:ext uri="{BB962C8B-B14F-4D97-AF65-F5344CB8AC3E}">
        <p14:creationId xmlns:p14="http://schemas.microsoft.com/office/powerpoint/2010/main" val="3986615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圖片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093032" cy="6858000"/>
          </a:xfrm>
          <a:prstGeom prst="rect">
            <a:avLst/>
          </a:prstGeom>
        </p:spPr>
      </p:pic>
      <p:sp>
        <p:nvSpPr>
          <p:cNvPr id="2" name="頁尾版面配置區 1"/>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
        <p:nvSpPr>
          <p:cNvPr id="12" name="矩形 11"/>
          <p:cNvSpPr/>
          <p:nvPr/>
        </p:nvSpPr>
        <p:spPr>
          <a:xfrm>
            <a:off x="433797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4644667" y="576251"/>
            <a:ext cx="4067862"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000" b="1" dirty="0"/>
              <a:t>線條設計技巧</a:t>
            </a:r>
            <a:r>
              <a:rPr lang="en-US" altLang="zh-TW" sz="4000" b="1" dirty="0"/>
              <a:t> </a:t>
            </a:r>
            <a:r>
              <a:rPr lang="en-US" altLang="zh-TW" sz="4000" b="1" dirty="0" smtClean="0"/>
              <a:t>37</a:t>
            </a:r>
            <a:endParaRPr lang="zh-TW" altLang="en-US" sz="4000" b="1" dirty="0"/>
          </a:p>
        </p:txBody>
      </p:sp>
      <p:sp>
        <p:nvSpPr>
          <p:cNvPr id="26" name="文字方塊 41"/>
          <p:cNvSpPr txBox="1"/>
          <p:nvPr/>
        </p:nvSpPr>
        <p:spPr>
          <a:xfrm>
            <a:off x="5451688" y="2135756"/>
            <a:ext cx="357276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27" name="文字方塊 43"/>
          <p:cNvSpPr txBox="1"/>
          <p:nvPr/>
        </p:nvSpPr>
        <p:spPr>
          <a:xfrm>
            <a:off x="5451689" y="1678162"/>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1"/>
                </a:solidFill>
              </a:rPr>
              <a:t>TITLE 01</a:t>
            </a:r>
          </a:p>
        </p:txBody>
      </p:sp>
      <p:sp>
        <p:nvSpPr>
          <p:cNvPr id="28" name="手繪多邊形 27"/>
          <p:cNvSpPr>
            <a:spLocks/>
          </p:cNvSpPr>
          <p:nvPr/>
        </p:nvSpPr>
        <p:spPr bwMode="auto">
          <a:xfrm>
            <a:off x="4659605" y="1898297"/>
            <a:ext cx="628578" cy="748138"/>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29" name="群組 28"/>
          <p:cNvGrpSpPr>
            <a:grpSpLocks noChangeAspect="1"/>
          </p:cNvGrpSpPr>
          <p:nvPr/>
        </p:nvGrpSpPr>
        <p:grpSpPr>
          <a:xfrm>
            <a:off x="4539342" y="5054454"/>
            <a:ext cx="821532" cy="824514"/>
            <a:chOff x="5583600" y="7359116"/>
            <a:chExt cx="2941833" cy="2952515"/>
          </a:xfrm>
          <a:solidFill>
            <a:schemeClr val="accent3"/>
          </a:solidFill>
        </p:grpSpPr>
        <p:sp>
          <p:nvSpPr>
            <p:cNvPr id="30"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1"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2"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33" name="群組 32"/>
          <p:cNvGrpSpPr/>
          <p:nvPr/>
        </p:nvGrpSpPr>
        <p:grpSpPr>
          <a:xfrm>
            <a:off x="4626947" y="3101542"/>
            <a:ext cx="626346" cy="993404"/>
            <a:chOff x="4565882" y="3048934"/>
            <a:chExt cx="361238" cy="572934"/>
          </a:xfrm>
          <a:solidFill>
            <a:schemeClr val="accent2"/>
          </a:solidFill>
        </p:grpSpPr>
        <p:sp>
          <p:nvSpPr>
            <p:cNvPr id="34" name="手繪多邊形 33"/>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5"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6"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7"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8"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9" name="文字方塊 41"/>
          <p:cNvSpPr txBox="1"/>
          <p:nvPr/>
        </p:nvSpPr>
        <p:spPr>
          <a:xfrm>
            <a:off x="5451688" y="3605588"/>
            <a:ext cx="357276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40" name="文字方塊 43"/>
          <p:cNvSpPr txBox="1"/>
          <p:nvPr/>
        </p:nvSpPr>
        <p:spPr>
          <a:xfrm>
            <a:off x="5451689" y="3147994"/>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2"/>
                </a:solidFill>
              </a:rPr>
              <a:t>TITLE 02</a:t>
            </a:r>
          </a:p>
        </p:txBody>
      </p:sp>
      <p:sp>
        <p:nvSpPr>
          <p:cNvPr id="41" name="文字方塊 41"/>
          <p:cNvSpPr txBox="1"/>
          <p:nvPr/>
        </p:nvSpPr>
        <p:spPr>
          <a:xfrm>
            <a:off x="5451688" y="5259440"/>
            <a:ext cx="3572760"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42" name="文字方塊 43"/>
          <p:cNvSpPr txBox="1"/>
          <p:nvPr/>
        </p:nvSpPr>
        <p:spPr>
          <a:xfrm>
            <a:off x="5451689" y="4801846"/>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3"/>
                </a:solidFill>
              </a:rPr>
              <a:t>TITLE 03</a:t>
            </a:r>
          </a:p>
        </p:txBody>
      </p:sp>
      <p:cxnSp>
        <p:nvCxnSpPr>
          <p:cNvPr id="44" name="直線接點 43"/>
          <p:cNvCxnSpPr/>
          <p:nvPr/>
        </p:nvCxnSpPr>
        <p:spPr>
          <a:xfrm>
            <a:off x="6552253" y="4648792"/>
            <a:ext cx="259174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4081195" y="2994165"/>
            <a:ext cx="259174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51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02</a:t>
            </a:r>
            <a:endParaRPr lang="zh-TW" altLang="en-US" sz="4800" b="1" dirty="0"/>
          </a:p>
        </p:txBody>
      </p:sp>
      <p:cxnSp>
        <p:nvCxnSpPr>
          <p:cNvPr id="4" name="直線接點 3"/>
          <p:cNvCxnSpPr/>
          <p:nvPr/>
        </p:nvCxnSpPr>
        <p:spPr>
          <a:xfrm>
            <a:off x="1332000" y="5229230"/>
            <a:ext cx="2160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3492000" y="2348862"/>
            <a:ext cx="2160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652000" y="5229230"/>
            <a:ext cx="2160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flipV="1">
            <a:off x="3492000" y="2348862"/>
            <a:ext cx="0" cy="28803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5652000" y="2348862"/>
            <a:ext cx="0" cy="288036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群組 22"/>
          <p:cNvGrpSpPr>
            <a:grpSpLocks noChangeAspect="1"/>
          </p:cNvGrpSpPr>
          <p:nvPr/>
        </p:nvGrpSpPr>
        <p:grpSpPr>
          <a:xfrm>
            <a:off x="6635253" y="2348862"/>
            <a:ext cx="443502" cy="572178"/>
            <a:chOff x="6015805" y="22759786"/>
            <a:chExt cx="2313454" cy="2984669"/>
          </a:xfrm>
          <a:solidFill>
            <a:schemeClr val="accent3"/>
          </a:solidFill>
        </p:grpSpPr>
        <p:sp>
          <p:nvSpPr>
            <p:cNvPr id="26" name="手繪多邊形 25"/>
            <p:cNvSpPr>
              <a:spLocks/>
            </p:cNvSpPr>
            <p:nvPr/>
          </p:nvSpPr>
          <p:spPr bwMode="auto">
            <a:xfrm>
              <a:off x="6015805" y="23891244"/>
              <a:ext cx="2313454" cy="1853211"/>
            </a:xfrm>
            <a:custGeom>
              <a:avLst/>
              <a:gdLst>
                <a:gd name="connsiteX0" fmla="*/ 2446019 w 3135538"/>
                <a:gd name="connsiteY0" fmla="*/ 584076 h 2511748"/>
                <a:gd name="connsiteX1" fmla="*/ 2414495 w 3135538"/>
                <a:gd name="connsiteY1" fmla="*/ 1067184 h 2511748"/>
                <a:gd name="connsiteX2" fmla="*/ 2427069 w 3135538"/>
                <a:gd name="connsiteY2" fmla="*/ 1533116 h 2511748"/>
                <a:gd name="connsiteX3" fmla="*/ 2579388 w 3135538"/>
                <a:gd name="connsiteY3" fmla="*/ 1499988 h 2511748"/>
                <a:gd name="connsiteX4" fmla="*/ 2860675 w 3135538"/>
                <a:gd name="connsiteY4" fmla="*/ 1061064 h 2511748"/>
                <a:gd name="connsiteX5" fmla="*/ 2790982 w 3135538"/>
                <a:gd name="connsiteY5" fmla="*/ 811176 h 2511748"/>
                <a:gd name="connsiteX6" fmla="*/ 2493888 w 3135538"/>
                <a:gd name="connsiteY6" fmla="*/ 592972 h 2511748"/>
                <a:gd name="connsiteX7" fmla="*/ 2446019 w 3135538"/>
                <a:gd name="connsiteY7" fmla="*/ 584076 h 2511748"/>
                <a:gd name="connsiteX8" fmla="*/ 0 w 3135538"/>
                <a:gd name="connsiteY8" fmla="*/ 0 h 2511748"/>
                <a:gd name="connsiteX9" fmla="*/ 1198844 w 3135538"/>
                <a:gd name="connsiteY9" fmla="*/ 0 h 2511748"/>
                <a:gd name="connsiteX10" fmla="*/ 2398048 w 3135538"/>
                <a:gd name="connsiteY10" fmla="*/ 0 h 2511748"/>
                <a:gd name="connsiteX11" fmla="*/ 2400928 w 3135538"/>
                <a:gd name="connsiteY11" fmla="*/ 138592 h 2511748"/>
                <a:gd name="connsiteX12" fmla="*/ 2417849 w 3135538"/>
                <a:gd name="connsiteY12" fmla="*/ 289424 h 2511748"/>
                <a:gd name="connsiteX13" fmla="*/ 2506412 w 3135538"/>
                <a:gd name="connsiteY13" fmla="*/ 314620 h 2511748"/>
                <a:gd name="connsiteX14" fmla="*/ 2825744 w 3135538"/>
                <a:gd name="connsiteY14" fmla="*/ 447812 h 2511748"/>
                <a:gd name="connsiteX15" fmla="*/ 3056512 w 3135538"/>
                <a:gd name="connsiteY15" fmla="*/ 1401756 h 2511748"/>
                <a:gd name="connsiteX16" fmla="*/ 2492371 w 3135538"/>
                <a:gd name="connsiteY16" fmla="*/ 1813572 h 2511748"/>
                <a:gd name="connsiteX17" fmla="*/ 2414249 w 3135538"/>
                <a:gd name="connsiteY17" fmla="*/ 1837692 h 2511748"/>
                <a:gd name="connsiteX18" fmla="*/ 2401288 w 3135538"/>
                <a:gd name="connsiteY18" fmla="*/ 2114156 h 2511748"/>
                <a:gd name="connsiteX19" fmla="*/ 2398048 w 3135538"/>
                <a:gd name="connsiteY19" fmla="*/ 2378740 h 2511748"/>
                <a:gd name="connsiteX20" fmla="*/ 2370687 w 3135538"/>
                <a:gd name="connsiteY20" fmla="*/ 2420136 h 2511748"/>
                <a:gd name="connsiteX21" fmla="*/ 2294364 w 3135538"/>
                <a:gd name="connsiteY21" fmla="*/ 2485292 h 2511748"/>
                <a:gd name="connsiteX22" fmla="*/ 2245402 w 3135538"/>
                <a:gd name="connsiteY22" fmla="*/ 2509412 h 2511748"/>
                <a:gd name="connsiteX23" fmla="*/ 1214325 w 3135538"/>
                <a:gd name="connsiteY23" fmla="*/ 2511212 h 2511748"/>
                <a:gd name="connsiteX24" fmla="*/ 142205 w 3135538"/>
                <a:gd name="connsiteY24" fmla="*/ 2500412 h 2511748"/>
                <a:gd name="connsiteX25" fmla="*/ 27721 w 3135538"/>
                <a:gd name="connsiteY25" fmla="*/ 2418696 h 2511748"/>
                <a:gd name="connsiteX26" fmla="*/ 0 w 3135538"/>
                <a:gd name="connsiteY26" fmla="*/ 2379100 h 2511748"/>
                <a:gd name="connsiteX27" fmla="*/ 0 w 3135538"/>
                <a:gd name="connsiteY27" fmla="*/ 1189368 h 251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5538" h="2511748">
                  <a:moveTo>
                    <a:pt x="2446019" y="584076"/>
                  </a:moveTo>
                  <a:cubicBezTo>
                    <a:pt x="2411868" y="591488"/>
                    <a:pt x="2414495" y="673988"/>
                    <a:pt x="2414495" y="1067184"/>
                  </a:cubicBezTo>
                  <a:cubicBezTo>
                    <a:pt x="2414495" y="1425816"/>
                    <a:pt x="2417369" y="1528792"/>
                    <a:pt x="2427069" y="1533116"/>
                  </a:cubicBezTo>
                  <a:cubicBezTo>
                    <a:pt x="2452575" y="1544636"/>
                    <a:pt x="2514724" y="1530956"/>
                    <a:pt x="2579388" y="1499988"/>
                  </a:cubicBezTo>
                  <a:cubicBezTo>
                    <a:pt x="2752543" y="1417172"/>
                    <a:pt x="2860675" y="1248300"/>
                    <a:pt x="2860675" y="1061064"/>
                  </a:cubicBezTo>
                  <a:cubicBezTo>
                    <a:pt x="2860675" y="959524"/>
                    <a:pt x="2840917" y="888232"/>
                    <a:pt x="2790982" y="811176"/>
                  </a:cubicBezTo>
                  <a:cubicBezTo>
                    <a:pt x="2721648" y="703876"/>
                    <a:pt x="2613157" y="624300"/>
                    <a:pt x="2493888" y="592972"/>
                  </a:cubicBezTo>
                  <a:cubicBezTo>
                    <a:pt x="2472872" y="587480"/>
                    <a:pt x="2457402" y="581608"/>
                    <a:pt x="2446019" y="584076"/>
                  </a:cubicBezTo>
                  <a:close/>
                  <a:moveTo>
                    <a:pt x="0" y="0"/>
                  </a:moveTo>
                  <a:lnTo>
                    <a:pt x="1198844" y="0"/>
                  </a:lnTo>
                  <a:lnTo>
                    <a:pt x="2398048" y="0"/>
                  </a:lnTo>
                  <a:lnTo>
                    <a:pt x="2400928" y="138592"/>
                  </a:lnTo>
                  <a:cubicBezTo>
                    <a:pt x="2402728" y="242984"/>
                    <a:pt x="2407048" y="280424"/>
                    <a:pt x="2417849" y="289424"/>
                  </a:cubicBezTo>
                  <a:cubicBezTo>
                    <a:pt x="2425769" y="295900"/>
                    <a:pt x="2465730" y="307060"/>
                    <a:pt x="2506412" y="314620"/>
                  </a:cubicBezTo>
                  <a:cubicBezTo>
                    <a:pt x="2635657" y="337660"/>
                    <a:pt x="2719900" y="372936"/>
                    <a:pt x="2825744" y="447812"/>
                  </a:cubicBezTo>
                  <a:cubicBezTo>
                    <a:pt x="3121314" y="656960"/>
                    <a:pt x="3221038" y="1070576"/>
                    <a:pt x="3056512" y="1401756"/>
                  </a:cubicBezTo>
                  <a:cubicBezTo>
                    <a:pt x="2946708" y="1623144"/>
                    <a:pt x="2750141" y="1766776"/>
                    <a:pt x="2492371" y="1813572"/>
                  </a:cubicBezTo>
                  <a:cubicBezTo>
                    <a:pt x="2454570" y="1820052"/>
                    <a:pt x="2419649" y="1831212"/>
                    <a:pt x="2414249" y="1837692"/>
                  </a:cubicBezTo>
                  <a:cubicBezTo>
                    <a:pt x="2408488" y="1844532"/>
                    <a:pt x="2403088" y="1962964"/>
                    <a:pt x="2401288" y="2114156"/>
                  </a:cubicBezTo>
                  <a:lnTo>
                    <a:pt x="2398048" y="2378740"/>
                  </a:lnTo>
                  <a:lnTo>
                    <a:pt x="2370687" y="2420136"/>
                  </a:lnTo>
                  <a:cubicBezTo>
                    <a:pt x="2353406" y="2445696"/>
                    <a:pt x="2325325" y="2470176"/>
                    <a:pt x="2294364" y="2485292"/>
                  </a:cubicBezTo>
                  <a:lnTo>
                    <a:pt x="2245402" y="2509412"/>
                  </a:lnTo>
                  <a:lnTo>
                    <a:pt x="1214325" y="2511212"/>
                  </a:lnTo>
                  <a:cubicBezTo>
                    <a:pt x="404295" y="2513012"/>
                    <a:pt x="174246" y="2510492"/>
                    <a:pt x="142205" y="2500412"/>
                  </a:cubicBezTo>
                  <a:cubicBezTo>
                    <a:pt x="84243" y="2482052"/>
                    <a:pt x="59042" y="2464056"/>
                    <a:pt x="27721" y="2418696"/>
                  </a:cubicBezTo>
                  <a:lnTo>
                    <a:pt x="0" y="2379100"/>
                  </a:lnTo>
                  <a:lnTo>
                    <a:pt x="0" y="118936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19"/>
            <p:cNvSpPr>
              <a:spLocks/>
            </p:cNvSpPr>
            <p:nvPr/>
          </p:nvSpPr>
          <p:spPr bwMode="auto">
            <a:xfrm>
              <a:off x="6391787" y="22987011"/>
              <a:ext cx="238942" cy="660605"/>
            </a:xfrm>
            <a:custGeom>
              <a:avLst/>
              <a:gdLst>
                <a:gd name="T0" fmla="*/ 332 w 902"/>
                <a:gd name="T1" fmla="*/ 2424 h 2484"/>
                <a:gd name="T2" fmla="*/ 225 w 902"/>
                <a:gd name="T3" fmla="*/ 2170 h 2484"/>
                <a:gd name="T4" fmla="*/ 318 w 902"/>
                <a:gd name="T5" fmla="*/ 2007 h 2484"/>
                <a:gd name="T6" fmla="*/ 347 w 902"/>
                <a:gd name="T7" fmla="*/ 1507 h 2484"/>
                <a:gd name="T8" fmla="*/ 54 w 902"/>
                <a:gd name="T9" fmla="*/ 1043 h 2484"/>
                <a:gd name="T10" fmla="*/ 55 w 902"/>
                <a:gd name="T11" fmla="*/ 423 h 2484"/>
                <a:gd name="T12" fmla="*/ 204 w 902"/>
                <a:gd name="T13" fmla="*/ 157 h 2484"/>
                <a:gd name="T14" fmla="*/ 441 w 902"/>
                <a:gd name="T15" fmla="*/ 8 h 2484"/>
                <a:gd name="T16" fmla="*/ 630 w 902"/>
                <a:gd name="T17" fmla="*/ 75 h 2484"/>
                <a:gd name="T18" fmla="*/ 598 w 902"/>
                <a:gd name="T19" fmla="*/ 428 h 2484"/>
                <a:gd name="T20" fmla="*/ 506 w 902"/>
                <a:gd name="T21" fmla="*/ 709 h 2484"/>
                <a:gd name="T22" fmla="*/ 652 w 902"/>
                <a:gd name="T23" fmla="*/ 1062 h 2484"/>
                <a:gd name="T24" fmla="*/ 900 w 902"/>
                <a:gd name="T25" fmla="*/ 1724 h 2484"/>
                <a:gd name="T26" fmla="*/ 656 w 902"/>
                <a:gd name="T27" fmla="*/ 2352 h 2484"/>
                <a:gd name="T28" fmla="*/ 332 w 902"/>
                <a:gd name="T29" fmla="*/ 2424 h 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2" h="2484">
                  <a:moveTo>
                    <a:pt x="332" y="2424"/>
                  </a:moveTo>
                  <a:cubicBezTo>
                    <a:pt x="254" y="2386"/>
                    <a:pt x="199" y="2256"/>
                    <a:pt x="225" y="2170"/>
                  </a:cubicBezTo>
                  <a:cubicBezTo>
                    <a:pt x="236" y="2134"/>
                    <a:pt x="278" y="2061"/>
                    <a:pt x="318" y="2007"/>
                  </a:cubicBezTo>
                  <a:cubicBezTo>
                    <a:pt x="424" y="1866"/>
                    <a:pt x="437" y="1630"/>
                    <a:pt x="347" y="1507"/>
                  </a:cubicBezTo>
                  <a:cubicBezTo>
                    <a:pt x="130" y="1211"/>
                    <a:pt x="91" y="1149"/>
                    <a:pt x="54" y="1043"/>
                  </a:cubicBezTo>
                  <a:cubicBezTo>
                    <a:pt x="0" y="892"/>
                    <a:pt x="1" y="582"/>
                    <a:pt x="55" y="423"/>
                  </a:cubicBezTo>
                  <a:cubicBezTo>
                    <a:pt x="79" y="355"/>
                    <a:pt x="146" y="235"/>
                    <a:pt x="204" y="157"/>
                  </a:cubicBezTo>
                  <a:cubicBezTo>
                    <a:pt x="302" y="28"/>
                    <a:pt x="322" y="16"/>
                    <a:pt x="441" y="8"/>
                  </a:cubicBezTo>
                  <a:cubicBezTo>
                    <a:pt x="553" y="0"/>
                    <a:pt x="579" y="9"/>
                    <a:pt x="630" y="75"/>
                  </a:cubicBezTo>
                  <a:cubicBezTo>
                    <a:pt x="714" y="181"/>
                    <a:pt x="705" y="284"/>
                    <a:pt x="598" y="428"/>
                  </a:cubicBezTo>
                  <a:cubicBezTo>
                    <a:pt x="521" y="533"/>
                    <a:pt x="506" y="577"/>
                    <a:pt x="506" y="709"/>
                  </a:cubicBezTo>
                  <a:cubicBezTo>
                    <a:pt x="506" y="853"/>
                    <a:pt x="518" y="881"/>
                    <a:pt x="652" y="1062"/>
                  </a:cubicBezTo>
                  <a:cubicBezTo>
                    <a:pt x="852" y="1331"/>
                    <a:pt x="902" y="1465"/>
                    <a:pt x="900" y="1724"/>
                  </a:cubicBezTo>
                  <a:cubicBezTo>
                    <a:pt x="899" y="1972"/>
                    <a:pt x="818" y="2180"/>
                    <a:pt x="656" y="2352"/>
                  </a:cubicBezTo>
                  <a:cubicBezTo>
                    <a:pt x="551" y="2463"/>
                    <a:pt x="456" y="2484"/>
                    <a:pt x="332" y="24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8" name="Freeform 20"/>
            <p:cNvSpPr>
              <a:spLocks/>
            </p:cNvSpPr>
            <p:nvPr/>
          </p:nvSpPr>
          <p:spPr bwMode="auto">
            <a:xfrm>
              <a:off x="7154298" y="22988186"/>
              <a:ext cx="275252" cy="696916"/>
            </a:xfrm>
            <a:custGeom>
              <a:avLst/>
              <a:gdLst>
                <a:gd name="T0" fmla="*/ 379 w 1034"/>
                <a:gd name="T1" fmla="*/ 2400 h 2623"/>
                <a:gd name="T2" fmla="*/ 367 w 1034"/>
                <a:gd name="T3" fmla="*/ 2035 h 2623"/>
                <a:gd name="T4" fmla="*/ 306 w 1034"/>
                <a:gd name="T5" fmla="*/ 1349 h 2623"/>
                <a:gd name="T6" fmla="*/ 308 w 1034"/>
                <a:gd name="T7" fmla="*/ 126 h 2623"/>
                <a:gd name="T8" fmla="*/ 525 w 1034"/>
                <a:gd name="T9" fmla="*/ 0 h 2623"/>
                <a:gd name="T10" fmla="*/ 669 w 1034"/>
                <a:gd name="T11" fmla="*/ 440 h 2623"/>
                <a:gd name="T12" fmla="*/ 584 w 1034"/>
                <a:gd name="T13" fmla="*/ 724 h 2623"/>
                <a:gd name="T14" fmla="*/ 694 w 1034"/>
                <a:gd name="T15" fmla="*/ 1037 h 2623"/>
                <a:gd name="T16" fmla="*/ 951 w 1034"/>
                <a:gd name="T17" fmla="*/ 1569 h 2623"/>
                <a:gd name="T18" fmla="*/ 379 w 1034"/>
                <a:gd name="T19" fmla="*/ 2400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2623">
                  <a:moveTo>
                    <a:pt x="379" y="2400"/>
                  </a:moveTo>
                  <a:cubicBezTo>
                    <a:pt x="260" y="2306"/>
                    <a:pt x="257" y="2215"/>
                    <a:pt x="367" y="2035"/>
                  </a:cubicBezTo>
                  <a:cubicBezTo>
                    <a:pt x="539" y="1755"/>
                    <a:pt x="529" y="1646"/>
                    <a:pt x="306" y="1349"/>
                  </a:cubicBezTo>
                  <a:cubicBezTo>
                    <a:pt x="0" y="944"/>
                    <a:pt x="1" y="475"/>
                    <a:pt x="308" y="126"/>
                  </a:cubicBezTo>
                  <a:cubicBezTo>
                    <a:pt x="402" y="19"/>
                    <a:pt x="435" y="0"/>
                    <a:pt x="525" y="0"/>
                  </a:cubicBezTo>
                  <a:cubicBezTo>
                    <a:pt x="750" y="0"/>
                    <a:pt x="826" y="232"/>
                    <a:pt x="669" y="440"/>
                  </a:cubicBezTo>
                  <a:cubicBezTo>
                    <a:pt x="597" y="534"/>
                    <a:pt x="585" y="576"/>
                    <a:pt x="584" y="724"/>
                  </a:cubicBezTo>
                  <a:cubicBezTo>
                    <a:pt x="584" y="884"/>
                    <a:pt x="592" y="909"/>
                    <a:pt x="694" y="1037"/>
                  </a:cubicBezTo>
                  <a:cubicBezTo>
                    <a:pt x="844" y="1227"/>
                    <a:pt x="921" y="1388"/>
                    <a:pt x="951" y="1569"/>
                  </a:cubicBezTo>
                  <a:cubicBezTo>
                    <a:pt x="1034" y="2082"/>
                    <a:pt x="662" y="2623"/>
                    <a:pt x="379" y="24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9" name="Freeform 21"/>
            <p:cNvSpPr>
              <a:spLocks/>
            </p:cNvSpPr>
            <p:nvPr/>
          </p:nvSpPr>
          <p:spPr bwMode="auto">
            <a:xfrm>
              <a:off x="6767769" y="22759786"/>
              <a:ext cx="235429" cy="672317"/>
            </a:xfrm>
            <a:custGeom>
              <a:avLst/>
              <a:gdLst>
                <a:gd name="T0" fmla="*/ 358 w 889"/>
                <a:gd name="T1" fmla="*/ 2478 h 2531"/>
                <a:gd name="T2" fmla="*/ 206 w 889"/>
                <a:gd name="T3" fmla="*/ 2243 h 2531"/>
                <a:gd name="T4" fmla="*/ 297 w 889"/>
                <a:gd name="T5" fmla="*/ 2068 h 2531"/>
                <a:gd name="T6" fmla="*/ 389 w 889"/>
                <a:gd name="T7" fmla="*/ 1772 h 2531"/>
                <a:gd name="T8" fmla="*/ 243 w 889"/>
                <a:gd name="T9" fmla="*/ 1411 h 2531"/>
                <a:gd name="T10" fmla="*/ 13 w 889"/>
                <a:gd name="T11" fmla="*/ 721 h 2531"/>
                <a:gd name="T12" fmla="*/ 251 w 889"/>
                <a:gd name="T13" fmla="*/ 141 h 2531"/>
                <a:gd name="T14" fmla="*/ 617 w 889"/>
                <a:gd name="T15" fmla="*/ 113 h 2531"/>
                <a:gd name="T16" fmla="*/ 587 w 889"/>
                <a:gd name="T17" fmla="*/ 490 h 2531"/>
                <a:gd name="T18" fmla="*/ 662 w 889"/>
                <a:gd name="T19" fmla="*/ 1133 h 2531"/>
                <a:gd name="T20" fmla="*/ 889 w 889"/>
                <a:gd name="T21" fmla="*/ 1744 h 2531"/>
                <a:gd name="T22" fmla="*/ 710 w 889"/>
                <a:gd name="T23" fmla="*/ 2317 h 2531"/>
                <a:gd name="T24" fmla="*/ 545 w 889"/>
                <a:gd name="T25" fmla="*/ 2480 h 2531"/>
                <a:gd name="T26" fmla="*/ 358 w 889"/>
                <a:gd name="T27" fmla="*/ 2478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9" h="2531">
                  <a:moveTo>
                    <a:pt x="358" y="2478"/>
                  </a:moveTo>
                  <a:cubicBezTo>
                    <a:pt x="269" y="2434"/>
                    <a:pt x="206" y="2336"/>
                    <a:pt x="206" y="2243"/>
                  </a:cubicBezTo>
                  <a:cubicBezTo>
                    <a:pt x="206" y="2215"/>
                    <a:pt x="247" y="2136"/>
                    <a:pt x="297" y="2068"/>
                  </a:cubicBezTo>
                  <a:cubicBezTo>
                    <a:pt x="375" y="1961"/>
                    <a:pt x="388" y="1920"/>
                    <a:pt x="389" y="1772"/>
                  </a:cubicBezTo>
                  <a:cubicBezTo>
                    <a:pt x="390" y="1608"/>
                    <a:pt x="383" y="1592"/>
                    <a:pt x="243" y="1411"/>
                  </a:cubicBezTo>
                  <a:cubicBezTo>
                    <a:pt x="54" y="1166"/>
                    <a:pt x="0" y="1003"/>
                    <a:pt x="13" y="721"/>
                  </a:cubicBezTo>
                  <a:cubicBezTo>
                    <a:pt x="25" y="472"/>
                    <a:pt x="95" y="301"/>
                    <a:pt x="251" y="141"/>
                  </a:cubicBezTo>
                  <a:cubicBezTo>
                    <a:pt x="377" y="11"/>
                    <a:pt x="512" y="0"/>
                    <a:pt x="617" y="113"/>
                  </a:cubicBezTo>
                  <a:cubicBezTo>
                    <a:pt x="711" y="215"/>
                    <a:pt x="704" y="309"/>
                    <a:pt x="587" y="490"/>
                  </a:cubicBezTo>
                  <a:cubicBezTo>
                    <a:pt x="437" y="723"/>
                    <a:pt x="458" y="899"/>
                    <a:pt x="662" y="1133"/>
                  </a:cubicBezTo>
                  <a:cubicBezTo>
                    <a:pt x="825" y="1321"/>
                    <a:pt x="889" y="1493"/>
                    <a:pt x="889" y="1744"/>
                  </a:cubicBezTo>
                  <a:cubicBezTo>
                    <a:pt x="888" y="1992"/>
                    <a:pt x="850" y="2113"/>
                    <a:pt x="710" y="2317"/>
                  </a:cubicBezTo>
                  <a:cubicBezTo>
                    <a:pt x="664" y="2383"/>
                    <a:pt x="590" y="2457"/>
                    <a:pt x="545" y="2480"/>
                  </a:cubicBezTo>
                  <a:cubicBezTo>
                    <a:pt x="447" y="2530"/>
                    <a:pt x="466" y="2531"/>
                    <a:pt x="358" y="247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4" name="手繪多邊形 23"/>
          <p:cNvSpPr>
            <a:spLocks noChangeAspect="1"/>
          </p:cNvSpPr>
          <p:nvPr/>
        </p:nvSpPr>
        <p:spPr bwMode="auto">
          <a:xfrm>
            <a:off x="4298364" y="2500072"/>
            <a:ext cx="487372" cy="487392"/>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手繪多邊形 24"/>
          <p:cNvSpPr>
            <a:spLocks noChangeAspect="1"/>
          </p:cNvSpPr>
          <p:nvPr/>
        </p:nvSpPr>
        <p:spPr bwMode="auto">
          <a:xfrm>
            <a:off x="2204630" y="2462587"/>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4" name="文字方塊 41"/>
          <p:cNvSpPr txBox="1"/>
          <p:nvPr/>
        </p:nvSpPr>
        <p:spPr>
          <a:xfrm>
            <a:off x="1422553" y="3620340"/>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5" name="文字方塊 43"/>
          <p:cNvSpPr txBox="1"/>
          <p:nvPr/>
        </p:nvSpPr>
        <p:spPr>
          <a:xfrm>
            <a:off x="1546715" y="3162746"/>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1"/>
                </a:solidFill>
              </a:rPr>
              <a:t>TITLE 01</a:t>
            </a:r>
          </a:p>
        </p:txBody>
      </p:sp>
      <p:sp>
        <p:nvSpPr>
          <p:cNvPr id="37" name="文字方塊 41"/>
          <p:cNvSpPr txBox="1"/>
          <p:nvPr/>
        </p:nvSpPr>
        <p:spPr>
          <a:xfrm>
            <a:off x="3582552" y="3620340"/>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38" name="文字方塊 43"/>
          <p:cNvSpPr txBox="1"/>
          <p:nvPr/>
        </p:nvSpPr>
        <p:spPr>
          <a:xfrm>
            <a:off x="3706714" y="3162746"/>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2"/>
                </a:solidFill>
              </a:rPr>
              <a:t>TITLE 02</a:t>
            </a:r>
          </a:p>
        </p:txBody>
      </p:sp>
      <p:cxnSp>
        <p:nvCxnSpPr>
          <p:cNvPr id="39" name="直線接點 38"/>
          <p:cNvCxnSpPr/>
          <p:nvPr/>
        </p:nvCxnSpPr>
        <p:spPr>
          <a:xfrm>
            <a:off x="5651998" y="5229230"/>
            <a:ext cx="2160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文字方塊 41"/>
          <p:cNvSpPr txBox="1"/>
          <p:nvPr/>
        </p:nvSpPr>
        <p:spPr>
          <a:xfrm>
            <a:off x="5897506" y="3620340"/>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
        <p:nvSpPr>
          <p:cNvPr id="41" name="文字方塊 43"/>
          <p:cNvSpPr txBox="1"/>
          <p:nvPr/>
        </p:nvSpPr>
        <p:spPr>
          <a:xfrm>
            <a:off x="6021668" y="3162746"/>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chemeClr val="accent3"/>
                </a:solidFill>
              </a:rPr>
              <a:t>TITLE 03</a:t>
            </a:r>
          </a:p>
        </p:txBody>
      </p:sp>
    </p:spTree>
    <p:extLst>
      <p:ext uri="{BB962C8B-B14F-4D97-AF65-F5344CB8AC3E}">
        <p14:creationId xmlns:p14="http://schemas.microsoft.com/office/powerpoint/2010/main" val="1063158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群組 6"/>
          <p:cNvGrpSpPr/>
          <p:nvPr/>
        </p:nvGrpSpPr>
        <p:grpSpPr>
          <a:xfrm>
            <a:off x="0" y="4789714"/>
            <a:ext cx="9144000" cy="2068286"/>
            <a:chOff x="0" y="2394857"/>
            <a:chExt cx="9144000" cy="2068286"/>
          </a:xfrm>
        </p:grpSpPr>
        <p:sp>
          <p:nvSpPr>
            <p:cNvPr id="17" name="矩形 16"/>
            <p:cNvSpPr/>
            <p:nvPr/>
          </p:nvSpPr>
          <p:spPr>
            <a:xfrm>
              <a:off x="0" y="2394857"/>
              <a:ext cx="9144000" cy="20682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8" name="文字方塊 42"/>
            <p:cNvSpPr txBox="1"/>
            <p:nvPr/>
          </p:nvSpPr>
          <p:spPr>
            <a:xfrm>
              <a:off x="607231" y="2926023"/>
              <a:ext cx="7929539" cy="830997"/>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a:solidFill>
                    <a:schemeClr val="bg1"/>
                  </a:solidFill>
                </a:rPr>
                <a:t>The quick brown fox jumps over the lazy dog. The quick brown fox jumps over the lazy dog. The quick brown fox jumps over the lazy dog. The quick brown fox jumps over the lazy dog. The quick brown fox jumps over the lazy dog. </a:t>
              </a:r>
            </a:p>
          </p:txBody>
        </p:sp>
      </p:grpSp>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38</a:t>
            </a:r>
            <a:endParaRPr lang="zh-TW" altLang="en-US" sz="4800" b="1" dirty="0"/>
          </a:p>
        </p:txBody>
      </p:sp>
      <p:sp>
        <p:nvSpPr>
          <p:cNvPr id="5" name="文字方塊 4"/>
          <p:cNvSpPr txBox="1"/>
          <p:nvPr/>
        </p:nvSpPr>
        <p:spPr>
          <a:xfrm>
            <a:off x="652112" y="2306033"/>
            <a:ext cx="1980253" cy="830997"/>
          </a:xfrm>
          <a:prstGeom prst="rect">
            <a:avLst/>
          </a:prstGeom>
          <a:noFill/>
        </p:spPr>
        <p:txBody>
          <a:bodyPr wrap="square" rtlCol="0">
            <a:spAutoFit/>
          </a:bodyPr>
          <a:lstStyle/>
          <a:p>
            <a:pPr algn="ctr"/>
            <a:r>
              <a:rPr lang="en-US" sz="4800" b="1" dirty="0" smtClean="0">
                <a:solidFill>
                  <a:schemeClr val="accent1"/>
                </a:solidFill>
              </a:rPr>
              <a:t>98.5%</a:t>
            </a:r>
            <a:endParaRPr lang="en-US" sz="4800" b="1" dirty="0">
              <a:solidFill>
                <a:schemeClr val="accent1"/>
              </a:solidFill>
            </a:endParaRPr>
          </a:p>
        </p:txBody>
      </p:sp>
      <p:sp>
        <p:nvSpPr>
          <p:cNvPr id="8" name="文字方塊 7"/>
          <p:cNvSpPr txBox="1"/>
          <p:nvPr/>
        </p:nvSpPr>
        <p:spPr>
          <a:xfrm>
            <a:off x="3311839" y="2306033"/>
            <a:ext cx="1980253" cy="830997"/>
          </a:xfrm>
          <a:prstGeom prst="rect">
            <a:avLst/>
          </a:prstGeom>
          <a:noFill/>
        </p:spPr>
        <p:txBody>
          <a:bodyPr wrap="square" rtlCol="0">
            <a:spAutoFit/>
          </a:bodyPr>
          <a:lstStyle/>
          <a:p>
            <a:pPr algn="ctr"/>
            <a:r>
              <a:rPr lang="en-US" sz="4800" b="1" dirty="0" smtClean="0">
                <a:solidFill>
                  <a:schemeClr val="accent2"/>
                </a:solidFill>
              </a:rPr>
              <a:t>$598</a:t>
            </a:r>
            <a:endParaRPr lang="en-US" sz="4800" b="1" dirty="0">
              <a:solidFill>
                <a:schemeClr val="accent2"/>
              </a:solidFill>
            </a:endParaRPr>
          </a:p>
        </p:txBody>
      </p:sp>
      <p:cxnSp>
        <p:nvCxnSpPr>
          <p:cNvPr id="4" name="直線接點 3"/>
          <p:cNvCxnSpPr/>
          <p:nvPr/>
        </p:nvCxnSpPr>
        <p:spPr>
          <a:xfrm flipH="1">
            <a:off x="2717686" y="2195953"/>
            <a:ext cx="900115"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H="1">
            <a:off x="5472115" y="2195953"/>
            <a:ext cx="900115"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136747" y="2306033"/>
            <a:ext cx="1980253" cy="830997"/>
          </a:xfrm>
          <a:prstGeom prst="rect">
            <a:avLst/>
          </a:prstGeom>
          <a:noFill/>
        </p:spPr>
        <p:txBody>
          <a:bodyPr wrap="square" rtlCol="0">
            <a:spAutoFit/>
          </a:bodyPr>
          <a:lstStyle/>
          <a:p>
            <a:pPr algn="ctr"/>
            <a:r>
              <a:rPr lang="en-US" sz="4800" b="1" dirty="0" smtClean="0">
                <a:solidFill>
                  <a:schemeClr val="accent3"/>
                </a:solidFill>
              </a:rPr>
              <a:t>288+</a:t>
            </a:r>
            <a:endParaRPr lang="en-US" sz="4800" b="1" dirty="0">
              <a:solidFill>
                <a:schemeClr val="accent3"/>
              </a:solidFill>
            </a:endParaRPr>
          </a:p>
        </p:txBody>
      </p:sp>
      <p:sp>
        <p:nvSpPr>
          <p:cNvPr id="14" name="文字方塊 41"/>
          <p:cNvSpPr txBox="1"/>
          <p:nvPr/>
        </p:nvSpPr>
        <p:spPr>
          <a:xfrm>
            <a:off x="737091" y="3050382"/>
            <a:ext cx="2034679"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5" name="文字方塊 41"/>
          <p:cNvSpPr txBox="1"/>
          <p:nvPr/>
        </p:nvSpPr>
        <p:spPr>
          <a:xfrm>
            <a:off x="3615614" y="3050382"/>
            <a:ext cx="2034679"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6" name="文字方塊 41"/>
          <p:cNvSpPr txBox="1"/>
          <p:nvPr/>
        </p:nvSpPr>
        <p:spPr>
          <a:xfrm>
            <a:off x="6422917" y="3050382"/>
            <a:ext cx="2034679"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Tree>
    <p:extLst>
      <p:ext uri="{BB962C8B-B14F-4D97-AF65-F5344CB8AC3E}">
        <p14:creationId xmlns:p14="http://schemas.microsoft.com/office/powerpoint/2010/main" val="3451043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cxnSp>
        <p:nvCxnSpPr>
          <p:cNvPr id="5" name="直線接點 4"/>
          <p:cNvCxnSpPr/>
          <p:nvPr/>
        </p:nvCxnSpPr>
        <p:spPr>
          <a:xfrm>
            <a:off x="579626" y="3417570"/>
            <a:ext cx="193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6853426" y="3417570"/>
            <a:ext cx="193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811672" y="1209208"/>
            <a:ext cx="1872344" cy="1664081"/>
            <a:chOff x="765446" y="1220638"/>
            <a:chExt cx="1872344" cy="1664081"/>
          </a:xfrm>
        </p:grpSpPr>
        <p:sp>
          <p:nvSpPr>
            <p:cNvPr id="23" name="文字方塊 34"/>
            <p:cNvSpPr txBox="1"/>
            <p:nvPr/>
          </p:nvSpPr>
          <p:spPr>
            <a:xfrm>
              <a:off x="1174750" y="1220638"/>
              <a:ext cx="1463040"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7200" b="1" dirty="0" smtClean="0">
                  <a:solidFill>
                    <a:schemeClr val="accent1"/>
                  </a:solidFill>
                </a:rPr>
                <a:t>01</a:t>
              </a:r>
              <a:endParaRPr lang="zh-TW" altLang="en-US" sz="7200" b="1" dirty="0">
                <a:solidFill>
                  <a:schemeClr val="accent1"/>
                </a:solidFill>
              </a:endParaRPr>
            </a:p>
          </p:txBody>
        </p:sp>
        <p:sp>
          <p:nvSpPr>
            <p:cNvPr id="24" name="文字方塊 35"/>
            <p:cNvSpPr txBox="1"/>
            <p:nvPr/>
          </p:nvSpPr>
          <p:spPr>
            <a:xfrm>
              <a:off x="765446" y="2240775"/>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1.Introduction</a:t>
              </a:r>
              <a:endParaRPr lang="zh-TW" altLang="en-US" dirty="0"/>
            </a:p>
          </p:txBody>
        </p:sp>
        <p:sp>
          <p:nvSpPr>
            <p:cNvPr id="25" name="文字方塊 36"/>
            <p:cNvSpPr txBox="1"/>
            <p:nvPr/>
          </p:nvSpPr>
          <p:spPr>
            <a:xfrm>
              <a:off x="765446" y="2515387"/>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2.Who We Are ?</a:t>
              </a:r>
              <a:endParaRPr lang="zh-TW" altLang="en-US" dirty="0"/>
            </a:p>
          </p:txBody>
        </p:sp>
      </p:grpSp>
      <p:grpSp>
        <p:nvGrpSpPr>
          <p:cNvPr id="8" name="群組 7"/>
          <p:cNvGrpSpPr/>
          <p:nvPr/>
        </p:nvGrpSpPr>
        <p:grpSpPr>
          <a:xfrm>
            <a:off x="811672" y="3467683"/>
            <a:ext cx="1872344" cy="1640385"/>
            <a:chOff x="765446" y="3479113"/>
            <a:chExt cx="1872344" cy="1640385"/>
          </a:xfrm>
        </p:grpSpPr>
        <p:sp>
          <p:nvSpPr>
            <p:cNvPr id="20" name="文字方塊 37"/>
            <p:cNvSpPr txBox="1"/>
            <p:nvPr/>
          </p:nvSpPr>
          <p:spPr>
            <a:xfrm>
              <a:off x="1174750" y="3479113"/>
              <a:ext cx="1463040"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7200" b="1" dirty="0" smtClean="0">
                  <a:solidFill>
                    <a:schemeClr val="accent1"/>
                  </a:solidFill>
                </a:rPr>
                <a:t>02</a:t>
              </a:r>
              <a:endParaRPr lang="zh-TW" altLang="en-US" sz="7200" b="1" dirty="0">
                <a:solidFill>
                  <a:schemeClr val="accent1"/>
                </a:solidFill>
              </a:endParaRPr>
            </a:p>
          </p:txBody>
        </p:sp>
        <p:sp>
          <p:nvSpPr>
            <p:cNvPr id="21" name="文字方塊 38"/>
            <p:cNvSpPr txBox="1"/>
            <p:nvPr/>
          </p:nvSpPr>
          <p:spPr>
            <a:xfrm>
              <a:off x="765446" y="4475554"/>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1.Introduction</a:t>
              </a:r>
              <a:endParaRPr lang="zh-TW" altLang="en-US" dirty="0"/>
            </a:p>
          </p:txBody>
        </p:sp>
        <p:sp>
          <p:nvSpPr>
            <p:cNvPr id="22" name="文字方塊 39"/>
            <p:cNvSpPr txBox="1"/>
            <p:nvPr/>
          </p:nvSpPr>
          <p:spPr>
            <a:xfrm>
              <a:off x="765446" y="4750166"/>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2.Who We Are ?</a:t>
              </a:r>
              <a:endParaRPr lang="zh-TW" altLang="en-US" dirty="0"/>
            </a:p>
          </p:txBody>
        </p:sp>
      </p:grpSp>
      <p:grpSp>
        <p:nvGrpSpPr>
          <p:cNvPr id="9" name="群組 8"/>
          <p:cNvGrpSpPr/>
          <p:nvPr/>
        </p:nvGrpSpPr>
        <p:grpSpPr>
          <a:xfrm>
            <a:off x="6347966" y="1209208"/>
            <a:ext cx="1984362" cy="1754027"/>
            <a:chOff x="6301740" y="1220638"/>
            <a:chExt cx="1984362" cy="1754027"/>
          </a:xfrm>
        </p:grpSpPr>
        <p:sp>
          <p:nvSpPr>
            <p:cNvPr id="17" name="文字方塊 40"/>
            <p:cNvSpPr txBox="1"/>
            <p:nvPr/>
          </p:nvSpPr>
          <p:spPr>
            <a:xfrm>
              <a:off x="6301740" y="1220638"/>
              <a:ext cx="1463040"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7200" b="1" dirty="0" smtClean="0">
                  <a:solidFill>
                    <a:schemeClr val="accent1"/>
                  </a:solidFill>
                </a:rPr>
                <a:t>03</a:t>
              </a:r>
              <a:endParaRPr lang="zh-TW" altLang="en-US" sz="7200" b="1" dirty="0">
                <a:solidFill>
                  <a:schemeClr val="accent1"/>
                </a:solidFill>
              </a:endParaRPr>
            </a:p>
          </p:txBody>
        </p:sp>
        <p:sp>
          <p:nvSpPr>
            <p:cNvPr id="18" name="文字方塊 41"/>
            <p:cNvSpPr txBox="1"/>
            <p:nvPr/>
          </p:nvSpPr>
          <p:spPr>
            <a:xfrm>
              <a:off x="6527800" y="2330721"/>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1.Introduction</a:t>
              </a:r>
              <a:endParaRPr lang="zh-TW" altLang="en-US" dirty="0"/>
            </a:p>
          </p:txBody>
        </p:sp>
        <p:sp>
          <p:nvSpPr>
            <p:cNvPr id="19" name="文字方塊 42"/>
            <p:cNvSpPr txBox="1"/>
            <p:nvPr/>
          </p:nvSpPr>
          <p:spPr>
            <a:xfrm>
              <a:off x="6527800" y="2605333"/>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2.Who We Are ?</a:t>
              </a:r>
              <a:endParaRPr lang="zh-TW" altLang="en-US" dirty="0"/>
            </a:p>
          </p:txBody>
        </p:sp>
      </p:grpSp>
      <p:sp>
        <p:nvSpPr>
          <p:cNvPr id="10" name="文字方塊 47"/>
          <p:cNvSpPr txBox="1"/>
          <p:nvPr/>
        </p:nvSpPr>
        <p:spPr>
          <a:xfrm>
            <a:off x="6574026" y="4464124"/>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1.Introduction</a:t>
            </a:r>
            <a:endParaRPr lang="zh-TW" altLang="en-US" dirty="0"/>
          </a:p>
        </p:txBody>
      </p:sp>
      <p:grpSp>
        <p:nvGrpSpPr>
          <p:cNvPr id="11" name="群組 10"/>
          <p:cNvGrpSpPr/>
          <p:nvPr/>
        </p:nvGrpSpPr>
        <p:grpSpPr>
          <a:xfrm>
            <a:off x="6347966" y="3467683"/>
            <a:ext cx="1984362" cy="1640385"/>
            <a:chOff x="6301740" y="3479113"/>
            <a:chExt cx="1984362" cy="1640385"/>
          </a:xfrm>
        </p:grpSpPr>
        <p:sp>
          <p:nvSpPr>
            <p:cNvPr id="15" name="文字方塊 46"/>
            <p:cNvSpPr txBox="1"/>
            <p:nvPr/>
          </p:nvSpPr>
          <p:spPr>
            <a:xfrm>
              <a:off x="6301740" y="3479113"/>
              <a:ext cx="1463040" cy="120032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7200" b="1" dirty="0" smtClean="0">
                  <a:solidFill>
                    <a:schemeClr val="accent1"/>
                  </a:solidFill>
                </a:rPr>
                <a:t>04</a:t>
              </a:r>
              <a:endParaRPr lang="zh-TW" altLang="en-US" sz="7200" b="1" dirty="0">
                <a:solidFill>
                  <a:schemeClr val="accent1"/>
                </a:solidFill>
              </a:endParaRPr>
            </a:p>
          </p:txBody>
        </p:sp>
        <p:sp>
          <p:nvSpPr>
            <p:cNvPr id="16" name="文字方塊 48"/>
            <p:cNvSpPr txBox="1"/>
            <p:nvPr/>
          </p:nvSpPr>
          <p:spPr>
            <a:xfrm>
              <a:off x="6527800" y="4750166"/>
              <a:ext cx="1758302" cy="3693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2.Who We Are ?</a:t>
              </a:r>
              <a:endParaRPr lang="zh-TW" altLang="en-US" dirty="0"/>
            </a:p>
          </p:txBody>
        </p:sp>
      </p:grpSp>
      <p:pic>
        <p:nvPicPr>
          <p:cNvPr id="14" name="圖片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1661" y="-11430"/>
            <a:ext cx="3453130" cy="6880860"/>
          </a:xfrm>
          <a:prstGeom prst="rect">
            <a:avLst/>
          </a:prstGeom>
        </p:spPr>
      </p:pic>
      <p:sp>
        <p:nvSpPr>
          <p:cNvPr id="12" name="矩形 11"/>
          <p:cNvSpPr/>
          <p:nvPr/>
        </p:nvSpPr>
        <p:spPr>
          <a:xfrm>
            <a:off x="484824" y="177700"/>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177700"/>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39</a:t>
            </a:r>
            <a:endParaRPr lang="zh-TW" altLang="en-US" sz="4800" b="1" dirty="0"/>
          </a:p>
        </p:txBody>
      </p:sp>
    </p:spTree>
    <p:extLst>
      <p:ext uri="{BB962C8B-B14F-4D97-AF65-F5344CB8AC3E}">
        <p14:creationId xmlns:p14="http://schemas.microsoft.com/office/powerpoint/2010/main" val="4000822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facebook.com/images/fb_icon_325x3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20" y="2132856"/>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2807804" y="2419144"/>
            <a:ext cx="5796644" cy="1261884"/>
          </a:xfrm>
          <a:prstGeom prst="rect">
            <a:avLst/>
          </a:prstGeom>
          <a:noFill/>
        </p:spPr>
        <p:txBody>
          <a:bodyPr wrap="square" rtlCol="0">
            <a:spAutoFit/>
          </a:bodyPr>
          <a:lstStyle/>
          <a:p>
            <a:r>
              <a:rPr lang="zh-TW" altLang="en-US" sz="4800" b="1" dirty="0" smtClean="0">
                <a:solidFill>
                  <a:schemeClr val="bg1">
                    <a:lumMod val="50000"/>
                  </a:schemeClr>
                </a:solidFill>
                <a:latin typeface="微軟正黑體" pitchFamily="34" charset="-120"/>
                <a:ea typeface="微軟正黑體"/>
              </a:rPr>
              <a:t>歡迎加入</a:t>
            </a:r>
            <a:r>
              <a:rPr lang="zh-TW" altLang="en-US" sz="4800" b="1" dirty="0" smtClean="0">
                <a:solidFill>
                  <a:schemeClr val="bg1">
                    <a:lumMod val="50000"/>
                  </a:schemeClr>
                </a:solidFill>
                <a:latin typeface="微軟正黑體" pitchFamily="34" charset="-120"/>
                <a:ea typeface="微軟正黑體"/>
                <a:hlinkClick r:id="rId4"/>
              </a:rPr>
              <a:t>商業簡報網</a:t>
            </a:r>
            <a:r>
              <a:rPr lang="zh-TW" altLang="en-US" sz="2800" b="1" dirty="0" smtClean="0">
                <a:solidFill>
                  <a:schemeClr val="bg1">
                    <a:lumMod val="50000"/>
                  </a:schemeClr>
                </a:solidFill>
                <a:latin typeface="微軟正黑體" pitchFamily="34" charset="-120"/>
                <a:ea typeface="微軟正黑體"/>
              </a:rPr>
              <a:t>粉絲專頁</a:t>
            </a:r>
          </a:p>
        </p:txBody>
      </p:sp>
      <p:sp>
        <p:nvSpPr>
          <p:cNvPr id="10" name="Freeform 6"/>
          <p:cNvSpPr>
            <a:spLocks noEditPoints="1"/>
          </p:cNvSpPr>
          <p:nvPr/>
        </p:nvSpPr>
        <p:spPr bwMode="auto">
          <a:xfrm>
            <a:off x="6539588" y="4293096"/>
            <a:ext cx="1776827" cy="2319162"/>
          </a:xfrm>
          <a:custGeom>
            <a:avLst/>
            <a:gdLst>
              <a:gd name="T0" fmla="*/ 271 w 695"/>
              <a:gd name="T1" fmla="*/ 113 h 903"/>
              <a:gd name="T2" fmla="*/ 300 w 695"/>
              <a:gd name="T3" fmla="*/ 0 h 903"/>
              <a:gd name="T4" fmla="*/ 271 w 695"/>
              <a:gd name="T5" fmla="*/ 0 h 903"/>
              <a:gd name="T6" fmla="*/ 364 w 695"/>
              <a:gd name="T7" fmla="*/ 144 h 903"/>
              <a:gd name="T8" fmla="*/ 470 w 695"/>
              <a:gd name="T9" fmla="*/ 95 h 903"/>
              <a:gd name="T10" fmla="*/ 452 w 695"/>
              <a:gd name="T11" fmla="*/ 73 h 903"/>
              <a:gd name="T12" fmla="*/ 399 w 695"/>
              <a:gd name="T13" fmla="*/ 237 h 903"/>
              <a:gd name="T14" fmla="*/ 502 w 695"/>
              <a:gd name="T15" fmla="*/ 290 h 903"/>
              <a:gd name="T16" fmla="*/ 509 w 695"/>
              <a:gd name="T17" fmla="*/ 263 h 903"/>
              <a:gd name="T18" fmla="*/ 179 w 695"/>
              <a:gd name="T19" fmla="*/ 265 h 903"/>
              <a:gd name="T20" fmla="*/ 62 w 695"/>
              <a:gd name="T21" fmla="*/ 263 h 903"/>
              <a:gd name="T22" fmla="*/ 69 w 695"/>
              <a:gd name="T23" fmla="*/ 290 h 903"/>
              <a:gd name="T24" fmla="*/ 189 w 695"/>
              <a:gd name="T25" fmla="*/ 166 h 903"/>
              <a:gd name="T26" fmla="*/ 119 w 695"/>
              <a:gd name="T27" fmla="*/ 73 h 903"/>
              <a:gd name="T28" fmla="*/ 101 w 695"/>
              <a:gd name="T29" fmla="*/ 95 h 903"/>
              <a:gd name="T30" fmla="*/ 666 w 695"/>
              <a:gd name="T31" fmla="*/ 663 h 903"/>
              <a:gd name="T32" fmla="*/ 666 w 695"/>
              <a:gd name="T33" fmla="*/ 557 h 903"/>
              <a:gd name="T34" fmla="*/ 624 w 695"/>
              <a:gd name="T35" fmla="*/ 451 h 903"/>
              <a:gd name="T36" fmla="*/ 582 w 695"/>
              <a:gd name="T37" fmla="*/ 508 h 903"/>
              <a:gd name="T38" fmla="*/ 554 w 695"/>
              <a:gd name="T39" fmla="*/ 438 h 903"/>
              <a:gd name="T40" fmla="*/ 469 w 695"/>
              <a:gd name="T41" fmla="*/ 438 h 903"/>
              <a:gd name="T42" fmla="*/ 441 w 695"/>
              <a:gd name="T43" fmla="*/ 480 h 903"/>
              <a:gd name="T44" fmla="*/ 398 w 695"/>
              <a:gd name="T45" fmla="*/ 367 h 903"/>
              <a:gd name="T46" fmla="*/ 356 w 695"/>
              <a:gd name="T47" fmla="*/ 508 h 903"/>
              <a:gd name="T48" fmla="*/ 328 w 695"/>
              <a:gd name="T49" fmla="*/ 212 h 903"/>
              <a:gd name="T50" fmla="*/ 243 w 695"/>
              <a:gd name="T51" fmla="*/ 212 h 903"/>
              <a:gd name="T52" fmla="*/ 77 w 695"/>
              <a:gd name="T53" fmla="*/ 432 h 903"/>
              <a:gd name="T54" fmla="*/ 455 w 695"/>
              <a:gd name="T55" fmla="*/ 875 h 903"/>
              <a:gd name="T56" fmla="*/ 695 w 695"/>
              <a:gd name="T57" fmla="*/ 663 h 903"/>
              <a:gd name="T58" fmla="*/ 210 w 695"/>
              <a:gd name="T59" fmla="*/ 746 h 903"/>
              <a:gd name="T60" fmla="*/ 215 w 695"/>
              <a:gd name="T61" fmla="*/ 462 h 903"/>
              <a:gd name="T62" fmla="*/ 215 w 695"/>
              <a:gd name="T63" fmla="*/ 212 h 903"/>
              <a:gd name="T64" fmla="*/ 356 w 695"/>
              <a:gd name="T65" fmla="*/ 212 h 903"/>
              <a:gd name="T66" fmla="*/ 398 w 695"/>
              <a:gd name="T67" fmla="*/ 339 h 903"/>
              <a:gd name="T68" fmla="*/ 511 w 695"/>
              <a:gd name="T69" fmla="*/ 367 h 903"/>
              <a:gd name="T70" fmla="*/ 582 w 695"/>
              <a:gd name="T71" fmla="*/ 438 h 903"/>
              <a:gd name="T72" fmla="*/ 695 w 695"/>
              <a:gd name="T73" fmla="*/ 494 h 903"/>
              <a:gd name="T74" fmla="*/ 695 w 695"/>
              <a:gd name="T75" fmla="*/ 66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5" h="903">
                <a:moveTo>
                  <a:pt x="271" y="0"/>
                </a:moveTo>
                <a:lnTo>
                  <a:pt x="271" y="113"/>
                </a:lnTo>
                <a:lnTo>
                  <a:pt x="300" y="113"/>
                </a:lnTo>
                <a:lnTo>
                  <a:pt x="300" y="0"/>
                </a:lnTo>
                <a:lnTo>
                  <a:pt x="271" y="0"/>
                </a:lnTo>
                <a:lnTo>
                  <a:pt x="271" y="0"/>
                </a:lnTo>
                <a:close/>
                <a:moveTo>
                  <a:pt x="452" y="73"/>
                </a:moveTo>
                <a:lnTo>
                  <a:pt x="364" y="144"/>
                </a:lnTo>
                <a:lnTo>
                  <a:pt x="382" y="166"/>
                </a:lnTo>
                <a:lnTo>
                  <a:pt x="470" y="95"/>
                </a:lnTo>
                <a:lnTo>
                  <a:pt x="452" y="73"/>
                </a:lnTo>
                <a:lnTo>
                  <a:pt x="452" y="73"/>
                </a:lnTo>
                <a:close/>
                <a:moveTo>
                  <a:pt x="509" y="263"/>
                </a:moveTo>
                <a:lnTo>
                  <a:pt x="399" y="237"/>
                </a:lnTo>
                <a:lnTo>
                  <a:pt x="392" y="265"/>
                </a:lnTo>
                <a:lnTo>
                  <a:pt x="502" y="290"/>
                </a:lnTo>
                <a:lnTo>
                  <a:pt x="509" y="263"/>
                </a:lnTo>
                <a:lnTo>
                  <a:pt x="509" y="263"/>
                </a:lnTo>
                <a:close/>
                <a:moveTo>
                  <a:pt x="69" y="290"/>
                </a:moveTo>
                <a:lnTo>
                  <a:pt x="179" y="265"/>
                </a:lnTo>
                <a:lnTo>
                  <a:pt x="172" y="237"/>
                </a:lnTo>
                <a:lnTo>
                  <a:pt x="62" y="263"/>
                </a:lnTo>
                <a:lnTo>
                  <a:pt x="69" y="290"/>
                </a:lnTo>
                <a:lnTo>
                  <a:pt x="69" y="290"/>
                </a:lnTo>
                <a:close/>
                <a:moveTo>
                  <a:pt x="101" y="95"/>
                </a:moveTo>
                <a:lnTo>
                  <a:pt x="189" y="166"/>
                </a:lnTo>
                <a:lnTo>
                  <a:pt x="207" y="144"/>
                </a:lnTo>
                <a:lnTo>
                  <a:pt x="119" y="73"/>
                </a:lnTo>
                <a:lnTo>
                  <a:pt x="101" y="95"/>
                </a:lnTo>
                <a:lnTo>
                  <a:pt x="101" y="95"/>
                </a:lnTo>
                <a:close/>
                <a:moveTo>
                  <a:pt x="455" y="875"/>
                </a:moveTo>
                <a:cubicBezTo>
                  <a:pt x="572" y="875"/>
                  <a:pt x="666" y="774"/>
                  <a:pt x="666" y="663"/>
                </a:cubicBezTo>
                <a:cubicBezTo>
                  <a:pt x="666" y="663"/>
                  <a:pt x="666" y="728"/>
                  <a:pt x="666" y="663"/>
                </a:cubicBezTo>
                <a:lnTo>
                  <a:pt x="666" y="557"/>
                </a:lnTo>
                <a:lnTo>
                  <a:pt x="666" y="494"/>
                </a:lnTo>
                <a:cubicBezTo>
                  <a:pt x="666" y="470"/>
                  <a:pt x="648" y="451"/>
                  <a:pt x="624" y="451"/>
                </a:cubicBezTo>
                <a:cubicBezTo>
                  <a:pt x="601" y="451"/>
                  <a:pt x="582" y="470"/>
                  <a:pt x="582" y="494"/>
                </a:cubicBezTo>
                <a:lnTo>
                  <a:pt x="582" y="508"/>
                </a:lnTo>
                <a:lnTo>
                  <a:pt x="554" y="508"/>
                </a:lnTo>
                <a:lnTo>
                  <a:pt x="554" y="438"/>
                </a:lnTo>
                <a:cubicBezTo>
                  <a:pt x="554" y="414"/>
                  <a:pt x="535" y="395"/>
                  <a:pt x="511" y="395"/>
                </a:cubicBezTo>
                <a:cubicBezTo>
                  <a:pt x="488" y="395"/>
                  <a:pt x="469" y="414"/>
                  <a:pt x="469" y="438"/>
                </a:cubicBezTo>
                <a:lnTo>
                  <a:pt x="469" y="480"/>
                </a:lnTo>
                <a:lnTo>
                  <a:pt x="441" y="480"/>
                </a:lnTo>
                <a:lnTo>
                  <a:pt x="441" y="409"/>
                </a:lnTo>
                <a:cubicBezTo>
                  <a:pt x="441" y="386"/>
                  <a:pt x="422" y="367"/>
                  <a:pt x="398" y="367"/>
                </a:cubicBezTo>
                <a:cubicBezTo>
                  <a:pt x="375" y="367"/>
                  <a:pt x="356" y="386"/>
                  <a:pt x="356" y="409"/>
                </a:cubicBezTo>
                <a:lnTo>
                  <a:pt x="356" y="508"/>
                </a:lnTo>
                <a:lnTo>
                  <a:pt x="328" y="508"/>
                </a:lnTo>
                <a:lnTo>
                  <a:pt x="328" y="212"/>
                </a:lnTo>
                <a:cubicBezTo>
                  <a:pt x="328" y="188"/>
                  <a:pt x="309" y="169"/>
                  <a:pt x="285" y="169"/>
                </a:cubicBezTo>
                <a:cubicBezTo>
                  <a:pt x="262" y="169"/>
                  <a:pt x="243" y="188"/>
                  <a:pt x="243" y="212"/>
                </a:cubicBezTo>
                <a:lnTo>
                  <a:pt x="243" y="530"/>
                </a:lnTo>
                <a:cubicBezTo>
                  <a:pt x="185" y="468"/>
                  <a:pt x="108" y="400"/>
                  <a:pt x="77" y="432"/>
                </a:cubicBezTo>
                <a:cubicBezTo>
                  <a:pt x="46" y="462"/>
                  <a:pt x="126" y="547"/>
                  <a:pt x="236" y="733"/>
                </a:cubicBezTo>
                <a:cubicBezTo>
                  <a:pt x="286" y="817"/>
                  <a:pt x="349" y="875"/>
                  <a:pt x="455" y="875"/>
                </a:cubicBezTo>
                <a:lnTo>
                  <a:pt x="455" y="875"/>
                </a:lnTo>
                <a:close/>
                <a:moveTo>
                  <a:pt x="695" y="663"/>
                </a:moveTo>
                <a:cubicBezTo>
                  <a:pt x="695" y="796"/>
                  <a:pt x="587" y="903"/>
                  <a:pt x="455" y="903"/>
                </a:cubicBezTo>
                <a:cubicBezTo>
                  <a:pt x="367" y="903"/>
                  <a:pt x="274" y="862"/>
                  <a:pt x="210" y="746"/>
                </a:cubicBezTo>
                <a:cubicBezTo>
                  <a:pt x="118" y="578"/>
                  <a:pt x="0" y="468"/>
                  <a:pt x="57" y="412"/>
                </a:cubicBezTo>
                <a:cubicBezTo>
                  <a:pt x="97" y="372"/>
                  <a:pt x="160" y="410"/>
                  <a:pt x="215" y="462"/>
                </a:cubicBezTo>
                <a:lnTo>
                  <a:pt x="215" y="462"/>
                </a:lnTo>
                <a:lnTo>
                  <a:pt x="215" y="212"/>
                </a:lnTo>
                <a:cubicBezTo>
                  <a:pt x="215" y="172"/>
                  <a:pt x="246" y="141"/>
                  <a:pt x="285" y="141"/>
                </a:cubicBezTo>
                <a:cubicBezTo>
                  <a:pt x="325" y="141"/>
                  <a:pt x="356" y="173"/>
                  <a:pt x="356" y="212"/>
                </a:cubicBezTo>
                <a:lnTo>
                  <a:pt x="356" y="353"/>
                </a:lnTo>
                <a:cubicBezTo>
                  <a:pt x="368" y="344"/>
                  <a:pt x="382" y="339"/>
                  <a:pt x="398" y="339"/>
                </a:cubicBezTo>
                <a:cubicBezTo>
                  <a:pt x="429" y="339"/>
                  <a:pt x="455" y="358"/>
                  <a:pt x="464" y="385"/>
                </a:cubicBezTo>
                <a:cubicBezTo>
                  <a:pt x="477" y="373"/>
                  <a:pt x="493" y="367"/>
                  <a:pt x="511" y="367"/>
                </a:cubicBezTo>
                <a:cubicBezTo>
                  <a:pt x="550" y="367"/>
                  <a:pt x="582" y="398"/>
                  <a:pt x="582" y="437"/>
                </a:cubicBezTo>
                <a:lnTo>
                  <a:pt x="582" y="438"/>
                </a:lnTo>
                <a:cubicBezTo>
                  <a:pt x="594" y="429"/>
                  <a:pt x="608" y="424"/>
                  <a:pt x="624" y="424"/>
                </a:cubicBezTo>
                <a:cubicBezTo>
                  <a:pt x="663" y="424"/>
                  <a:pt x="695" y="455"/>
                  <a:pt x="695" y="494"/>
                </a:cubicBezTo>
                <a:lnTo>
                  <a:pt x="695" y="663"/>
                </a:lnTo>
                <a:lnTo>
                  <a:pt x="695" y="663"/>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chemeClr val="bg1">
                  <a:lumMod val="50000"/>
                </a:schemeClr>
              </a:solidFill>
            </a:endParaRPr>
          </a:p>
        </p:txBody>
      </p:sp>
      <p:sp>
        <p:nvSpPr>
          <p:cNvPr id="2" name="頁尾版面配置區 1"/>
          <p:cNvSpPr>
            <a:spLocks noGrp="1"/>
          </p:cNvSpPr>
          <p:nvPr>
            <p:ph type="ftr" sz="quarter" idx="11"/>
          </p:nvPr>
        </p:nvSpPr>
        <p:spPr/>
        <p:txBody>
          <a:bodyPr/>
          <a:lstStyle/>
          <a:p>
            <a:r>
              <a:rPr lang="zh-TW" altLang="en-US" smtClean="0"/>
              <a:t>商業簡報網 韓明文 講師 </a:t>
            </a:r>
            <a:r>
              <a:rPr lang="en-US" altLang="zh-TW" smtClean="0"/>
              <a:t>X Matter Lab</a:t>
            </a:r>
            <a:endParaRPr lang="zh-TW" altLang="en-US"/>
          </a:p>
        </p:txBody>
      </p:sp>
    </p:spTree>
    <p:extLst>
      <p:ext uri="{BB962C8B-B14F-4D97-AF65-F5344CB8AC3E}">
        <p14:creationId xmlns:p14="http://schemas.microsoft.com/office/powerpoint/2010/main" val="3603563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948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923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820345"/>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03</a:t>
            </a:r>
            <a:endParaRPr lang="zh-TW" altLang="en-US" sz="4800" b="1" dirty="0"/>
          </a:p>
        </p:txBody>
      </p:sp>
      <p:cxnSp>
        <p:nvCxnSpPr>
          <p:cNvPr id="4" name="直線接點 3"/>
          <p:cNvCxnSpPr/>
          <p:nvPr/>
        </p:nvCxnSpPr>
        <p:spPr>
          <a:xfrm flipH="1">
            <a:off x="1212917" y="2125533"/>
            <a:ext cx="900115"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823334" y="1737629"/>
            <a:ext cx="1080138" cy="1107996"/>
          </a:xfrm>
          <a:prstGeom prst="rect">
            <a:avLst/>
          </a:prstGeom>
          <a:noFill/>
        </p:spPr>
        <p:txBody>
          <a:bodyPr wrap="square" rtlCol="0">
            <a:spAutoFit/>
          </a:bodyPr>
          <a:lstStyle/>
          <a:p>
            <a:pPr algn="ctr"/>
            <a:r>
              <a:rPr lang="en-US" sz="6600" b="1" dirty="0" smtClean="0"/>
              <a:t>1</a:t>
            </a:r>
            <a:endParaRPr lang="en-US" sz="6600" b="1" dirty="0"/>
          </a:p>
        </p:txBody>
      </p:sp>
      <p:sp>
        <p:nvSpPr>
          <p:cNvPr id="8" name="文字方塊 43"/>
          <p:cNvSpPr txBox="1"/>
          <p:nvPr/>
        </p:nvSpPr>
        <p:spPr>
          <a:xfrm>
            <a:off x="147627" y="2687781"/>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1"/>
                </a:solidFill>
              </a:rPr>
              <a:t>TITLE 01</a:t>
            </a:r>
          </a:p>
        </p:txBody>
      </p:sp>
      <p:sp>
        <p:nvSpPr>
          <p:cNvPr id="9" name="文字方塊 41"/>
          <p:cNvSpPr txBox="1"/>
          <p:nvPr/>
        </p:nvSpPr>
        <p:spPr>
          <a:xfrm>
            <a:off x="1858655" y="2549281"/>
            <a:ext cx="2234630"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cxnSp>
        <p:nvCxnSpPr>
          <p:cNvPr id="10" name="直線接點 9"/>
          <p:cNvCxnSpPr/>
          <p:nvPr/>
        </p:nvCxnSpPr>
        <p:spPr>
          <a:xfrm flipH="1">
            <a:off x="2216853" y="4471159"/>
            <a:ext cx="900115"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827270" y="4083255"/>
            <a:ext cx="1080138" cy="1107996"/>
          </a:xfrm>
          <a:prstGeom prst="rect">
            <a:avLst/>
          </a:prstGeom>
          <a:noFill/>
        </p:spPr>
        <p:txBody>
          <a:bodyPr wrap="square" rtlCol="0">
            <a:spAutoFit/>
          </a:bodyPr>
          <a:lstStyle/>
          <a:p>
            <a:pPr algn="ctr"/>
            <a:r>
              <a:rPr lang="en-US" sz="6600" b="1" dirty="0" smtClean="0"/>
              <a:t>3</a:t>
            </a:r>
            <a:endParaRPr lang="en-US" sz="6600" b="1" dirty="0"/>
          </a:p>
        </p:txBody>
      </p:sp>
      <p:sp>
        <p:nvSpPr>
          <p:cNvPr id="14" name="文字方塊 43"/>
          <p:cNvSpPr txBox="1"/>
          <p:nvPr/>
        </p:nvSpPr>
        <p:spPr>
          <a:xfrm>
            <a:off x="1151563" y="5033407"/>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3"/>
                </a:solidFill>
              </a:rPr>
              <a:t>TITLE 03</a:t>
            </a:r>
          </a:p>
        </p:txBody>
      </p:sp>
      <p:sp>
        <p:nvSpPr>
          <p:cNvPr id="15" name="文字方塊 41"/>
          <p:cNvSpPr txBox="1"/>
          <p:nvPr/>
        </p:nvSpPr>
        <p:spPr>
          <a:xfrm>
            <a:off x="2862591" y="4894907"/>
            <a:ext cx="2234630"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cxnSp>
        <p:nvCxnSpPr>
          <p:cNvPr id="16" name="直線接點 15"/>
          <p:cNvCxnSpPr/>
          <p:nvPr/>
        </p:nvCxnSpPr>
        <p:spPr>
          <a:xfrm flipH="1">
            <a:off x="5292092" y="2125533"/>
            <a:ext cx="900115"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4902509" y="1737629"/>
            <a:ext cx="1080138" cy="1107996"/>
          </a:xfrm>
          <a:prstGeom prst="rect">
            <a:avLst/>
          </a:prstGeom>
          <a:noFill/>
        </p:spPr>
        <p:txBody>
          <a:bodyPr wrap="square" rtlCol="0">
            <a:spAutoFit/>
          </a:bodyPr>
          <a:lstStyle/>
          <a:p>
            <a:pPr algn="ctr"/>
            <a:r>
              <a:rPr lang="en-US" sz="6600" b="1" dirty="0" smtClean="0"/>
              <a:t>2</a:t>
            </a:r>
            <a:endParaRPr lang="en-US" sz="6600" b="1" dirty="0"/>
          </a:p>
        </p:txBody>
      </p:sp>
      <p:sp>
        <p:nvSpPr>
          <p:cNvPr id="18" name="文字方塊 43"/>
          <p:cNvSpPr txBox="1"/>
          <p:nvPr/>
        </p:nvSpPr>
        <p:spPr>
          <a:xfrm>
            <a:off x="4226802" y="2687781"/>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2"/>
                </a:solidFill>
              </a:rPr>
              <a:t>TITLE 02</a:t>
            </a:r>
          </a:p>
        </p:txBody>
      </p:sp>
      <p:sp>
        <p:nvSpPr>
          <p:cNvPr id="19" name="文字方塊 41"/>
          <p:cNvSpPr txBox="1"/>
          <p:nvPr/>
        </p:nvSpPr>
        <p:spPr>
          <a:xfrm>
            <a:off x="5937830" y="2549281"/>
            <a:ext cx="2234630"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cxnSp>
        <p:nvCxnSpPr>
          <p:cNvPr id="20" name="直線接點 19"/>
          <p:cNvCxnSpPr/>
          <p:nvPr/>
        </p:nvCxnSpPr>
        <p:spPr>
          <a:xfrm flipH="1">
            <a:off x="6257419" y="4471159"/>
            <a:ext cx="900115"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867836" y="4083255"/>
            <a:ext cx="1080138" cy="1107996"/>
          </a:xfrm>
          <a:prstGeom prst="rect">
            <a:avLst/>
          </a:prstGeom>
          <a:noFill/>
        </p:spPr>
        <p:txBody>
          <a:bodyPr wrap="square" rtlCol="0">
            <a:spAutoFit/>
          </a:bodyPr>
          <a:lstStyle/>
          <a:p>
            <a:pPr algn="ctr"/>
            <a:r>
              <a:rPr lang="en-US" sz="6600" b="1" dirty="0" smtClean="0"/>
              <a:t>4</a:t>
            </a:r>
            <a:endParaRPr lang="en-US" sz="6600" b="1" dirty="0"/>
          </a:p>
        </p:txBody>
      </p:sp>
      <p:sp>
        <p:nvSpPr>
          <p:cNvPr id="22" name="文字方塊 43"/>
          <p:cNvSpPr txBox="1"/>
          <p:nvPr/>
        </p:nvSpPr>
        <p:spPr>
          <a:xfrm>
            <a:off x="5192129" y="5033407"/>
            <a:ext cx="1670672" cy="461665"/>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accent4"/>
                </a:solidFill>
              </a:rPr>
              <a:t>TITLE 04</a:t>
            </a:r>
          </a:p>
        </p:txBody>
      </p:sp>
      <p:sp>
        <p:nvSpPr>
          <p:cNvPr id="23" name="文字方塊 41"/>
          <p:cNvSpPr txBox="1"/>
          <p:nvPr/>
        </p:nvSpPr>
        <p:spPr>
          <a:xfrm>
            <a:off x="6903157" y="4894907"/>
            <a:ext cx="2234630"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The quick brown fox jumps over the lazy dog. </a:t>
            </a:r>
          </a:p>
        </p:txBody>
      </p:sp>
    </p:spTree>
    <p:extLst>
      <p:ext uri="{BB962C8B-B14F-4D97-AF65-F5344CB8AC3E}">
        <p14:creationId xmlns:p14="http://schemas.microsoft.com/office/powerpoint/2010/main" val="3612258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04</a:t>
            </a:r>
            <a:endParaRPr lang="zh-TW" altLang="en-US" sz="4800" b="1" dirty="0"/>
          </a:p>
        </p:txBody>
      </p:sp>
      <p:cxnSp>
        <p:nvCxnSpPr>
          <p:cNvPr id="4" name="直線接點 3"/>
          <p:cNvCxnSpPr/>
          <p:nvPr/>
        </p:nvCxnSpPr>
        <p:spPr>
          <a:xfrm flipV="1">
            <a:off x="1800492" y="2524416"/>
            <a:ext cx="1440184"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rot="5400000" flipV="1">
            <a:off x="3240676" y="2524416"/>
            <a:ext cx="1440184"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4680861" y="2524416"/>
            <a:ext cx="1440184"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rot="5400000" flipV="1">
            <a:off x="6121045" y="2524416"/>
            <a:ext cx="1440184" cy="14401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2870153" y="1707170"/>
            <a:ext cx="741046" cy="741046"/>
            <a:chOff x="2870153" y="1707170"/>
            <a:chExt cx="741046" cy="741046"/>
          </a:xfrm>
        </p:grpSpPr>
        <p:sp>
          <p:nvSpPr>
            <p:cNvPr id="16" name="橢圓 15"/>
            <p:cNvSpPr/>
            <p:nvPr/>
          </p:nvSpPr>
          <p:spPr>
            <a:xfrm>
              <a:off x="2870153" y="1707170"/>
              <a:ext cx="741046" cy="741046"/>
            </a:xfrm>
            <a:prstGeom prst="ellipse">
              <a:avLst/>
            </a:prstGeom>
            <a:solidFill>
              <a:schemeClr val="accent2"/>
            </a:solid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2"/>
                </a:solidFill>
                <a:latin typeface="微軟正黑體" panose="020B0604030504040204" pitchFamily="34" charset="-120"/>
                <a:ea typeface="微軟正黑體" panose="020B0604030504040204" pitchFamily="34" charset="-120"/>
              </a:endParaRPr>
            </a:p>
          </p:txBody>
        </p:sp>
        <p:sp>
          <p:nvSpPr>
            <p:cNvPr id="18" name="手繪多邊形 17"/>
            <p:cNvSpPr>
              <a:spLocks/>
            </p:cNvSpPr>
            <p:nvPr/>
          </p:nvSpPr>
          <p:spPr bwMode="auto">
            <a:xfrm>
              <a:off x="3055513" y="1833468"/>
              <a:ext cx="392097" cy="466677"/>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10" name="群組 9"/>
          <p:cNvGrpSpPr/>
          <p:nvPr/>
        </p:nvGrpSpPr>
        <p:grpSpPr>
          <a:xfrm>
            <a:off x="5750522" y="1707170"/>
            <a:ext cx="741046" cy="741046"/>
            <a:chOff x="5750522" y="1707170"/>
            <a:chExt cx="741046" cy="741046"/>
          </a:xfrm>
        </p:grpSpPr>
        <p:sp>
          <p:nvSpPr>
            <p:cNvPr id="17" name="橢圓 16"/>
            <p:cNvSpPr/>
            <p:nvPr/>
          </p:nvSpPr>
          <p:spPr>
            <a:xfrm>
              <a:off x="5750522" y="1707170"/>
              <a:ext cx="741046" cy="741046"/>
            </a:xfrm>
            <a:prstGeom prst="ellipse">
              <a:avLst/>
            </a:prstGeom>
            <a:solidFill>
              <a:schemeClr val="accent4"/>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4"/>
                </a:solidFill>
                <a:latin typeface="微軟正黑體" panose="020B0604030504040204" pitchFamily="34" charset="-120"/>
                <a:ea typeface="微軟正黑體" panose="020B0604030504040204" pitchFamily="34" charset="-120"/>
              </a:endParaRPr>
            </a:p>
          </p:txBody>
        </p:sp>
        <p:grpSp>
          <p:nvGrpSpPr>
            <p:cNvPr id="19" name="群組 18"/>
            <p:cNvGrpSpPr>
              <a:grpSpLocks noChangeAspect="1"/>
            </p:cNvGrpSpPr>
            <p:nvPr/>
          </p:nvGrpSpPr>
          <p:grpSpPr>
            <a:xfrm>
              <a:off x="5908074" y="1863949"/>
              <a:ext cx="425943" cy="427489"/>
              <a:chOff x="5583600" y="7359116"/>
              <a:chExt cx="2941833" cy="2952515"/>
            </a:xfrm>
            <a:solidFill>
              <a:schemeClr val="bg1"/>
            </a:solidFill>
          </p:grpSpPr>
          <p:sp>
            <p:nvSpPr>
              <p:cNvPr id="20"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2"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grpSp>
        <p:nvGrpSpPr>
          <p:cNvPr id="11" name="群組 10"/>
          <p:cNvGrpSpPr/>
          <p:nvPr/>
        </p:nvGrpSpPr>
        <p:grpSpPr>
          <a:xfrm>
            <a:off x="4317953" y="4038218"/>
            <a:ext cx="741046" cy="741046"/>
            <a:chOff x="4317953" y="4038218"/>
            <a:chExt cx="741046" cy="741046"/>
          </a:xfrm>
        </p:grpSpPr>
        <p:sp>
          <p:nvSpPr>
            <p:cNvPr id="14" name="橢圓 13"/>
            <p:cNvSpPr/>
            <p:nvPr/>
          </p:nvSpPr>
          <p:spPr>
            <a:xfrm>
              <a:off x="4317953" y="4038218"/>
              <a:ext cx="741046" cy="741046"/>
            </a:xfrm>
            <a:prstGeom prst="ellipse">
              <a:avLst/>
            </a:prstGeom>
            <a:solidFill>
              <a:schemeClr val="accent3"/>
            </a:solid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3"/>
                </a:solidFill>
                <a:latin typeface="微軟正黑體" panose="020B0604030504040204" pitchFamily="34" charset="-120"/>
                <a:ea typeface="微軟正黑體" panose="020B0604030504040204" pitchFamily="34" charset="-120"/>
              </a:endParaRPr>
            </a:p>
          </p:txBody>
        </p:sp>
        <p:sp>
          <p:nvSpPr>
            <p:cNvPr id="23" name="手繪多邊形 22"/>
            <p:cNvSpPr>
              <a:spLocks noChangeAspect="1"/>
            </p:cNvSpPr>
            <p:nvPr/>
          </p:nvSpPr>
          <p:spPr bwMode="auto">
            <a:xfrm>
              <a:off x="4507613" y="4180551"/>
              <a:ext cx="361726" cy="427489"/>
            </a:xfrm>
            <a:custGeom>
              <a:avLst/>
              <a:gdLst>
                <a:gd name="connsiteX0" fmla="*/ 1384291 w 3382902"/>
                <a:gd name="connsiteY0" fmla="*/ 2952997 h 3997939"/>
                <a:gd name="connsiteX1" fmla="*/ 1228635 w 3382902"/>
                <a:gd name="connsiteY1" fmla="*/ 2967769 h 3997939"/>
                <a:gd name="connsiteX2" fmla="*/ 837588 w 3382902"/>
                <a:gd name="connsiteY2" fmla="*/ 3038281 h 3997939"/>
                <a:gd name="connsiteX3" fmla="*/ 450141 w 3382902"/>
                <a:gd name="connsiteY3" fmla="*/ 3181823 h 3997939"/>
                <a:gd name="connsiteX4" fmla="*/ 267940 w 3382902"/>
                <a:gd name="connsiteY4" fmla="*/ 3329323 h 3997939"/>
                <a:gd name="connsiteX5" fmla="*/ 398649 w 3382902"/>
                <a:gd name="connsiteY5" fmla="*/ 3452719 h 3997939"/>
                <a:gd name="connsiteX6" fmla="*/ 893040 w 3382902"/>
                <a:gd name="connsiteY6" fmla="*/ 3635833 h 3997939"/>
                <a:gd name="connsiteX7" fmla="*/ 1015107 w 3382902"/>
                <a:gd name="connsiteY7" fmla="*/ 3661737 h 3997939"/>
                <a:gd name="connsiteX8" fmla="*/ 1391032 w 3382902"/>
                <a:gd name="connsiteY8" fmla="*/ 3712101 h 3997939"/>
                <a:gd name="connsiteX9" fmla="*/ 2158363 w 3382902"/>
                <a:gd name="connsiteY9" fmla="*/ 3694115 h 3997939"/>
                <a:gd name="connsiteX10" fmla="*/ 2964584 w 3382902"/>
                <a:gd name="connsiteY10" fmla="*/ 3455597 h 3997939"/>
                <a:gd name="connsiteX11" fmla="*/ 3103215 w 3382902"/>
                <a:gd name="connsiteY11" fmla="*/ 3327883 h 3997939"/>
                <a:gd name="connsiteX12" fmla="*/ 2912732 w 3382902"/>
                <a:gd name="connsiteY12" fmla="*/ 3177147 h 3997939"/>
                <a:gd name="connsiteX13" fmla="*/ 2533928 w 3382902"/>
                <a:gd name="connsiteY13" fmla="*/ 3038281 h 3997939"/>
                <a:gd name="connsiteX14" fmla="*/ 2140719 w 3382902"/>
                <a:gd name="connsiteY14" fmla="*/ 2967409 h 3997939"/>
                <a:gd name="connsiteX15" fmla="*/ 1966080 w 3382902"/>
                <a:gd name="connsiteY15" fmla="*/ 2961653 h 3997939"/>
                <a:gd name="connsiteX16" fmla="*/ 1963560 w 3382902"/>
                <a:gd name="connsiteY16" fmla="*/ 3015976 h 3997939"/>
                <a:gd name="connsiteX17" fmla="*/ 1817727 w 3382902"/>
                <a:gd name="connsiteY17" fmla="*/ 3360981 h 3997939"/>
                <a:gd name="connsiteX18" fmla="*/ 1685578 w 3382902"/>
                <a:gd name="connsiteY18" fmla="*/ 3387963 h 3997939"/>
                <a:gd name="connsiteX19" fmla="*/ 1553068 w 3382902"/>
                <a:gd name="connsiteY19" fmla="*/ 3360981 h 3997939"/>
                <a:gd name="connsiteX20" fmla="*/ 1411556 w 3382902"/>
                <a:gd name="connsiteY20" fmla="*/ 3207365 h 3997939"/>
                <a:gd name="connsiteX21" fmla="*/ 1411556 w 3382902"/>
                <a:gd name="connsiteY21" fmla="*/ 2991153 h 3997939"/>
                <a:gd name="connsiteX22" fmla="*/ 1402914 w 3382902"/>
                <a:gd name="connsiteY22" fmla="*/ 2953739 h 3997939"/>
                <a:gd name="connsiteX23" fmla="*/ 1384291 w 3382902"/>
                <a:gd name="connsiteY23" fmla="*/ 2952997 h 3997939"/>
                <a:gd name="connsiteX24" fmla="*/ 1685364 w 3382902"/>
                <a:gd name="connsiteY24" fmla="*/ 172524 h 3997939"/>
                <a:gd name="connsiteX25" fmla="*/ 1451218 w 3382902"/>
                <a:gd name="connsiteY25" fmla="*/ 315009 h 3997939"/>
                <a:gd name="connsiteX26" fmla="*/ 1461665 w 3382902"/>
                <a:gd name="connsiteY26" fmla="*/ 472965 h 3997939"/>
                <a:gd name="connsiteX27" fmla="*/ 1581619 w 3382902"/>
                <a:gd name="connsiteY27" fmla="*/ 455694 h 3997939"/>
                <a:gd name="connsiteX28" fmla="*/ 1810362 w 3382902"/>
                <a:gd name="connsiteY28" fmla="*/ 458573 h 3997939"/>
                <a:gd name="connsiteX29" fmla="*/ 1950489 w 3382902"/>
                <a:gd name="connsiteY29" fmla="*/ 412157 h 3997939"/>
                <a:gd name="connsiteX30" fmla="*/ 1685364 w 3382902"/>
                <a:gd name="connsiteY30" fmla="*/ 172524 h 3997939"/>
                <a:gd name="connsiteX31" fmla="*/ 1690774 w 3382902"/>
                <a:gd name="connsiteY31" fmla="*/ 0 h 3997939"/>
                <a:gd name="connsiteX32" fmla="*/ 2002486 w 3382902"/>
                <a:gd name="connsiteY32" fmla="*/ 130126 h 3997939"/>
                <a:gd name="connsiteX33" fmla="*/ 2127764 w 3382902"/>
                <a:gd name="connsiteY33" fmla="*/ 454813 h 3997939"/>
                <a:gd name="connsiteX34" fmla="*/ 2127044 w 3382902"/>
                <a:gd name="connsiteY34" fmla="*/ 544803 h 3997939"/>
                <a:gd name="connsiteX35" fmla="*/ 2191123 w 3382902"/>
                <a:gd name="connsiteY35" fmla="*/ 594838 h 3997939"/>
                <a:gd name="connsiteX36" fmla="*/ 2356361 w 3382902"/>
                <a:gd name="connsiteY36" fmla="*/ 735224 h 3997939"/>
                <a:gd name="connsiteX37" fmla="*/ 2575959 w 3382902"/>
                <a:gd name="connsiteY37" fmla="*/ 1079709 h 3997939"/>
                <a:gd name="connsiteX38" fmla="*/ 2635358 w 3382902"/>
                <a:gd name="connsiteY38" fmla="*/ 1467389 h 3997939"/>
                <a:gd name="connsiteX39" fmla="*/ 2716357 w 3382902"/>
                <a:gd name="connsiteY39" fmla="*/ 2056648 h 3997939"/>
                <a:gd name="connsiteX40" fmla="*/ 3077433 w 3382902"/>
                <a:gd name="connsiteY40" fmla="*/ 2782333 h 3997939"/>
                <a:gd name="connsiteX41" fmla="*/ 3353909 w 3382902"/>
                <a:gd name="connsiteY41" fmla="*/ 3209609 h 3997939"/>
                <a:gd name="connsiteX42" fmla="*/ 2891315 w 3382902"/>
                <a:gd name="connsiteY42" fmla="*/ 3798509 h 3997939"/>
                <a:gd name="connsiteX43" fmla="*/ 2467960 w 3382902"/>
                <a:gd name="connsiteY43" fmla="*/ 3920177 h 3997939"/>
                <a:gd name="connsiteX44" fmla="*/ 1421453 w 3382902"/>
                <a:gd name="connsiteY44" fmla="*/ 3990729 h 3997939"/>
                <a:gd name="connsiteX45" fmla="*/ 801900 w 3382902"/>
                <a:gd name="connsiteY45" fmla="*/ 3898939 h 3997939"/>
                <a:gd name="connsiteX46" fmla="*/ 558183 w 3382902"/>
                <a:gd name="connsiteY46" fmla="*/ 3826945 h 3997939"/>
                <a:gd name="connsiteX47" fmla="*/ 35469 w 3382902"/>
                <a:gd name="connsiteY47" fmla="*/ 3474903 h 3997939"/>
                <a:gd name="connsiteX48" fmla="*/ 56709 w 3382902"/>
                <a:gd name="connsiteY48" fmla="*/ 3154175 h 3997939"/>
                <a:gd name="connsiteX49" fmla="*/ 130148 w 3382902"/>
                <a:gd name="connsiteY49" fmla="*/ 3028548 h 3997939"/>
                <a:gd name="connsiteX50" fmla="*/ 286746 w 3382902"/>
                <a:gd name="connsiteY50" fmla="*/ 2806091 h 3997939"/>
                <a:gd name="connsiteX51" fmla="*/ 572583 w 3382902"/>
                <a:gd name="connsiteY51" fmla="*/ 2330220 h 3997939"/>
                <a:gd name="connsiteX52" fmla="*/ 699661 w 3382902"/>
                <a:gd name="connsiteY52" fmla="*/ 1873787 h 3997939"/>
                <a:gd name="connsiteX53" fmla="*/ 746101 w 3382902"/>
                <a:gd name="connsiteY53" fmla="*/ 1446871 h 3997939"/>
                <a:gd name="connsiteX54" fmla="*/ 942298 w 3382902"/>
                <a:gd name="connsiteY54" fmla="*/ 824855 h 3997939"/>
                <a:gd name="connsiteX55" fmla="*/ 1188535 w 3382902"/>
                <a:gd name="connsiteY55" fmla="*/ 597358 h 3997939"/>
                <a:gd name="connsiteX56" fmla="*/ 1254055 w 3382902"/>
                <a:gd name="connsiteY56" fmla="*/ 556322 h 3997939"/>
                <a:gd name="connsiteX57" fmla="*/ 1254055 w 3382902"/>
                <a:gd name="connsiteY57" fmla="*/ 458772 h 3997939"/>
                <a:gd name="connsiteX58" fmla="*/ 1379333 w 3382902"/>
                <a:gd name="connsiteY58" fmla="*/ 130126 h 3997939"/>
                <a:gd name="connsiteX59" fmla="*/ 1690774 w 3382902"/>
                <a:gd name="connsiteY59" fmla="*/ 0 h 39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2902" h="3997939">
                  <a:moveTo>
                    <a:pt x="1384291" y="2952997"/>
                  </a:moveTo>
                  <a:cubicBezTo>
                    <a:pt x="1354483" y="2953874"/>
                    <a:pt x="1293990" y="2959405"/>
                    <a:pt x="1228635" y="2967769"/>
                  </a:cubicBezTo>
                  <a:cubicBezTo>
                    <a:pt x="1088924" y="2985397"/>
                    <a:pt x="1021229" y="2997629"/>
                    <a:pt x="837588" y="3038281"/>
                  </a:cubicBezTo>
                  <a:cubicBezTo>
                    <a:pt x="743246" y="3059147"/>
                    <a:pt x="543762" y="3132897"/>
                    <a:pt x="450141" y="3181823"/>
                  </a:cubicBezTo>
                  <a:cubicBezTo>
                    <a:pt x="343917" y="3236865"/>
                    <a:pt x="267940" y="3298383"/>
                    <a:pt x="267940" y="3329323"/>
                  </a:cubicBezTo>
                  <a:cubicBezTo>
                    <a:pt x="267940" y="3354145"/>
                    <a:pt x="316911" y="3400555"/>
                    <a:pt x="398649" y="3452719"/>
                  </a:cubicBezTo>
                  <a:cubicBezTo>
                    <a:pt x="496951" y="3515675"/>
                    <a:pt x="720561" y="3598419"/>
                    <a:pt x="893040" y="3635833"/>
                  </a:cubicBezTo>
                  <a:cubicBezTo>
                    <a:pt x="921126" y="3641589"/>
                    <a:pt x="975859" y="3653461"/>
                    <a:pt x="1015107" y="3661737"/>
                  </a:cubicBezTo>
                  <a:cubicBezTo>
                    <a:pt x="1075601" y="3674687"/>
                    <a:pt x="1245559" y="3697351"/>
                    <a:pt x="1391032" y="3712101"/>
                  </a:cubicBezTo>
                  <a:cubicBezTo>
                    <a:pt x="1492214" y="3722175"/>
                    <a:pt x="2047099" y="3708865"/>
                    <a:pt x="2158363" y="3694115"/>
                  </a:cubicBezTo>
                  <a:cubicBezTo>
                    <a:pt x="2499720" y="3647705"/>
                    <a:pt x="2777702" y="3565681"/>
                    <a:pt x="2964584" y="3455597"/>
                  </a:cubicBezTo>
                  <a:cubicBezTo>
                    <a:pt x="3044162" y="3408469"/>
                    <a:pt x="3103215" y="3354145"/>
                    <a:pt x="3103215" y="3327883"/>
                  </a:cubicBezTo>
                  <a:cubicBezTo>
                    <a:pt x="3103215" y="3302701"/>
                    <a:pt x="3003473" y="3223555"/>
                    <a:pt x="2912732" y="3177147"/>
                  </a:cubicBezTo>
                  <a:cubicBezTo>
                    <a:pt x="2825593" y="3132177"/>
                    <a:pt x="2623228" y="3058068"/>
                    <a:pt x="2533928" y="3038281"/>
                  </a:cubicBezTo>
                  <a:cubicBezTo>
                    <a:pt x="2349926" y="2997629"/>
                    <a:pt x="2282231" y="2985397"/>
                    <a:pt x="2140719" y="2967409"/>
                  </a:cubicBezTo>
                  <a:cubicBezTo>
                    <a:pt x="2002088" y="2950141"/>
                    <a:pt x="1978323" y="2949062"/>
                    <a:pt x="1966080" y="2961653"/>
                  </a:cubicBezTo>
                  <a:cubicBezTo>
                    <a:pt x="1954198" y="2973525"/>
                    <a:pt x="1953478" y="2983239"/>
                    <a:pt x="1963560" y="3015976"/>
                  </a:cubicBezTo>
                  <a:cubicBezTo>
                    <a:pt x="2004969" y="3154481"/>
                    <a:pt x="1946636" y="3292987"/>
                    <a:pt x="1817727" y="3360981"/>
                  </a:cubicBezTo>
                  <a:cubicBezTo>
                    <a:pt x="1775238" y="3383645"/>
                    <a:pt x="1753993" y="3387963"/>
                    <a:pt x="1685578" y="3387963"/>
                  </a:cubicBezTo>
                  <a:cubicBezTo>
                    <a:pt x="1617522" y="3387963"/>
                    <a:pt x="1596278" y="3383645"/>
                    <a:pt x="1553068" y="3360981"/>
                  </a:cubicBezTo>
                  <a:cubicBezTo>
                    <a:pt x="1488974" y="3327525"/>
                    <a:pt x="1434961" y="3268885"/>
                    <a:pt x="1411556" y="3207365"/>
                  </a:cubicBezTo>
                  <a:cubicBezTo>
                    <a:pt x="1393912" y="3161317"/>
                    <a:pt x="1393912" y="3077135"/>
                    <a:pt x="1411556" y="2991153"/>
                  </a:cubicBezTo>
                  <a:cubicBezTo>
                    <a:pt x="1416597" y="2967769"/>
                    <a:pt x="1414077" y="2958056"/>
                    <a:pt x="1402914" y="2953739"/>
                  </a:cubicBezTo>
                  <a:cubicBezTo>
                    <a:pt x="1400754" y="2952929"/>
                    <a:pt x="1394227" y="2952705"/>
                    <a:pt x="1384291" y="2952997"/>
                  </a:cubicBezTo>
                  <a:close/>
                  <a:moveTo>
                    <a:pt x="1685364" y="172524"/>
                  </a:moveTo>
                  <a:cubicBezTo>
                    <a:pt x="1583420" y="172524"/>
                    <a:pt x="1496606" y="225056"/>
                    <a:pt x="1451218" y="315009"/>
                  </a:cubicBezTo>
                  <a:cubicBezTo>
                    <a:pt x="1414115" y="387690"/>
                    <a:pt x="1420959" y="488437"/>
                    <a:pt x="1461665" y="472965"/>
                  </a:cubicBezTo>
                  <a:cubicBezTo>
                    <a:pt x="1467428" y="470806"/>
                    <a:pt x="1521462" y="462891"/>
                    <a:pt x="1581619" y="455694"/>
                  </a:cubicBezTo>
                  <a:cubicBezTo>
                    <a:pt x="1677079" y="443821"/>
                    <a:pt x="1706617" y="444180"/>
                    <a:pt x="1810362" y="458573"/>
                  </a:cubicBezTo>
                  <a:cubicBezTo>
                    <a:pt x="1949408" y="477643"/>
                    <a:pt x="1960215" y="474045"/>
                    <a:pt x="1950489" y="412157"/>
                  </a:cubicBezTo>
                  <a:cubicBezTo>
                    <a:pt x="1927074" y="267514"/>
                    <a:pt x="1822249" y="172524"/>
                    <a:pt x="1685364" y="172524"/>
                  </a:cubicBezTo>
                  <a:close/>
                  <a:moveTo>
                    <a:pt x="1690774" y="0"/>
                  </a:moveTo>
                  <a:cubicBezTo>
                    <a:pt x="1804038" y="0"/>
                    <a:pt x="1917347" y="43375"/>
                    <a:pt x="2002486" y="130126"/>
                  </a:cubicBezTo>
                  <a:cubicBezTo>
                    <a:pt x="2088165" y="217237"/>
                    <a:pt x="2129924" y="325586"/>
                    <a:pt x="2127764" y="454813"/>
                  </a:cubicBezTo>
                  <a:cubicBezTo>
                    <a:pt x="2127044" y="497648"/>
                    <a:pt x="2126684" y="537964"/>
                    <a:pt x="2127044" y="544803"/>
                  </a:cubicBezTo>
                  <a:cubicBezTo>
                    <a:pt x="2127404" y="551283"/>
                    <a:pt x="2156204" y="573961"/>
                    <a:pt x="2191123" y="594838"/>
                  </a:cubicBezTo>
                  <a:cubicBezTo>
                    <a:pt x="2226043" y="615716"/>
                    <a:pt x="2300562" y="679070"/>
                    <a:pt x="2356361" y="735224"/>
                  </a:cubicBezTo>
                  <a:cubicBezTo>
                    <a:pt x="2470120" y="849692"/>
                    <a:pt x="2528079" y="940403"/>
                    <a:pt x="2575959" y="1079709"/>
                  </a:cubicBezTo>
                  <a:cubicBezTo>
                    <a:pt x="2614118" y="1190937"/>
                    <a:pt x="2624918" y="1260050"/>
                    <a:pt x="2635358" y="1467389"/>
                  </a:cubicBezTo>
                  <a:cubicBezTo>
                    <a:pt x="2646158" y="1676527"/>
                    <a:pt x="2682877" y="1943260"/>
                    <a:pt x="2716357" y="2056648"/>
                  </a:cubicBezTo>
                  <a:cubicBezTo>
                    <a:pt x="2815716" y="2389254"/>
                    <a:pt x="2878355" y="2515241"/>
                    <a:pt x="3077433" y="2782333"/>
                  </a:cubicBezTo>
                  <a:cubicBezTo>
                    <a:pt x="3234031" y="2992192"/>
                    <a:pt x="3286230" y="3073183"/>
                    <a:pt x="3353909" y="3209609"/>
                  </a:cubicBezTo>
                  <a:cubicBezTo>
                    <a:pt x="3457228" y="3418749"/>
                    <a:pt x="3280110" y="3644445"/>
                    <a:pt x="2891315" y="3798509"/>
                  </a:cubicBezTo>
                  <a:cubicBezTo>
                    <a:pt x="2752357" y="3853583"/>
                    <a:pt x="2668118" y="3878061"/>
                    <a:pt x="2467960" y="3920177"/>
                  </a:cubicBezTo>
                  <a:cubicBezTo>
                    <a:pt x="2169524" y="3983169"/>
                    <a:pt x="1733209" y="4012687"/>
                    <a:pt x="1421453" y="3990729"/>
                  </a:cubicBezTo>
                  <a:cubicBezTo>
                    <a:pt x="1225975" y="3976691"/>
                    <a:pt x="931859" y="3933135"/>
                    <a:pt x="801900" y="3898939"/>
                  </a:cubicBezTo>
                  <a:cubicBezTo>
                    <a:pt x="679862" y="3866901"/>
                    <a:pt x="641342" y="3855743"/>
                    <a:pt x="558183" y="3826945"/>
                  </a:cubicBezTo>
                  <a:cubicBezTo>
                    <a:pt x="301866" y="3739115"/>
                    <a:pt x="101349" y="3604129"/>
                    <a:pt x="35469" y="3474903"/>
                  </a:cubicBezTo>
                  <a:cubicBezTo>
                    <a:pt x="-17810" y="3370513"/>
                    <a:pt x="-11330" y="3269723"/>
                    <a:pt x="56709" y="3154175"/>
                  </a:cubicBezTo>
                  <a:cubicBezTo>
                    <a:pt x="79749" y="3114579"/>
                    <a:pt x="112869" y="3058065"/>
                    <a:pt x="130148" y="3028548"/>
                  </a:cubicBezTo>
                  <a:cubicBezTo>
                    <a:pt x="147428" y="2998671"/>
                    <a:pt x="217987" y="2898601"/>
                    <a:pt x="286746" y="2806091"/>
                  </a:cubicBezTo>
                  <a:cubicBezTo>
                    <a:pt x="441545" y="2597313"/>
                    <a:pt x="508504" y="2486084"/>
                    <a:pt x="572583" y="2330220"/>
                  </a:cubicBezTo>
                  <a:cubicBezTo>
                    <a:pt x="634502" y="2179755"/>
                    <a:pt x="668702" y="2057008"/>
                    <a:pt x="699661" y="1873787"/>
                  </a:cubicBezTo>
                  <a:cubicBezTo>
                    <a:pt x="736381" y="1654569"/>
                    <a:pt x="746101" y="1567098"/>
                    <a:pt x="746101" y="1446871"/>
                  </a:cubicBezTo>
                  <a:cubicBezTo>
                    <a:pt x="746101" y="1212535"/>
                    <a:pt x="817020" y="987558"/>
                    <a:pt x="942298" y="824855"/>
                  </a:cubicBezTo>
                  <a:cubicBezTo>
                    <a:pt x="1003498" y="744943"/>
                    <a:pt x="1108976" y="647753"/>
                    <a:pt x="1188535" y="597358"/>
                  </a:cubicBezTo>
                  <a:lnTo>
                    <a:pt x="1254055" y="556322"/>
                  </a:lnTo>
                  <a:lnTo>
                    <a:pt x="1254055" y="458772"/>
                  </a:lnTo>
                  <a:cubicBezTo>
                    <a:pt x="1254055" y="316947"/>
                    <a:pt x="1290774" y="220117"/>
                    <a:pt x="1379333" y="130126"/>
                  </a:cubicBezTo>
                  <a:cubicBezTo>
                    <a:pt x="1464292" y="43375"/>
                    <a:pt x="1577511" y="0"/>
                    <a:pt x="1690774" y="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5" name="群組 4"/>
          <p:cNvGrpSpPr/>
          <p:nvPr/>
        </p:nvGrpSpPr>
        <p:grpSpPr>
          <a:xfrm>
            <a:off x="1260423" y="4038218"/>
            <a:ext cx="741046" cy="741046"/>
            <a:chOff x="1260423" y="4038218"/>
            <a:chExt cx="741046" cy="741046"/>
          </a:xfrm>
        </p:grpSpPr>
        <p:sp>
          <p:nvSpPr>
            <p:cNvPr id="6" name="橢圓 5"/>
            <p:cNvSpPr/>
            <p:nvPr/>
          </p:nvSpPr>
          <p:spPr>
            <a:xfrm>
              <a:off x="1260423" y="4038218"/>
              <a:ext cx="741046" cy="741046"/>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1"/>
                </a:solidFill>
                <a:latin typeface="微軟正黑體" panose="020B0604030504040204" pitchFamily="34" charset="-120"/>
                <a:ea typeface="微軟正黑體" panose="020B0604030504040204" pitchFamily="34" charset="-120"/>
              </a:endParaRPr>
            </a:p>
          </p:txBody>
        </p:sp>
        <p:sp>
          <p:nvSpPr>
            <p:cNvPr id="24" name="手繪多邊形 23"/>
            <p:cNvSpPr>
              <a:spLocks noChangeAspect="1"/>
            </p:cNvSpPr>
            <p:nvPr/>
          </p:nvSpPr>
          <p:spPr bwMode="auto">
            <a:xfrm>
              <a:off x="1320277" y="4261346"/>
              <a:ext cx="621338" cy="294790"/>
            </a:xfrm>
            <a:custGeom>
              <a:avLst/>
              <a:gdLst>
                <a:gd name="connsiteX0" fmla="*/ 576282 w 4410958"/>
                <a:gd name="connsiteY0" fmla="*/ 734204 h 2092753"/>
                <a:gd name="connsiteX1" fmla="*/ 275518 w 4410958"/>
                <a:gd name="connsiteY1" fmla="*/ 1053302 h 2092753"/>
                <a:gd name="connsiteX2" fmla="*/ 496450 w 4410958"/>
                <a:gd name="connsiteY2" fmla="*/ 1350250 h 2092753"/>
                <a:gd name="connsiteX3" fmla="*/ 729614 w 4410958"/>
                <a:gd name="connsiteY3" fmla="*/ 1330814 h 2092753"/>
                <a:gd name="connsiteX4" fmla="*/ 902328 w 4410958"/>
                <a:gd name="connsiteY4" fmla="*/ 1071658 h 2092753"/>
                <a:gd name="connsiteX5" fmla="*/ 642896 w 4410958"/>
                <a:gd name="connsiteY5" fmla="*/ 739438 h 2092753"/>
                <a:gd name="connsiteX6" fmla="*/ 576282 w 4410958"/>
                <a:gd name="connsiteY6" fmla="*/ 734204 h 2092753"/>
                <a:gd name="connsiteX7" fmla="*/ 1063830 w 4410958"/>
                <a:gd name="connsiteY7" fmla="*/ 196 h 2092753"/>
                <a:gd name="connsiteX8" fmla="*/ 1520868 w 4410958"/>
                <a:gd name="connsiteY8" fmla="*/ 112710 h 2092753"/>
                <a:gd name="connsiteX9" fmla="*/ 1928698 w 4410958"/>
                <a:gd name="connsiteY9" fmla="*/ 478556 h 2092753"/>
                <a:gd name="connsiteX10" fmla="*/ 1972972 w 4410958"/>
                <a:gd name="connsiteY10" fmla="*/ 546972 h 2092753"/>
                <a:gd name="connsiteX11" fmla="*/ 2992010 w 4410958"/>
                <a:gd name="connsiteY11" fmla="*/ 546972 h 2092753"/>
                <a:gd name="connsiteX12" fmla="*/ 4026524 w 4410958"/>
                <a:gd name="connsiteY12" fmla="*/ 559936 h 2092753"/>
                <a:gd name="connsiteX13" fmla="*/ 4308730 w 4410958"/>
                <a:gd name="connsiteY13" fmla="*/ 906698 h 2092753"/>
                <a:gd name="connsiteX14" fmla="*/ 4372082 w 4410958"/>
                <a:gd name="connsiteY14" fmla="*/ 985916 h 2092753"/>
                <a:gd name="connsiteX15" fmla="*/ 4410958 w 4410958"/>
                <a:gd name="connsiteY15" fmla="*/ 1048570 h 2092753"/>
                <a:gd name="connsiteX16" fmla="*/ 4029404 w 4410958"/>
                <a:gd name="connsiteY16" fmla="*/ 1532884 h 2092753"/>
                <a:gd name="connsiteX17" fmla="*/ 3871022 w 4410958"/>
                <a:gd name="connsiteY17" fmla="*/ 1380208 h 2092753"/>
                <a:gd name="connsiteX18" fmla="*/ 3701122 w 4410958"/>
                <a:gd name="connsiteY18" fmla="*/ 1227892 h 2092753"/>
                <a:gd name="connsiteX19" fmla="*/ 3529784 w 4410958"/>
                <a:gd name="connsiteY19" fmla="*/ 1382730 h 2092753"/>
                <a:gd name="connsiteX20" fmla="*/ 3375002 w 4410958"/>
                <a:gd name="connsiteY20" fmla="*/ 1537566 h 2092753"/>
                <a:gd name="connsiteX21" fmla="*/ 3219862 w 4410958"/>
                <a:gd name="connsiteY21" fmla="*/ 1382730 h 2092753"/>
                <a:gd name="connsiteX22" fmla="*/ 3044562 w 4410958"/>
                <a:gd name="connsiteY22" fmla="*/ 1227892 h 2092753"/>
                <a:gd name="connsiteX23" fmla="*/ 2869624 w 4410958"/>
                <a:gd name="connsiteY23" fmla="*/ 1382730 h 2092753"/>
                <a:gd name="connsiteX24" fmla="*/ 2714482 w 4410958"/>
                <a:gd name="connsiteY24" fmla="*/ 1537566 h 2092753"/>
                <a:gd name="connsiteX25" fmla="*/ 2620534 w 4410958"/>
                <a:gd name="connsiteY25" fmla="*/ 1443584 h 2092753"/>
                <a:gd name="connsiteX26" fmla="*/ 2512186 w 4410958"/>
                <a:gd name="connsiteY26" fmla="*/ 1349962 h 2092753"/>
                <a:gd name="connsiteX27" fmla="*/ 2400240 w 4410958"/>
                <a:gd name="connsiteY27" fmla="*/ 1446104 h 2092753"/>
                <a:gd name="connsiteX28" fmla="*/ 2302332 w 4410958"/>
                <a:gd name="connsiteY28" fmla="*/ 1542608 h 2092753"/>
                <a:gd name="connsiteX29" fmla="*/ 2140352 w 4410958"/>
                <a:gd name="connsiteY29" fmla="*/ 1545128 h 2092753"/>
                <a:gd name="connsiteX30" fmla="*/ 1978372 w 4410958"/>
                <a:gd name="connsiteY30" fmla="*/ 1548008 h 2092753"/>
                <a:gd name="connsiteX31" fmla="*/ 1929778 w 4410958"/>
                <a:gd name="connsiteY31" fmla="*/ 1619306 h 2092753"/>
                <a:gd name="connsiteX32" fmla="*/ 1284736 w 4410958"/>
                <a:gd name="connsiteY32" fmla="*/ 2071932 h 2092753"/>
                <a:gd name="connsiteX33" fmla="*/ 794476 w 4410958"/>
                <a:gd name="connsiteY33" fmla="*/ 2067250 h 2092753"/>
                <a:gd name="connsiteX34" fmla="*/ 311414 w 4410958"/>
                <a:gd name="connsiteY34" fmla="*/ 1792506 h 2092753"/>
                <a:gd name="connsiteX35" fmla="*/ 49726 w 4410958"/>
                <a:gd name="connsiteY35" fmla="*/ 1370126 h 2092753"/>
                <a:gd name="connsiteX36" fmla="*/ 171030 w 4410958"/>
                <a:gd name="connsiteY36" fmla="*/ 474956 h 2092753"/>
                <a:gd name="connsiteX37" fmla="*/ 913980 w 4410958"/>
                <a:gd name="connsiteY37" fmla="*/ 9366 h 2092753"/>
                <a:gd name="connsiteX38" fmla="*/ 1063830 w 4410958"/>
                <a:gd name="connsiteY38" fmla="*/ 196 h 20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10958" h="2092753">
                  <a:moveTo>
                    <a:pt x="576282" y="734204"/>
                  </a:moveTo>
                  <a:cubicBezTo>
                    <a:pt x="421252" y="742374"/>
                    <a:pt x="275518" y="887642"/>
                    <a:pt x="275518" y="1053302"/>
                  </a:cubicBezTo>
                  <a:cubicBezTo>
                    <a:pt x="275518" y="1171362"/>
                    <a:pt x="380586" y="1312816"/>
                    <a:pt x="496450" y="1350250"/>
                  </a:cubicBezTo>
                  <a:cubicBezTo>
                    <a:pt x="547184" y="1366448"/>
                    <a:pt x="682478" y="1355288"/>
                    <a:pt x="729614" y="1330814"/>
                  </a:cubicBezTo>
                  <a:cubicBezTo>
                    <a:pt x="833242" y="1277542"/>
                    <a:pt x="892974" y="1187198"/>
                    <a:pt x="902328" y="1071658"/>
                  </a:cubicBezTo>
                  <a:cubicBezTo>
                    <a:pt x="915282" y="912926"/>
                    <a:pt x="806976" y="774712"/>
                    <a:pt x="642896" y="739438"/>
                  </a:cubicBezTo>
                  <a:cubicBezTo>
                    <a:pt x="620768" y="734668"/>
                    <a:pt x="598430" y="733038"/>
                    <a:pt x="576282" y="734204"/>
                  </a:cubicBezTo>
                  <a:close/>
                  <a:moveTo>
                    <a:pt x="1063830" y="196"/>
                  </a:moveTo>
                  <a:cubicBezTo>
                    <a:pt x="1217694" y="3268"/>
                    <a:pt x="1380214" y="42494"/>
                    <a:pt x="1520868" y="112710"/>
                  </a:cubicBezTo>
                  <a:cubicBezTo>
                    <a:pt x="1673848" y="189048"/>
                    <a:pt x="1836548" y="334882"/>
                    <a:pt x="1928698" y="478556"/>
                  </a:cubicBezTo>
                  <a:lnTo>
                    <a:pt x="1972972" y="546972"/>
                  </a:lnTo>
                  <a:lnTo>
                    <a:pt x="2992010" y="546972"/>
                  </a:lnTo>
                  <a:cubicBezTo>
                    <a:pt x="3792192" y="546972"/>
                    <a:pt x="4014286" y="549854"/>
                    <a:pt x="4026524" y="559936"/>
                  </a:cubicBezTo>
                  <a:cubicBezTo>
                    <a:pt x="4039482" y="570378"/>
                    <a:pt x="4219460" y="791830"/>
                    <a:pt x="4308730" y="906698"/>
                  </a:cubicBezTo>
                  <a:cubicBezTo>
                    <a:pt x="4322048" y="923982"/>
                    <a:pt x="4350484" y="959630"/>
                    <a:pt x="4372082" y="985916"/>
                  </a:cubicBezTo>
                  <a:cubicBezTo>
                    <a:pt x="4393678" y="1012202"/>
                    <a:pt x="4410958" y="1040288"/>
                    <a:pt x="4410958" y="1048570"/>
                  </a:cubicBezTo>
                  <a:cubicBezTo>
                    <a:pt x="4410958" y="1062974"/>
                    <a:pt x="4040562" y="1532884"/>
                    <a:pt x="4029404" y="1532884"/>
                  </a:cubicBezTo>
                  <a:cubicBezTo>
                    <a:pt x="4026524" y="1532884"/>
                    <a:pt x="3955252" y="1464108"/>
                    <a:pt x="3871022" y="1380208"/>
                  </a:cubicBezTo>
                  <a:cubicBezTo>
                    <a:pt x="3786432" y="1296670"/>
                    <a:pt x="3710122" y="1227892"/>
                    <a:pt x="3701122" y="1227892"/>
                  </a:cubicBezTo>
                  <a:cubicBezTo>
                    <a:pt x="3692124" y="1227892"/>
                    <a:pt x="3615094" y="1297750"/>
                    <a:pt x="3529784" y="1382730"/>
                  </a:cubicBezTo>
                  <a:lnTo>
                    <a:pt x="3375002" y="1537566"/>
                  </a:lnTo>
                  <a:lnTo>
                    <a:pt x="3219862" y="1382730"/>
                  </a:lnTo>
                  <a:cubicBezTo>
                    <a:pt x="3124472" y="1287668"/>
                    <a:pt x="3057162" y="1227892"/>
                    <a:pt x="3044562" y="1227892"/>
                  </a:cubicBezTo>
                  <a:cubicBezTo>
                    <a:pt x="3032324" y="1227892"/>
                    <a:pt x="2965012" y="1287668"/>
                    <a:pt x="2869624" y="1382730"/>
                  </a:cubicBezTo>
                  <a:lnTo>
                    <a:pt x="2714482" y="1537566"/>
                  </a:lnTo>
                  <a:lnTo>
                    <a:pt x="2620534" y="1443584"/>
                  </a:lnTo>
                  <a:cubicBezTo>
                    <a:pt x="2568700" y="1392092"/>
                    <a:pt x="2520106" y="1349962"/>
                    <a:pt x="2512186" y="1349962"/>
                  </a:cubicBezTo>
                  <a:cubicBezTo>
                    <a:pt x="2504628" y="1349962"/>
                    <a:pt x="2454234" y="1393172"/>
                    <a:pt x="2400240" y="1446104"/>
                  </a:cubicBezTo>
                  <a:lnTo>
                    <a:pt x="2302332" y="1542608"/>
                  </a:lnTo>
                  <a:lnTo>
                    <a:pt x="2140352" y="1545128"/>
                  </a:lnTo>
                  <a:lnTo>
                    <a:pt x="1978372" y="1548008"/>
                  </a:lnTo>
                  <a:lnTo>
                    <a:pt x="1929778" y="1619306"/>
                  </a:lnTo>
                  <a:cubicBezTo>
                    <a:pt x="1764918" y="1860922"/>
                    <a:pt x="1576300" y="1993074"/>
                    <a:pt x="1284736" y="2071932"/>
                  </a:cubicBezTo>
                  <a:cubicBezTo>
                    <a:pt x="1174950" y="2101460"/>
                    <a:pt x="915060" y="2099298"/>
                    <a:pt x="794476" y="2067250"/>
                  </a:cubicBezTo>
                  <a:cubicBezTo>
                    <a:pt x="600098" y="2016118"/>
                    <a:pt x="449636" y="1930058"/>
                    <a:pt x="311414" y="1792506"/>
                  </a:cubicBezTo>
                  <a:cubicBezTo>
                    <a:pt x="184350" y="1665756"/>
                    <a:pt x="103358" y="1535046"/>
                    <a:pt x="49726" y="1370126"/>
                  </a:cubicBezTo>
                  <a:cubicBezTo>
                    <a:pt x="-46742" y="1074496"/>
                    <a:pt x="-1028" y="736738"/>
                    <a:pt x="171030" y="474956"/>
                  </a:cubicBezTo>
                  <a:cubicBezTo>
                    <a:pt x="338050" y="220736"/>
                    <a:pt x="600818" y="56176"/>
                    <a:pt x="913980" y="9366"/>
                  </a:cubicBezTo>
                  <a:cubicBezTo>
                    <a:pt x="962214" y="2164"/>
                    <a:pt x="1012542" y="-828"/>
                    <a:pt x="1063830" y="196"/>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41" name="群組 40"/>
          <p:cNvGrpSpPr/>
          <p:nvPr/>
        </p:nvGrpSpPr>
        <p:grpSpPr>
          <a:xfrm>
            <a:off x="7375483" y="4038218"/>
            <a:ext cx="741046" cy="741046"/>
            <a:chOff x="7375483" y="4038218"/>
            <a:chExt cx="741046" cy="741046"/>
          </a:xfrm>
        </p:grpSpPr>
        <p:sp>
          <p:nvSpPr>
            <p:cNvPr id="15" name="橢圓 14"/>
            <p:cNvSpPr/>
            <p:nvPr/>
          </p:nvSpPr>
          <p:spPr>
            <a:xfrm>
              <a:off x="7375483" y="4038218"/>
              <a:ext cx="741046" cy="741046"/>
            </a:xfrm>
            <a:prstGeom prst="ellipse">
              <a:avLst/>
            </a:prstGeom>
            <a:solidFill>
              <a:schemeClr val="accent5"/>
            </a:solidFill>
            <a:ln w="190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accent5"/>
                </a:solidFill>
                <a:latin typeface="微軟正黑體" panose="020B0604030504040204" pitchFamily="34" charset="-120"/>
                <a:ea typeface="微軟正黑體" panose="020B0604030504040204" pitchFamily="34" charset="-120"/>
              </a:endParaRPr>
            </a:p>
          </p:txBody>
        </p:sp>
        <p:grpSp>
          <p:nvGrpSpPr>
            <p:cNvPr id="25" name="群組 24"/>
            <p:cNvGrpSpPr/>
            <p:nvPr/>
          </p:nvGrpSpPr>
          <p:grpSpPr>
            <a:xfrm>
              <a:off x="7561229" y="4059115"/>
              <a:ext cx="361238" cy="572934"/>
              <a:chOff x="4565882" y="3048934"/>
              <a:chExt cx="361238" cy="572934"/>
            </a:xfrm>
            <a:solidFill>
              <a:schemeClr val="bg1"/>
            </a:solidFill>
          </p:grpSpPr>
          <p:sp>
            <p:nvSpPr>
              <p:cNvPr id="26" name="手繪多邊形 25"/>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8"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9"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0"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sp>
        <p:nvSpPr>
          <p:cNvPr id="31" name="文字方塊 41"/>
          <p:cNvSpPr txBox="1"/>
          <p:nvPr/>
        </p:nvSpPr>
        <p:spPr>
          <a:xfrm>
            <a:off x="780217" y="5225593"/>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
        <p:nvSpPr>
          <p:cNvPr id="32" name="文字方塊 43"/>
          <p:cNvSpPr txBox="1"/>
          <p:nvPr/>
        </p:nvSpPr>
        <p:spPr>
          <a:xfrm>
            <a:off x="904379" y="4874978"/>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1"/>
                </a:solidFill>
              </a:rPr>
              <a:t>TITLE 01</a:t>
            </a:r>
          </a:p>
        </p:txBody>
      </p:sp>
      <p:sp>
        <p:nvSpPr>
          <p:cNvPr id="33" name="文字方塊 41"/>
          <p:cNvSpPr txBox="1"/>
          <p:nvPr/>
        </p:nvSpPr>
        <p:spPr>
          <a:xfrm>
            <a:off x="3615318" y="2028776"/>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34" name="文字方塊 43"/>
          <p:cNvSpPr txBox="1"/>
          <p:nvPr/>
        </p:nvSpPr>
        <p:spPr>
          <a:xfrm>
            <a:off x="3739480" y="1678161"/>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2"/>
                </a:solidFill>
              </a:rPr>
              <a:t>TITLE 02</a:t>
            </a:r>
          </a:p>
        </p:txBody>
      </p:sp>
      <p:sp>
        <p:nvSpPr>
          <p:cNvPr id="35" name="文字方塊 41"/>
          <p:cNvSpPr txBox="1"/>
          <p:nvPr/>
        </p:nvSpPr>
        <p:spPr>
          <a:xfrm>
            <a:off x="3820026" y="5203599"/>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36" name="文字方塊 43"/>
          <p:cNvSpPr txBox="1"/>
          <p:nvPr/>
        </p:nvSpPr>
        <p:spPr>
          <a:xfrm>
            <a:off x="3944188" y="4852984"/>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3"/>
                </a:solidFill>
              </a:rPr>
              <a:t>TITLE 03</a:t>
            </a:r>
          </a:p>
        </p:txBody>
      </p:sp>
      <p:sp>
        <p:nvSpPr>
          <p:cNvPr id="37" name="文字方塊 41"/>
          <p:cNvSpPr txBox="1"/>
          <p:nvPr/>
        </p:nvSpPr>
        <p:spPr>
          <a:xfrm>
            <a:off x="6520045" y="2028776"/>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38" name="文字方塊 43"/>
          <p:cNvSpPr txBox="1"/>
          <p:nvPr/>
        </p:nvSpPr>
        <p:spPr>
          <a:xfrm>
            <a:off x="6644207" y="1678161"/>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4"/>
                </a:solidFill>
              </a:rPr>
              <a:t>TITLE 04</a:t>
            </a:r>
          </a:p>
        </p:txBody>
      </p:sp>
      <p:sp>
        <p:nvSpPr>
          <p:cNvPr id="39" name="文字方塊 41"/>
          <p:cNvSpPr txBox="1"/>
          <p:nvPr/>
        </p:nvSpPr>
        <p:spPr>
          <a:xfrm>
            <a:off x="6859835" y="5207270"/>
            <a:ext cx="1918997" cy="73866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a:t>
            </a:r>
            <a:endParaRPr lang="en-US" sz="1400" dirty="0" smtClean="0"/>
          </a:p>
        </p:txBody>
      </p:sp>
      <p:sp>
        <p:nvSpPr>
          <p:cNvPr id="40" name="文字方塊 43"/>
          <p:cNvSpPr txBox="1"/>
          <p:nvPr/>
        </p:nvSpPr>
        <p:spPr>
          <a:xfrm>
            <a:off x="6983997" y="4856655"/>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5"/>
                </a:solidFill>
              </a:rPr>
              <a:t>TITLE 05</a:t>
            </a:r>
          </a:p>
        </p:txBody>
      </p:sp>
    </p:spTree>
    <p:extLst>
      <p:ext uri="{BB962C8B-B14F-4D97-AF65-F5344CB8AC3E}">
        <p14:creationId xmlns:p14="http://schemas.microsoft.com/office/powerpoint/2010/main" val="2949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05</a:t>
            </a:r>
            <a:endParaRPr lang="zh-TW" altLang="en-US" sz="4800" b="1" dirty="0"/>
          </a:p>
        </p:txBody>
      </p:sp>
      <p:sp>
        <p:nvSpPr>
          <p:cNvPr id="3" name="弧形 2"/>
          <p:cNvSpPr/>
          <p:nvPr/>
        </p:nvSpPr>
        <p:spPr>
          <a:xfrm>
            <a:off x="881743" y="1808793"/>
            <a:ext cx="1872342" cy="1872342"/>
          </a:xfrm>
          <a:prstGeom prst="arc">
            <a:avLst>
              <a:gd name="adj1" fmla="val 16200000"/>
              <a:gd name="adj2" fmla="val 892778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弧形 5"/>
          <p:cNvSpPr/>
          <p:nvPr/>
        </p:nvSpPr>
        <p:spPr>
          <a:xfrm>
            <a:off x="3635828" y="1808793"/>
            <a:ext cx="1872342" cy="1872342"/>
          </a:xfrm>
          <a:prstGeom prst="arc">
            <a:avLst>
              <a:gd name="adj1" fmla="val 16200000"/>
              <a:gd name="adj2" fmla="val 892778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弧形 6"/>
          <p:cNvSpPr/>
          <p:nvPr/>
        </p:nvSpPr>
        <p:spPr>
          <a:xfrm>
            <a:off x="6389913" y="1808793"/>
            <a:ext cx="1872342" cy="1872342"/>
          </a:xfrm>
          <a:prstGeom prst="arc">
            <a:avLst>
              <a:gd name="adj1" fmla="val 16200000"/>
              <a:gd name="adj2" fmla="val 892778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文字方塊 7"/>
          <p:cNvSpPr txBox="1"/>
          <p:nvPr/>
        </p:nvSpPr>
        <p:spPr>
          <a:xfrm>
            <a:off x="381994" y="1870543"/>
            <a:ext cx="1980253" cy="830997"/>
          </a:xfrm>
          <a:prstGeom prst="rect">
            <a:avLst/>
          </a:prstGeom>
          <a:noFill/>
        </p:spPr>
        <p:txBody>
          <a:bodyPr wrap="square" rtlCol="0">
            <a:spAutoFit/>
          </a:bodyPr>
          <a:lstStyle/>
          <a:p>
            <a:pPr algn="ctr"/>
            <a:r>
              <a:rPr lang="en-US" sz="4800" b="1" dirty="0" smtClean="0">
                <a:solidFill>
                  <a:schemeClr val="accent1"/>
                </a:solidFill>
              </a:rPr>
              <a:t>98.5%</a:t>
            </a:r>
            <a:endParaRPr lang="en-US" sz="4800" b="1" dirty="0">
              <a:solidFill>
                <a:schemeClr val="accent1"/>
              </a:solidFill>
            </a:endParaRPr>
          </a:p>
        </p:txBody>
      </p:sp>
      <p:sp>
        <p:nvSpPr>
          <p:cNvPr id="9" name="文字方塊 8"/>
          <p:cNvSpPr txBox="1"/>
          <p:nvPr/>
        </p:nvSpPr>
        <p:spPr>
          <a:xfrm>
            <a:off x="3041721" y="1870543"/>
            <a:ext cx="1980253" cy="830997"/>
          </a:xfrm>
          <a:prstGeom prst="rect">
            <a:avLst/>
          </a:prstGeom>
          <a:noFill/>
        </p:spPr>
        <p:txBody>
          <a:bodyPr wrap="square" rtlCol="0">
            <a:spAutoFit/>
          </a:bodyPr>
          <a:lstStyle/>
          <a:p>
            <a:pPr algn="ctr"/>
            <a:r>
              <a:rPr lang="en-US" sz="4800" b="1" dirty="0" smtClean="0">
                <a:solidFill>
                  <a:schemeClr val="accent2"/>
                </a:solidFill>
              </a:rPr>
              <a:t>$598</a:t>
            </a:r>
            <a:endParaRPr lang="en-US" sz="4800" b="1" dirty="0">
              <a:solidFill>
                <a:schemeClr val="accent2"/>
              </a:solidFill>
            </a:endParaRPr>
          </a:p>
        </p:txBody>
      </p:sp>
      <p:sp>
        <p:nvSpPr>
          <p:cNvPr id="10" name="文字方塊 9"/>
          <p:cNvSpPr txBox="1"/>
          <p:nvPr/>
        </p:nvSpPr>
        <p:spPr>
          <a:xfrm>
            <a:off x="5866629" y="1870543"/>
            <a:ext cx="1980253" cy="830997"/>
          </a:xfrm>
          <a:prstGeom prst="rect">
            <a:avLst/>
          </a:prstGeom>
          <a:noFill/>
        </p:spPr>
        <p:txBody>
          <a:bodyPr wrap="square" rtlCol="0">
            <a:spAutoFit/>
          </a:bodyPr>
          <a:lstStyle/>
          <a:p>
            <a:pPr algn="ctr"/>
            <a:r>
              <a:rPr lang="en-US" sz="4800" b="1" dirty="0" smtClean="0">
                <a:solidFill>
                  <a:schemeClr val="accent3"/>
                </a:solidFill>
              </a:rPr>
              <a:t>288+</a:t>
            </a:r>
            <a:endParaRPr lang="en-US" sz="4800" b="1" dirty="0">
              <a:solidFill>
                <a:schemeClr val="accent3"/>
              </a:solidFill>
            </a:endParaRPr>
          </a:p>
        </p:txBody>
      </p:sp>
      <p:sp>
        <p:nvSpPr>
          <p:cNvPr id="11" name="文字方塊 41"/>
          <p:cNvSpPr txBox="1"/>
          <p:nvPr/>
        </p:nvSpPr>
        <p:spPr>
          <a:xfrm>
            <a:off x="466973" y="2614892"/>
            <a:ext cx="2199762"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4" name="文字方塊 41"/>
          <p:cNvSpPr txBox="1"/>
          <p:nvPr/>
        </p:nvSpPr>
        <p:spPr>
          <a:xfrm>
            <a:off x="3345496" y="2614892"/>
            <a:ext cx="2199762"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5" name="文字方塊 41"/>
          <p:cNvSpPr txBox="1"/>
          <p:nvPr/>
        </p:nvSpPr>
        <p:spPr>
          <a:xfrm>
            <a:off x="6152799" y="2614892"/>
            <a:ext cx="2199762"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16" name="弧形 15"/>
          <p:cNvSpPr/>
          <p:nvPr/>
        </p:nvSpPr>
        <p:spPr>
          <a:xfrm>
            <a:off x="881743" y="4121340"/>
            <a:ext cx="1872342" cy="1872342"/>
          </a:xfrm>
          <a:prstGeom prst="arc">
            <a:avLst>
              <a:gd name="adj1" fmla="val 16200000"/>
              <a:gd name="adj2" fmla="val 892778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弧形 16"/>
          <p:cNvSpPr/>
          <p:nvPr/>
        </p:nvSpPr>
        <p:spPr>
          <a:xfrm>
            <a:off x="3635828" y="4121340"/>
            <a:ext cx="1872342" cy="1872342"/>
          </a:xfrm>
          <a:prstGeom prst="arc">
            <a:avLst>
              <a:gd name="adj1" fmla="val 16200000"/>
              <a:gd name="adj2" fmla="val 892778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弧形 17"/>
          <p:cNvSpPr/>
          <p:nvPr/>
        </p:nvSpPr>
        <p:spPr>
          <a:xfrm>
            <a:off x="6389913" y="4121340"/>
            <a:ext cx="1872342" cy="1872342"/>
          </a:xfrm>
          <a:prstGeom prst="arc">
            <a:avLst>
              <a:gd name="adj1" fmla="val 16200000"/>
              <a:gd name="adj2" fmla="val 892778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文字方塊 18"/>
          <p:cNvSpPr txBox="1"/>
          <p:nvPr/>
        </p:nvSpPr>
        <p:spPr>
          <a:xfrm>
            <a:off x="381994" y="4183090"/>
            <a:ext cx="1980253" cy="830997"/>
          </a:xfrm>
          <a:prstGeom prst="rect">
            <a:avLst/>
          </a:prstGeom>
          <a:noFill/>
        </p:spPr>
        <p:txBody>
          <a:bodyPr wrap="square" rtlCol="0">
            <a:spAutoFit/>
          </a:bodyPr>
          <a:lstStyle/>
          <a:p>
            <a:pPr algn="ctr"/>
            <a:r>
              <a:rPr lang="en-US" sz="4800" b="1" dirty="0" smtClean="0">
                <a:solidFill>
                  <a:schemeClr val="accent4"/>
                </a:solidFill>
              </a:rPr>
              <a:t>41.6%</a:t>
            </a:r>
            <a:endParaRPr lang="en-US" sz="4800" b="1" dirty="0">
              <a:solidFill>
                <a:schemeClr val="accent4"/>
              </a:solidFill>
            </a:endParaRPr>
          </a:p>
        </p:txBody>
      </p:sp>
      <p:sp>
        <p:nvSpPr>
          <p:cNvPr id="20" name="文字方塊 19"/>
          <p:cNvSpPr txBox="1"/>
          <p:nvPr/>
        </p:nvSpPr>
        <p:spPr>
          <a:xfrm>
            <a:off x="3041721" y="4183090"/>
            <a:ext cx="1980253" cy="830997"/>
          </a:xfrm>
          <a:prstGeom prst="rect">
            <a:avLst/>
          </a:prstGeom>
          <a:noFill/>
        </p:spPr>
        <p:txBody>
          <a:bodyPr wrap="square" rtlCol="0">
            <a:spAutoFit/>
          </a:bodyPr>
          <a:lstStyle/>
          <a:p>
            <a:pPr algn="ctr"/>
            <a:r>
              <a:rPr lang="en-US" sz="4800" b="1" dirty="0" smtClean="0">
                <a:solidFill>
                  <a:schemeClr val="accent5"/>
                </a:solidFill>
              </a:rPr>
              <a:t>$426</a:t>
            </a:r>
            <a:endParaRPr lang="en-US" sz="4800" b="1" dirty="0">
              <a:solidFill>
                <a:schemeClr val="accent5"/>
              </a:solidFill>
            </a:endParaRPr>
          </a:p>
        </p:txBody>
      </p:sp>
      <p:sp>
        <p:nvSpPr>
          <p:cNvPr id="21" name="文字方塊 20"/>
          <p:cNvSpPr txBox="1"/>
          <p:nvPr/>
        </p:nvSpPr>
        <p:spPr>
          <a:xfrm>
            <a:off x="5866629" y="4183090"/>
            <a:ext cx="1980253" cy="830997"/>
          </a:xfrm>
          <a:prstGeom prst="rect">
            <a:avLst/>
          </a:prstGeom>
          <a:noFill/>
        </p:spPr>
        <p:txBody>
          <a:bodyPr wrap="square" rtlCol="0">
            <a:spAutoFit/>
          </a:bodyPr>
          <a:lstStyle/>
          <a:p>
            <a:pPr algn="ctr"/>
            <a:r>
              <a:rPr lang="en-US" sz="4800" b="1" dirty="0" smtClean="0">
                <a:solidFill>
                  <a:schemeClr val="accent6"/>
                </a:solidFill>
              </a:rPr>
              <a:t>73.7+</a:t>
            </a:r>
            <a:endParaRPr lang="en-US" sz="4800" b="1" dirty="0">
              <a:solidFill>
                <a:schemeClr val="accent6"/>
              </a:solidFill>
            </a:endParaRPr>
          </a:p>
        </p:txBody>
      </p:sp>
      <p:sp>
        <p:nvSpPr>
          <p:cNvPr id="22" name="文字方塊 41"/>
          <p:cNvSpPr txBox="1"/>
          <p:nvPr/>
        </p:nvSpPr>
        <p:spPr>
          <a:xfrm>
            <a:off x="466973" y="4927439"/>
            <a:ext cx="2199762"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3" name="文字方塊 41"/>
          <p:cNvSpPr txBox="1"/>
          <p:nvPr/>
        </p:nvSpPr>
        <p:spPr>
          <a:xfrm>
            <a:off x="3345496" y="4927439"/>
            <a:ext cx="2199762"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
        <p:nvSpPr>
          <p:cNvPr id="24" name="文字方塊 41"/>
          <p:cNvSpPr txBox="1"/>
          <p:nvPr/>
        </p:nvSpPr>
        <p:spPr>
          <a:xfrm>
            <a:off x="6152799" y="4927439"/>
            <a:ext cx="2199762" cy="52322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p>
        </p:txBody>
      </p:sp>
    </p:spTree>
    <p:extLst>
      <p:ext uri="{BB962C8B-B14F-4D97-AF65-F5344CB8AC3E}">
        <p14:creationId xmlns:p14="http://schemas.microsoft.com/office/powerpoint/2010/main" val="3425730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06</a:t>
            </a:r>
            <a:endParaRPr lang="zh-TW" altLang="en-US" sz="4800" b="1" dirty="0"/>
          </a:p>
        </p:txBody>
      </p:sp>
      <p:cxnSp>
        <p:nvCxnSpPr>
          <p:cNvPr id="4" name="直線接點 3"/>
          <p:cNvCxnSpPr/>
          <p:nvPr/>
        </p:nvCxnSpPr>
        <p:spPr>
          <a:xfrm>
            <a:off x="881529" y="3827553"/>
            <a:ext cx="738094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3341843" y="1867103"/>
            <a:ext cx="0" cy="392090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5802157" y="1867103"/>
            <a:ext cx="0" cy="392090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手繪多邊形 15"/>
          <p:cNvSpPr>
            <a:spLocks/>
          </p:cNvSpPr>
          <p:nvPr/>
        </p:nvSpPr>
        <p:spPr bwMode="auto">
          <a:xfrm>
            <a:off x="4375951" y="3217742"/>
            <a:ext cx="392097" cy="466677"/>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17" name="群組 16"/>
          <p:cNvGrpSpPr>
            <a:grpSpLocks noChangeAspect="1"/>
          </p:cNvGrpSpPr>
          <p:nvPr/>
        </p:nvGrpSpPr>
        <p:grpSpPr>
          <a:xfrm>
            <a:off x="6164077" y="3240307"/>
            <a:ext cx="425943" cy="427489"/>
            <a:chOff x="5583600" y="7359116"/>
            <a:chExt cx="2941833" cy="2952515"/>
          </a:xfrm>
          <a:solidFill>
            <a:schemeClr val="accent3"/>
          </a:solidFill>
        </p:grpSpPr>
        <p:sp>
          <p:nvSpPr>
            <p:cNvPr id="18"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9"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0"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1" name="手繪多邊形 20"/>
          <p:cNvSpPr>
            <a:spLocks noChangeAspect="1"/>
          </p:cNvSpPr>
          <p:nvPr/>
        </p:nvSpPr>
        <p:spPr bwMode="auto">
          <a:xfrm>
            <a:off x="4391136" y="3927738"/>
            <a:ext cx="361726" cy="427489"/>
          </a:xfrm>
          <a:custGeom>
            <a:avLst/>
            <a:gdLst>
              <a:gd name="connsiteX0" fmla="*/ 1384291 w 3382902"/>
              <a:gd name="connsiteY0" fmla="*/ 2952997 h 3997939"/>
              <a:gd name="connsiteX1" fmla="*/ 1228635 w 3382902"/>
              <a:gd name="connsiteY1" fmla="*/ 2967769 h 3997939"/>
              <a:gd name="connsiteX2" fmla="*/ 837588 w 3382902"/>
              <a:gd name="connsiteY2" fmla="*/ 3038281 h 3997939"/>
              <a:gd name="connsiteX3" fmla="*/ 450141 w 3382902"/>
              <a:gd name="connsiteY3" fmla="*/ 3181823 h 3997939"/>
              <a:gd name="connsiteX4" fmla="*/ 267940 w 3382902"/>
              <a:gd name="connsiteY4" fmla="*/ 3329323 h 3997939"/>
              <a:gd name="connsiteX5" fmla="*/ 398649 w 3382902"/>
              <a:gd name="connsiteY5" fmla="*/ 3452719 h 3997939"/>
              <a:gd name="connsiteX6" fmla="*/ 893040 w 3382902"/>
              <a:gd name="connsiteY6" fmla="*/ 3635833 h 3997939"/>
              <a:gd name="connsiteX7" fmla="*/ 1015107 w 3382902"/>
              <a:gd name="connsiteY7" fmla="*/ 3661737 h 3997939"/>
              <a:gd name="connsiteX8" fmla="*/ 1391032 w 3382902"/>
              <a:gd name="connsiteY8" fmla="*/ 3712101 h 3997939"/>
              <a:gd name="connsiteX9" fmla="*/ 2158363 w 3382902"/>
              <a:gd name="connsiteY9" fmla="*/ 3694115 h 3997939"/>
              <a:gd name="connsiteX10" fmla="*/ 2964584 w 3382902"/>
              <a:gd name="connsiteY10" fmla="*/ 3455597 h 3997939"/>
              <a:gd name="connsiteX11" fmla="*/ 3103215 w 3382902"/>
              <a:gd name="connsiteY11" fmla="*/ 3327883 h 3997939"/>
              <a:gd name="connsiteX12" fmla="*/ 2912732 w 3382902"/>
              <a:gd name="connsiteY12" fmla="*/ 3177147 h 3997939"/>
              <a:gd name="connsiteX13" fmla="*/ 2533928 w 3382902"/>
              <a:gd name="connsiteY13" fmla="*/ 3038281 h 3997939"/>
              <a:gd name="connsiteX14" fmla="*/ 2140719 w 3382902"/>
              <a:gd name="connsiteY14" fmla="*/ 2967409 h 3997939"/>
              <a:gd name="connsiteX15" fmla="*/ 1966080 w 3382902"/>
              <a:gd name="connsiteY15" fmla="*/ 2961653 h 3997939"/>
              <a:gd name="connsiteX16" fmla="*/ 1963560 w 3382902"/>
              <a:gd name="connsiteY16" fmla="*/ 3015976 h 3997939"/>
              <a:gd name="connsiteX17" fmla="*/ 1817727 w 3382902"/>
              <a:gd name="connsiteY17" fmla="*/ 3360981 h 3997939"/>
              <a:gd name="connsiteX18" fmla="*/ 1685578 w 3382902"/>
              <a:gd name="connsiteY18" fmla="*/ 3387963 h 3997939"/>
              <a:gd name="connsiteX19" fmla="*/ 1553068 w 3382902"/>
              <a:gd name="connsiteY19" fmla="*/ 3360981 h 3997939"/>
              <a:gd name="connsiteX20" fmla="*/ 1411556 w 3382902"/>
              <a:gd name="connsiteY20" fmla="*/ 3207365 h 3997939"/>
              <a:gd name="connsiteX21" fmla="*/ 1411556 w 3382902"/>
              <a:gd name="connsiteY21" fmla="*/ 2991153 h 3997939"/>
              <a:gd name="connsiteX22" fmla="*/ 1402914 w 3382902"/>
              <a:gd name="connsiteY22" fmla="*/ 2953739 h 3997939"/>
              <a:gd name="connsiteX23" fmla="*/ 1384291 w 3382902"/>
              <a:gd name="connsiteY23" fmla="*/ 2952997 h 3997939"/>
              <a:gd name="connsiteX24" fmla="*/ 1685364 w 3382902"/>
              <a:gd name="connsiteY24" fmla="*/ 172524 h 3997939"/>
              <a:gd name="connsiteX25" fmla="*/ 1451218 w 3382902"/>
              <a:gd name="connsiteY25" fmla="*/ 315009 h 3997939"/>
              <a:gd name="connsiteX26" fmla="*/ 1461665 w 3382902"/>
              <a:gd name="connsiteY26" fmla="*/ 472965 h 3997939"/>
              <a:gd name="connsiteX27" fmla="*/ 1581619 w 3382902"/>
              <a:gd name="connsiteY27" fmla="*/ 455694 h 3997939"/>
              <a:gd name="connsiteX28" fmla="*/ 1810362 w 3382902"/>
              <a:gd name="connsiteY28" fmla="*/ 458573 h 3997939"/>
              <a:gd name="connsiteX29" fmla="*/ 1950489 w 3382902"/>
              <a:gd name="connsiteY29" fmla="*/ 412157 h 3997939"/>
              <a:gd name="connsiteX30" fmla="*/ 1685364 w 3382902"/>
              <a:gd name="connsiteY30" fmla="*/ 172524 h 3997939"/>
              <a:gd name="connsiteX31" fmla="*/ 1690774 w 3382902"/>
              <a:gd name="connsiteY31" fmla="*/ 0 h 3997939"/>
              <a:gd name="connsiteX32" fmla="*/ 2002486 w 3382902"/>
              <a:gd name="connsiteY32" fmla="*/ 130126 h 3997939"/>
              <a:gd name="connsiteX33" fmla="*/ 2127764 w 3382902"/>
              <a:gd name="connsiteY33" fmla="*/ 454813 h 3997939"/>
              <a:gd name="connsiteX34" fmla="*/ 2127044 w 3382902"/>
              <a:gd name="connsiteY34" fmla="*/ 544803 h 3997939"/>
              <a:gd name="connsiteX35" fmla="*/ 2191123 w 3382902"/>
              <a:gd name="connsiteY35" fmla="*/ 594838 h 3997939"/>
              <a:gd name="connsiteX36" fmla="*/ 2356361 w 3382902"/>
              <a:gd name="connsiteY36" fmla="*/ 735224 h 3997939"/>
              <a:gd name="connsiteX37" fmla="*/ 2575959 w 3382902"/>
              <a:gd name="connsiteY37" fmla="*/ 1079709 h 3997939"/>
              <a:gd name="connsiteX38" fmla="*/ 2635358 w 3382902"/>
              <a:gd name="connsiteY38" fmla="*/ 1467389 h 3997939"/>
              <a:gd name="connsiteX39" fmla="*/ 2716357 w 3382902"/>
              <a:gd name="connsiteY39" fmla="*/ 2056648 h 3997939"/>
              <a:gd name="connsiteX40" fmla="*/ 3077433 w 3382902"/>
              <a:gd name="connsiteY40" fmla="*/ 2782333 h 3997939"/>
              <a:gd name="connsiteX41" fmla="*/ 3353909 w 3382902"/>
              <a:gd name="connsiteY41" fmla="*/ 3209609 h 3997939"/>
              <a:gd name="connsiteX42" fmla="*/ 2891315 w 3382902"/>
              <a:gd name="connsiteY42" fmla="*/ 3798509 h 3997939"/>
              <a:gd name="connsiteX43" fmla="*/ 2467960 w 3382902"/>
              <a:gd name="connsiteY43" fmla="*/ 3920177 h 3997939"/>
              <a:gd name="connsiteX44" fmla="*/ 1421453 w 3382902"/>
              <a:gd name="connsiteY44" fmla="*/ 3990729 h 3997939"/>
              <a:gd name="connsiteX45" fmla="*/ 801900 w 3382902"/>
              <a:gd name="connsiteY45" fmla="*/ 3898939 h 3997939"/>
              <a:gd name="connsiteX46" fmla="*/ 558183 w 3382902"/>
              <a:gd name="connsiteY46" fmla="*/ 3826945 h 3997939"/>
              <a:gd name="connsiteX47" fmla="*/ 35469 w 3382902"/>
              <a:gd name="connsiteY47" fmla="*/ 3474903 h 3997939"/>
              <a:gd name="connsiteX48" fmla="*/ 56709 w 3382902"/>
              <a:gd name="connsiteY48" fmla="*/ 3154175 h 3997939"/>
              <a:gd name="connsiteX49" fmla="*/ 130148 w 3382902"/>
              <a:gd name="connsiteY49" fmla="*/ 3028548 h 3997939"/>
              <a:gd name="connsiteX50" fmla="*/ 286746 w 3382902"/>
              <a:gd name="connsiteY50" fmla="*/ 2806091 h 3997939"/>
              <a:gd name="connsiteX51" fmla="*/ 572583 w 3382902"/>
              <a:gd name="connsiteY51" fmla="*/ 2330220 h 3997939"/>
              <a:gd name="connsiteX52" fmla="*/ 699661 w 3382902"/>
              <a:gd name="connsiteY52" fmla="*/ 1873787 h 3997939"/>
              <a:gd name="connsiteX53" fmla="*/ 746101 w 3382902"/>
              <a:gd name="connsiteY53" fmla="*/ 1446871 h 3997939"/>
              <a:gd name="connsiteX54" fmla="*/ 942298 w 3382902"/>
              <a:gd name="connsiteY54" fmla="*/ 824855 h 3997939"/>
              <a:gd name="connsiteX55" fmla="*/ 1188535 w 3382902"/>
              <a:gd name="connsiteY55" fmla="*/ 597358 h 3997939"/>
              <a:gd name="connsiteX56" fmla="*/ 1254055 w 3382902"/>
              <a:gd name="connsiteY56" fmla="*/ 556322 h 3997939"/>
              <a:gd name="connsiteX57" fmla="*/ 1254055 w 3382902"/>
              <a:gd name="connsiteY57" fmla="*/ 458772 h 3997939"/>
              <a:gd name="connsiteX58" fmla="*/ 1379333 w 3382902"/>
              <a:gd name="connsiteY58" fmla="*/ 130126 h 3997939"/>
              <a:gd name="connsiteX59" fmla="*/ 1690774 w 3382902"/>
              <a:gd name="connsiteY59" fmla="*/ 0 h 39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2902" h="3997939">
                <a:moveTo>
                  <a:pt x="1384291" y="2952997"/>
                </a:moveTo>
                <a:cubicBezTo>
                  <a:pt x="1354483" y="2953874"/>
                  <a:pt x="1293990" y="2959405"/>
                  <a:pt x="1228635" y="2967769"/>
                </a:cubicBezTo>
                <a:cubicBezTo>
                  <a:pt x="1088924" y="2985397"/>
                  <a:pt x="1021229" y="2997629"/>
                  <a:pt x="837588" y="3038281"/>
                </a:cubicBezTo>
                <a:cubicBezTo>
                  <a:pt x="743246" y="3059147"/>
                  <a:pt x="543762" y="3132897"/>
                  <a:pt x="450141" y="3181823"/>
                </a:cubicBezTo>
                <a:cubicBezTo>
                  <a:pt x="343917" y="3236865"/>
                  <a:pt x="267940" y="3298383"/>
                  <a:pt x="267940" y="3329323"/>
                </a:cubicBezTo>
                <a:cubicBezTo>
                  <a:pt x="267940" y="3354145"/>
                  <a:pt x="316911" y="3400555"/>
                  <a:pt x="398649" y="3452719"/>
                </a:cubicBezTo>
                <a:cubicBezTo>
                  <a:pt x="496951" y="3515675"/>
                  <a:pt x="720561" y="3598419"/>
                  <a:pt x="893040" y="3635833"/>
                </a:cubicBezTo>
                <a:cubicBezTo>
                  <a:pt x="921126" y="3641589"/>
                  <a:pt x="975859" y="3653461"/>
                  <a:pt x="1015107" y="3661737"/>
                </a:cubicBezTo>
                <a:cubicBezTo>
                  <a:pt x="1075601" y="3674687"/>
                  <a:pt x="1245559" y="3697351"/>
                  <a:pt x="1391032" y="3712101"/>
                </a:cubicBezTo>
                <a:cubicBezTo>
                  <a:pt x="1492214" y="3722175"/>
                  <a:pt x="2047099" y="3708865"/>
                  <a:pt x="2158363" y="3694115"/>
                </a:cubicBezTo>
                <a:cubicBezTo>
                  <a:pt x="2499720" y="3647705"/>
                  <a:pt x="2777702" y="3565681"/>
                  <a:pt x="2964584" y="3455597"/>
                </a:cubicBezTo>
                <a:cubicBezTo>
                  <a:pt x="3044162" y="3408469"/>
                  <a:pt x="3103215" y="3354145"/>
                  <a:pt x="3103215" y="3327883"/>
                </a:cubicBezTo>
                <a:cubicBezTo>
                  <a:pt x="3103215" y="3302701"/>
                  <a:pt x="3003473" y="3223555"/>
                  <a:pt x="2912732" y="3177147"/>
                </a:cubicBezTo>
                <a:cubicBezTo>
                  <a:pt x="2825593" y="3132177"/>
                  <a:pt x="2623228" y="3058068"/>
                  <a:pt x="2533928" y="3038281"/>
                </a:cubicBezTo>
                <a:cubicBezTo>
                  <a:pt x="2349926" y="2997629"/>
                  <a:pt x="2282231" y="2985397"/>
                  <a:pt x="2140719" y="2967409"/>
                </a:cubicBezTo>
                <a:cubicBezTo>
                  <a:pt x="2002088" y="2950141"/>
                  <a:pt x="1978323" y="2949062"/>
                  <a:pt x="1966080" y="2961653"/>
                </a:cubicBezTo>
                <a:cubicBezTo>
                  <a:pt x="1954198" y="2973525"/>
                  <a:pt x="1953478" y="2983239"/>
                  <a:pt x="1963560" y="3015976"/>
                </a:cubicBezTo>
                <a:cubicBezTo>
                  <a:pt x="2004969" y="3154481"/>
                  <a:pt x="1946636" y="3292987"/>
                  <a:pt x="1817727" y="3360981"/>
                </a:cubicBezTo>
                <a:cubicBezTo>
                  <a:pt x="1775238" y="3383645"/>
                  <a:pt x="1753993" y="3387963"/>
                  <a:pt x="1685578" y="3387963"/>
                </a:cubicBezTo>
                <a:cubicBezTo>
                  <a:pt x="1617522" y="3387963"/>
                  <a:pt x="1596278" y="3383645"/>
                  <a:pt x="1553068" y="3360981"/>
                </a:cubicBezTo>
                <a:cubicBezTo>
                  <a:pt x="1488974" y="3327525"/>
                  <a:pt x="1434961" y="3268885"/>
                  <a:pt x="1411556" y="3207365"/>
                </a:cubicBezTo>
                <a:cubicBezTo>
                  <a:pt x="1393912" y="3161317"/>
                  <a:pt x="1393912" y="3077135"/>
                  <a:pt x="1411556" y="2991153"/>
                </a:cubicBezTo>
                <a:cubicBezTo>
                  <a:pt x="1416597" y="2967769"/>
                  <a:pt x="1414077" y="2958056"/>
                  <a:pt x="1402914" y="2953739"/>
                </a:cubicBezTo>
                <a:cubicBezTo>
                  <a:pt x="1400754" y="2952929"/>
                  <a:pt x="1394227" y="2952705"/>
                  <a:pt x="1384291" y="2952997"/>
                </a:cubicBezTo>
                <a:close/>
                <a:moveTo>
                  <a:pt x="1685364" y="172524"/>
                </a:moveTo>
                <a:cubicBezTo>
                  <a:pt x="1583420" y="172524"/>
                  <a:pt x="1496606" y="225056"/>
                  <a:pt x="1451218" y="315009"/>
                </a:cubicBezTo>
                <a:cubicBezTo>
                  <a:pt x="1414115" y="387690"/>
                  <a:pt x="1420959" y="488437"/>
                  <a:pt x="1461665" y="472965"/>
                </a:cubicBezTo>
                <a:cubicBezTo>
                  <a:pt x="1467428" y="470806"/>
                  <a:pt x="1521462" y="462891"/>
                  <a:pt x="1581619" y="455694"/>
                </a:cubicBezTo>
                <a:cubicBezTo>
                  <a:pt x="1677079" y="443821"/>
                  <a:pt x="1706617" y="444180"/>
                  <a:pt x="1810362" y="458573"/>
                </a:cubicBezTo>
                <a:cubicBezTo>
                  <a:pt x="1949408" y="477643"/>
                  <a:pt x="1960215" y="474045"/>
                  <a:pt x="1950489" y="412157"/>
                </a:cubicBezTo>
                <a:cubicBezTo>
                  <a:pt x="1927074" y="267514"/>
                  <a:pt x="1822249" y="172524"/>
                  <a:pt x="1685364" y="172524"/>
                </a:cubicBezTo>
                <a:close/>
                <a:moveTo>
                  <a:pt x="1690774" y="0"/>
                </a:moveTo>
                <a:cubicBezTo>
                  <a:pt x="1804038" y="0"/>
                  <a:pt x="1917347" y="43375"/>
                  <a:pt x="2002486" y="130126"/>
                </a:cubicBezTo>
                <a:cubicBezTo>
                  <a:pt x="2088165" y="217237"/>
                  <a:pt x="2129924" y="325586"/>
                  <a:pt x="2127764" y="454813"/>
                </a:cubicBezTo>
                <a:cubicBezTo>
                  <a:pt x="2127044" y="497648"/>
                  <a:pt x="2126684" y="537964"/>
                  <a:pt x="2127044" y="544803"/>
                </a:cubicBezTo>
                <a:cubicBezTo>
                  <a:pt x="2127404" y="551283"/>
                  <a:pt x="2156204" y="573961"/>
                  <a:pt x="2191123" y="594838"/>
                </a:cubicBezTo>
                <a:cubicBezTo>
                  <a:pt x="2226043" y="615716"/>
                  <a:pt x="2300562" y="679070"/>
                  <a:pt x="2356361" y="735224"/>
                </a:cubicBezTo>
                <a:cubicBezTo>
                  <a:pt x="2470120" y="849692"/>
                  <a:pt x="2528079" y="940403"/>
                  <a:pt x="2575959" y="1079709"/>
                </a:cubicBezTo>
                <a:cubicBezTo>
                  <a:pt x="2614118" y="1190937"/>
                  <a:pt x="2624918" y="1260050"/>
                  <a:pt x="2635358" y="1467389"/>
                </a:cubicBezTo>
                <a:cubicBezTo>
                  <a:pt x="2646158" y="1676527"/>
                  <a:pt x="2682877" y="1943260"/>
                  <a:pt x="2716357" y="2056648"/>
                </a:cubicBezTo>
                <a:cubicBezTo>
                  <a:pt x="2815716" y="2389254"/>
                  <a:pt x="2878355" y="2515241"/>
                  <a:pt x="3077433" y="2782333"/>
                </a:cubicBezTo>
                <a:cubicBezTo>
                  <a:pt x="3234031" y="2992192"/>
                  <a:pt x="3286230" y="3073183"/>
                  <a:pt x="3353909" y="3209609"/>
                </a:cubicBezTo>
                <a:cubicBezTo>
                  <a:pt x="3457228" y="3418749"/>
                  <a:pt x="3280110" y="3644445"/>
                  <a:pt x="2891315" y="3798509"/>
                </a:cubicBezTo>
                <a:cubicBezTo>
                  <a:pt x="2752357" y="3853583"/>
                  <a:pt x="2668118" y="3878061"/>
                  <a:pt x="2467960" y="3920177"/>
                </a:cubicBezTo>
                <a:cubicBezTo>
                  <a:pt x="2169524" y="3983169"/>
                  <a:pt x="1733209" y="4012687"/>
                  <a:pt x="1421453" y="3990729"/>
                </a:cubicBezTo>
                <a:cubicBezTo>
                  <a:pt x="1225975" y="3976691"/>
                  <a:pt x="931859" y="3933135"/>
                  <a:pt x="801900" y="3898939"/>
                </a:cubicBezTo>
                <a:cubicBezTo>
                  <a:pt x="679862" y="3866901"/>
                  <a:pt x="641342" y="3855743"/>
                  <a:pt x="558183" y="3826945"/>
                </a:cubicBezTo>
                <a:cubicBezTo>
                  <a:pt x="301866" y="3739115"/>
                  <a:pt x="101349" y="3604129"/>
                  <a:pt x="35469" y="3474903"/>
                </a:cubicBezTo>
                <a:cubicBezTo>
                  <a:pt x="-17810" y="3370513"/>
                  <a:pt x="-11330" y="3269723"/>
                  <a:pt x="56709" y="3154175"/>
                </a:cubicBezTo>
                <a:cubicBezTo>
                  <a:pt x="79749" y="3114579"/>
                  <a:pt x="112869" y="3058065"/>
                  <a:pt x="130148" y="3028548"/>
                </a:cubicBezTo>
                <a:cubicBezTo>
                  <a:pt x="147428" y="2998671"/>
                  <a:pt x="217987" y="2898601"/>
                  <a:pt x="286746" y="2806091"/>
                </a:cubicBezTo>
                <a:cubicBezTo>
                  <a:pt x="441545" y="2597313"/>
                  <a:pt x="508504" y="2486084"/>
                  <a:pt x="572583" y="2330220"/>
                </a:cubicBezTo>
                <a:cubicBezTo>
                  <a:pt x="634502" y="2179755"/>
                  <a:pt x="668702" y="2057008"/>
                  <a:pt x="699661" y="1873787"/>
                </a:cubicBezTo>
                <a:cubicBezTo>
                  <a:pt x="736381" y="1654569"/>
                  <a:pt x="746101" y="1567098"/>
                  <a:pt x="746101" y="1446871"/>
                </a:cubicBezTo>
                <a:cubicBezTo>
                  <a:pt x="746101" y="1212535"/>
                  <a:pt x="817020" y="987558"/>
                  <a:pt x="942298" y="824855"/>
                </a:cubicBezTo>
                <a:cubicBezTo>
                  <a:pt x="1003498" y="744943"/>
                  <a:pt x="1108976" y="647753"/>
                  <a:pt x="1188535" y="597358"/>
                </a:cubicBezTo>
                <a:lnTo>
                  <a:pt x="1254055" y="556322"/>
                </a:lnTo>
                <a:lnTo>
                  <a:pt x="1254055" y="458772"/>
                </a:lnTo>
                <a:cubicBezTo>
                  <a:pt x="1254055" y="316947"/>
                  <a:pt x="1290774" y="220117"/>
                  <a:pt x="1379333" y="130126"/>
                </a:cubicBezTo>
                <a:cubicBezTo>
                  <a:pt x="1464292" y="43375"/>
                  <a:pt x="1577511" y="0"/>
                  <a:pt x="1690774" y="0"/>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2" name="手繪多邊形 21"/>
          <p:cNvSpPr>
            <a:spLocks noChangeAspect="1"/>
          </p:cNvSpPr>
          <p:nvPr/>
        </p:nvSpPr>
        <p:spPr bwMode="auto">
          <a:xfrm>
            <a:off x="2488706" y="3230079"/>
            <a:ext cx="621338" cy="294790"/>
          </a:xfrm>
          <a:custGeom>
            <a:avLst/>
            <a:gdLst>
              <a:gd name="connsiteX0" fmla="*/ 576282 w 4410958"/>
              <a:gd name="connsiteY0" fmla="*/ 734204 h 2092753"/>
              <a:gd name="connsiteX1" fmla="*/ 275518 w 4410958"/>
              <a:gd name="connsiteY1" fmla="*/ 1053302 h 2092753"/>
              <a:gd name="connsiteX2" fmla="*/ 496450 w 4410958"/>
              <a:gd name="connsiteY2" fmla="*/ 1350250 h 2092753"/>
              <a:gd name="connsiteX3" fmla="*/ 729614 w 4410958"/>
              <a:gd name="connsiteY3" fmla="*/ 1330814 h 2092753"/>
              <a:gd name="connsiteX4" fmla="*/ 902328 w 4410958"/>
              <a:gd name="connsiteY4" fmla="*/ 1071658 h 2092753"/>
              <a:gd name="connsiteX5" fmla="*/ 642896 w 4410958"/>
              <a:gd name="connsiteY5" fmla="*/ 739438 h 2092753"/>
              <a:gd name="connsiteX6" fmla="*/ 576282 w 4410958"/>
              <a:gd name="connsiteY6" fmla="*/ 734204 h 2092753"/>
              <a:gd name="connsiteX7" fmla="*/ 1063830 w 4410958"/>
              <a:gd name="connsiteY7" fmla="*/ 196 h 2092753"/>
              <a:gd name="connsiteX8" fmla="*/ 1520868 w 4410958"/>
              <a:gd name="connsiteY8" fmla="*/ 112710 h 2092753"/>
              <a:gd name="connsiteX9" fmla="*/ 1928698 w 4410958"/>
              <a:gd name="connsiteY9" fmla="*/ 478556 h 2092753"/>
              <a:gd name="connsiteX10" fmla="*/ 1972972 w 4410958"/>
              <a:gd name="connsiteY10" fmla="*/ 546972 h 2092753"/>
              <a:gd name="connsiteX11" fmla="*/ 2992010 w 4410958"/>
              <a:gd name="connsiteY11" fmla="*/ 546972 h 2092753"/>
              <a:gd name="connsiteX12" fmla="*/ 4026524 w 4410958"/>
              <a:gd name="connsiteY12" fmla="*/ 559936 h 2092753"/>
              <a:gd name="connsiteX13" fmla="*/ 4308730 w 4410958"/>
              <a:gd name="connsiteY13" fmla="*/ 906698 h 2092753"/>
              <a:gd name="connsiteX14" fmla="*/ 4372082 w 4410958"/>
              <a:gd name="connsiteY14" fmla="*/ 985916 h 2092753"/>
              <a:gd name="connsiteX15" fmla="*/ 4410958 w 4410958"/>
              <a:gd name="connsiteY15" fmla="*/ 1048570 h 2092753"/>
              <a:gd name="connsiteX16" fmla="*/ 4029404 w 4410958"/>
              <a:gd name="connsiteY16" fmla="*/ 1532884 h 2092753"/>
              <a:gd name="connsiteX17" fmla="*/ 3871022 w 4410958"/>
              <a:gd name="connsiteY17" fmla="*/ 1380208 h 2092753"/>
              <a:gd name="connsiteX18" fmla="*/ 3701122 w 4410958"/>
              <a:gd name="connsiteY18" fmla="*/ 1227892 h 2092753"/>
              <a:gd name="connsiteX19" fmla="*/ 3529784 w 4410958"/>
              <a:gd name="connsiteY19" fmla="*/ 1382730 h 2092753"/>
              <a:gd name="connsiteX20" fmla="*/ 3375002 w 4410958"/>
              <a:gd name="connsiteY20" fmla="*/ 1537566 h 2092753"/>
              <a:gd name="connsiteX21" fmla="*/ 3219862 w 4410958"/>
              <a:gd name="connsiteY21" fmla="*/ 1382730 h 2092753"/>
              <a:gd name="connsiteX22" fmla="*/ 3044562 w 4410958"/>
              <a:gd name="connsiteY22" fmla="*/ 1227892 h 2092753"/>
              <a:gd name="connsiteX23" fmla="*/ 2869624 w 4410958"/>
              <a:gd name="connsiteY23" fmla="*/ 1382730 h 2092753"/>
              <a:gd name="connsiteX24" fmla="*/ 2714482 w 4410958"/>
              <a:gd name="connsiteY24" fmla="*/ 1537566 h 2092753"/>
              <a:gd name="connsiteX25" fmla="*/ 2620534 w 4410958"/>
              <a:gd name="connsiteY25" fmla="*/ 1443584 h 2092753"/>
              <a:gd name="connsiteX26" fmla="*/ 2512186 w 4410958"/>
              <a:gd name="connsiteY26" fmla="*/ 1349962 h 2092753"/>
              <a:gd name="connsiteX27" fmla="*/ 2400240 w 4410958"/>
              <a:gd name="connsiteY27" fmla="*/ 1446104 h 2092753"/>
              <a:gd name="connsiteX28" fmla="*/ 2302332 w 4410958"/>
              <a:gd name="connsiteY28" fmla="*/ 1542608 h 2092753"/>
              <a:gd name="connsiteX29" fmla="*/ 2140352 w 4410958"/>
              <a:gd name="connsiteY29" fmla="*/ 1545128 h 2092753"/>
              <a:gd name="connsiteX30" fmla="*/ 1978372 w 4410958"/>
              <a:gd name="connsiteY30" fmla="*/ 1548008 h 2092753"/>
              <a:gd name="connsiteX31" fmla="*/ 1929778 w 4410958"/>
              <a:gd name="connsiteY31" fmla="*/ 1619306 h 2092753"/>
              <a:gd name="connsiteX32" fmla="*/ 1284736 w 4410958"/>
              <a:gd name="connsiteY32" fmla="*/ 2071932 h 2092753"/>
              <a:gd name="connsiteX33" fmla="*/ 794476 w 4410958"/>
              <a:gd name="connsiteY33" fmla="*/ 2067250 h 2092753"/>
              <a:gd name="connsiteX34" fmla="*/ 311414 w 4410958"/>
              <a:gd name="connsiteY34" fmla="*/ 1792506 h 2092753"/>
              <a:gd name="connsiteX35" fmla="*/ 49726 w 4410958"/>
              <a:gd name="connsiteY35" fmla="*/ 1370126 h 2092753"/>
              <a:gd name="connsiteX36" fmla="*/ 171030 w 4410958"/>
              <a:gd name="connsiteY36" fmla="*/ 474956 h 2092753"/>
              <a:gd name="connsiteX37" fmla="*/ 913980 w 4410958"/>
              <a:gd name="connsiteY37" fmla="*/ 9366 h 2092753"/>
              <a:gd name="connsiteX38" fmla="*/ 1063830 w 4410958"/>
              <a:gd name="connsiteY38" fmla="*/ 196 h 20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10958" h="2092753">
                <a:moveTo>
                  <a:pt x="576282" y="734204"/>
                </a:moveTo>
                <a:cubicBezTo>
                  <a:pt x="421252" y="742374"/>
                  <a:pt x="275518" y="887642"/>
                  <a:pt x="275518" y="1053302"/>
                </a:cubicBezTo>
                <a:cubicBezTo>
                  <a:pt x="275518" y="1171362"/>
                  <a:pt x="380586" y="1312816"/>
                  <a:pt x="496450" y="1350250"/>
                </a:cubicBezTo>
                <a:cubicBezTo>
                  <a:pt x="547184" y="1366448"/>
                  <a:pt x="682478" y="1355288"/>
                  <a:pt x="729614" y="1330814"/>
                </a:cubicBezTo>
                <a:cubicBezTo>
                  <a:pt x="833242" y="1277542"/>
                  <a:pt x="892974" y="1187198"/>
                  <a:pt x="902328" y="1071658"/>
                </a:cubicBezTo>
                <a:cubicBezTo>
                  <a:pt x="915282" y="912926"/>
                  <a:pt x="806976" y="774712"/>
                  <a:pt x="642896" y="739438"/>
                </a:cubicBezTo>
                <a:cubicBezTo>
                  <a:pt x="620768" y="734668"/>
                  <a:pt x="598430" y="733038"/>
                  <a:pt x="576282" y="734204"/>
                </a:cubicBezTo>
                <a:close/>
                <a:moveTo>
                  <a:pt x="1063830" y="196"/>
                </a:moveTo>
                <a:cubicBezTo>
                  <a:pt x="1217694" y="3268"/>
                  <a:pt x="1380214" y="42494"/>
                  <a:pt x="1520868" y="112710"/>
                </a:cubicBezTo>
                <a:cubicBezTo>
                  <a:pt x="1673848" y="189048"/>
                  <a:pt x="1836548" y="334882"/>
                  <a:pt x="1928698" y="478556"/>
                </a:cubicBezTo>
                <a:lnTo>
                  <a:pt x="1972972" y="546972"/>
                </a:lnTo>
                <a:lnTo>
                  <a:pt x="2992010" y="546972"/>
                </a:lnTo>
                <a:cubicBezTo>
                  <a:pt x="3792192" y="546972"/>
                  <a:pt x="4014286" y="549854"/>
                  <a:pt x="4026524" y="559936"/>
                </a:cubicBezTo>
                <a:cubicBezTo>
                  <a:pt x="4039482" y="570378"/>
                  <a:pt x="4219460" y="791830"/>
                  <a:pt x="4308730" y="906698"/>
                </a:cubicBezTo>
                <a:cubicBezTo>
                  <a:pt x="4322048" y="923982"/>
                  <a:pt x="4350484" y="959630"/>
                  <a:pt x="4372082" y="985916"/>
                </a:cubicBezTo>
                <a:cubicBezTo>
                  <a:pt x="4393678" y="1012202"/>
                  <a:pt x="4410958" y="1040288"/>
                  <a:pt x="4410958" y="1048570"/>
                </a:cubicBezTo>
                <a:cubicBezTo>
                  <a:pt x="4410958" y="1062974"/>
                  <a:pt x="4040562" y="1532884"/>
                  <a:pt x="4029404" y="1532884"/>
                </a:cubicBezTo>
                <a:cubicBezTo>
                  <a:pt x="4026524" y="1532884"/>
                  <a:pt x="3955252" y="1464108"/>
                  <a:pt x="3871022" y="1380208"/>
                </a:cubicBezTo>
                <a:cubicBezTo>
                  <a:pt x="3786432" y="1296670"/>
                  <a:pt x="3710122" y="1227892"/>
                  <a:pt x="3701122" y="1227892"/>
                </a:cubicBezTo>
                <a:cubicBezTo>
                  <a:pt x="3692124" y="1227892"/>
                  <a:pt x="3615094" y="1297750"/>
                  <a:pt x="3529784" y="1382730"/>
                </a:cubicBezTo>
                <a:lnTo>
                  <a:pt x="3375002" y="1537566"/>
                </a:lnTo>
                <a:lnTo>
                  <a:pt x="3219862" y="1382730"/>
                </a:lnTo>
                <a:cubicBezTo>
                  <a:pt x="3124472" y="1287668"/>
                  <a:pt x="3057162" y="1227892"/>
                  <a:pt x="3044562" y="1227892"/>
                </a:cubicBezTo>
                <a:cubicBezTo>
                  <a:pt x="3032324" y="1227892"/>
                  <a:pt x="2965012" y="1287668"/>
                  <a:pt x="2869624" y="1382730"/>
                </a:cubicBezTo>
                <a:lnTo>
                  <a:pt x="2714482" y="1537566"/>
                </a:lnTo>
                <a:lnTo>
                  <a:pt x="2620534" y="1443584"/>
                </a:lnTo>
                <a:cubicBezTo>
                  <a:pt x="2568700" y="1392092"/>
                  <a:pt x="2520106" y="1349962"/>
                  <a:pt x="2512186" y="1349962"/>
                </a:cubicBezTo>
                <a:cubicBezTo>
                  <a:pt x="2504628" y="1349962"/>
                  <a:pt x="2454234" y="1393172"/>
                  <a:pt x="2400240" y="1446104"/>
                </a:cubicBezTo>
                <a:lnTo>
                  <a:pt x="2302332" y="1542608"/>
                </a:lnTo>
                <a:lnTo>
                  <a:pt x="2140352" y="1545128"/>
                </a:lnTo>
                <a:lnTo>
                  <a:pt x="1978372" y="1548008"/>
                </a:lnTo>
                <a:lnTo>
                  <a:pt x="1929778" y="1619306"/>
                </a:lnTo>
                <a:cubicBezTo>
                  <a:pt x="1764918" y="1860922"/>
                  <a:pt x="1576300" y="1993074"/>
                  <a:pt x="1284736" y="2071932"/>
                </a:cubicBezTo>
                <a:cubicBezTo>
                  <a:pt x="1174950" y="2101460"/>
                  <a:pt x="915060" y="2099298"/>
                  <a:pt x="794476" y="2067250"/>
                </a:cubicBezTo>
                <a:cubicBezTo>
                  <a:pt x="600098" y="2016118"/>
                  <a:pt x="449636" y="1930058"/>
                  <a:pt x="311414" y="1792506"/>
                </a:cubicBezTo>
                <a:cubicBezTo>
                  <a:pt x="184350" y="1665756"/>
                  <a:pt x="103358" y="1535046"/>
                  <a:pt x="49726" y="1370126"/>
                </a:cubicBezTo>
                <a:cubicBezTo>
                  <a:pt x="-46742" y="1074496"/>
                  <a:pt x="-1028" y="736738"/>
                  <a:pt x="171030" y="474956"/>
                </a:cubicBezTo>
                <a:cubicBezTo>
                  <a:pt x="338050" y="220736"/>
                  <a:pt x="600818" y="56176"/>
                  <a:pt x="913980" y="9366"/>
                </a:cubicBezTo>
                <a:cubicBezTo>
                  <a:pt x="962214" y="2164"/>
                  <a:pt x="1012542" y="-828"/>
                  <a:pt x="1063830" y="196"/>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23" name="群組 22"/>
          <p:cNvGrpSpPr/>
          <p:nvPr/>
        </p:nvGrpSpPr>
        <p:grpSpPr>
          <a:xfrm>
            <a:off x="6189983" y="3904492"/>
            <a:ext cx="361238" cy="572934"/>
            <a:chOff x="4565882" y="3048934"/>
            <a:chExt cx="361238" cy="572934"/>
          </a:xfrm>
          <a:solidFill>
            <a:schemeClr val="accent6"/>
          </a:solidFill>
        </p:grpSpPr>
        <p:sp>
          <p:nvSpPr>
            <p:cNvPr id="24" name="手繪多邊形 23"/>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8"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29" name="手繪多邊形 28"/>
          <p:cNvSpPr>
            <a:spLocks noChangeAspect="1"/>
          </p:cNvSpPr>
          <p:nvPr/>
        </p:nvSpPr>
        <p:spPr bwMode="auto">
          <a:xfrm>
            <a:off x="2528088" y="3914641"/>
            <a:ext cx="487372" cy="487392"/>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0" name="文字方塊 41"/>
          <p:cNvSpPr txBox="1"/>
          <p:nvPr/>
        </p:nvSpPr>
        <p:spPr>
          <a:xfrm>
            <a:off x="1175414" y="2157003"/>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The quick brown fox jumps over the lazy dog. </a:t>
            </a:r>
            <a:endParaRPr lang="en-US" sz="1400" dirty="0" smtClean="0"/>
          </a:p>
        </p:txBody>
      </p:sp>
      <p:sp>
        <p:nvSpPr>
          <p:cNvPr id="31" name="文字方塊 43"/>
          <p:cNvSpPr txBox="1"/>
          <p:nvPr/>
        </p:nvSpPr>
        <p:spPr>
          <a:xfrm>
            <a:off x="1299576" y="1806388"/>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1"/>
                </a:solidFill>
              </a:rPr>
              <a:t>TITLE 01</a:t>
            </a:r>
          </a:p>
        </p:txBody>
      </p:sp>
      <p:sp>
        <p:nvSpPr>
          <p:cNvPr id="32" name="文字方塊 41"/>
          <p:cNvSpPr txBox="1"/>
          <p:nvPr/>
        </p:nvSpPr>
        <p:spPr>
          <a:xfrm>
            <a:off x="3611465" y="2055249"/>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r>
              <a:rPr lang="en-US" sz="1400" dirty="0"/>
              <a:t>The quick brown fox jumps over the lazy dog. </a:t>
            </a:r>
            <a:endParaRPr lang="en-US" sz="1400" dirty="0" smtClean="0"/>
          </a:p>
        </p:txBody>
      </p:sp>
      <p:sp>
        <p:nvSpPr>
          <p:cNvPr id="33" name="文字方塊 43"/>
          <p:cNvSpPr txBox="1"/>
          <p:nvPr/>
        </p:nvSpPr>
        <p:spPr>
          <a:xfrm>
            <a:off x="3735627" y="1704634"/>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2"/>
                </a:solidFill>
              </a:rPr>
              <a:t>TITLE 02</a:t>
            </a:r>
          </a:p>
        </p:txBody>
      </p:sp>
      <p:sp>
        <p:nvSpPr>
          <p:cNvPr id="34" name="文字方塊 41"/>
          <p:cNvSpPr txBox="1"/>
          <p:nvPr/>
        </p:nvSpPr>
        <p:spPr>
          <a:xfrm>
            <a:off x="6195941" y="2079198"/>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r>
              <a:rPr lang="en-US" sz="1400" dirty="0"/>
              <a:t>The quick brown fox jumps over the lazy dog. </a:t>
            </a:r>
            <a:endParaRPr lang="en-US" sz="1400" dirty="0" smtClean="0"/>
          </a:p>
        </p:txBody>
      </p:sp>
      <p:sp>
        <p:nvSpPr>
          <p:cNvPr id="35" name="文字方塊 43"/>
          <p:cNvSpPr txBox="1"/>
          <p:nvPr/>
        </p:nvSpPr>
        <p:spPr>
          <a:xfrm>
            <a:off x="6320103" y="1728583"/>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3"/>
                </a:solidFill>
              </a:rPr>
              <a:t>TITLE 03</a:t>
            </a:r>
          </a:p>
        </p:txBody>
      </p:sp>
      <p:sp>
        <p:nvSpPr>
          <p:cNvPr id="36" name="文字方塊 41"/>
          <p:cNvSpPr txBox="1"/>
          <p:nvPr/>
        </p:nvSpPr>
        <p:spPr>
          <a:xfrm>
            <a:off x="1153226" y="4761863"/>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r>
              <a:rPr lang="en-US" sz="1400" dirty="0"/>
              <a:t>The quick brown fox jumps over the lazy dog. </a:t>
            </a:r>
            <a:endParaRPr lang="en-US" sz="1400" dirty="0" smtClean="0"/>
          </a:p>
        </p:txBody>
      </p:sp>
      <p:sp>
        <p:nvSpPr>
          <p:cNvPr id="37" name="文字方塊 43"/>
          <p:cNvSpPr txBox="1"/>
          <p:nvPr/>
        </p:nvSpPr>
        <p:spPr>
          <a:xfrm>
            <a:off x="1277388" y="4411248"/>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4"/>
                </a:solidFill>
              </a:rPr>
              <a:t>TITLE 04</a:t>
            </a:r>
          </a:p>
        </p:txBody>
      </p:sp>
      <p:sp>
        <p:nvSpPr>
          <p:cNvPr id="38" name="文字方塊 41"/>
          <p:cNvSpPr txBox="1"/>
          <p:nvPr/>
        </p:nvSpPr>
        <p:spPr>
          <a:xfrm>
            <a:off x="3605507" y="4761863"/>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r>
              <a:rPr lang="en-US" sz="1400" dirty="0"/>
              <a:t>The quick brown fox jumps over the lazy dog. </a:t>
            </a:r>
            <a:endParaRPr lang="en-US" sz="1400" dirty="0" smtClean="0"/>
          </a:p>
        </p:txBody>
      </p:sp>
      <p:sp>
        <p:nvSpPr>
          <p:cNvPr id="39" name="文字方塊 43"/>
          <p:cNvSpPr txBox="1"/>
          <p:nvPr/>
        </p:nvSpPr>
        <p:spPr>
          <a:xfrm>
            <a:off x="3729669" y="4411248"/>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5"/>
                </a:solidFill>
              </a:rPr>
              <a:t>TITLE 05</a:t>
            </a:r>
          </a:p>
        </p:txBody>
      </p:sp>
      <p:sp>
        <p:nvSpPr>
          <p:cNvPr id="40" name="文字方塊 41"/>
          <p:cNvSpPr txBox="1"/>
          <p:nvPr/>
        </p:nvSpPr>
        <p:spPr>
          <a:xfrm>
            <a:off x="6323925" y="4761863"/>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r>
              <a:rPr lang="en-US" sz="1400" dirty="0"/>
              <a:t>The quick brown fox jumps over the lazy dog. </a:t>
            </a:r>
            <a:endParaRPr lang="en-US" sz="1400" dirty="0" smtClean="0"/>
          </a:p>
        </p:txBody>
      </p:sp>
      <p:sp>
        <p:nvSpPr>
          <p:cNvPr id="41" name="文字方塊 43"/>
          <p:cNvSpPr txBox="1"/>
          <p:nvPr/>
        </p:nvSpPr>
        <p:spPr>
          <a:xfrm>
            <a:off x="6448087" y="4411248"/>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6"/>
                </a:solidFill>
              </a:rPr>
              <a:t>TITLE 06</a:t>
            </a:r>
          </a:p>
        </p:txBody>
      </p:sp>
    </p:spTree>
    <p:extLst>
      <p:ext uri="{BB962C8B-B14F-4D97-AF65-F5344CB8AC3E}">
        <p14:creationId xmlns:p14="http://schemas.microsoft.com/office/powerpoint/2010/main" val="2132273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solidFill>
                  <a:schemeClr val="tx1"/>
                </a:solidFill>
              </a:rPr>
              <a:t>商業簡報網 韓明文 講師 </a:t>
            </a:r>
            <a:r>
              <a:rPr lang="en-US" altLang="zh-TW" smtClean="0">
                <a:solidFill>
                  <a:schemeClr val="tx1"/>
                </a:solidFill>
              </a:rPr>
              <a:t>X Matter Lab</a:t>
            </a:r>
            <a:endParaRPr lang="zh-TW" altLang="en-US">
              <a:solidFill>
                <a:schemeClr val="tx1"/>
              </a:solidFill>
            </a:endParaRPr>
          </a:p>
        </p:txBody>
      </p:sp>
      <p:sp>
        <p:nvSpPr>
          <p:cNvPr id="12" name="矩形 11"/>
          <p:cNvSpPr/>
          <p:nvPr/>
        </p:nvSpPr>
        <p:spPr>
          <a:xfrm>
            <a:off x="484824" y="576251"/>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791517" y="576251"/>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TW" altLang="en-US" sz="4800" b="1" dirty="0"/>
              <a:t>線條設計技巧</a:t>
            </a:r>
            <a:r>
              <a:rPr lang="en-US" altLang="zh-TW" sz="4800" b="1" dirty="0"/>
              <a:t> </a:t>
            </a:r>
            <a:r>
              <a:rPr lang="en-US" altLang="zh-TW" sz="4800" b="1" dirty="0" smtClean="0"/>
              <a:t>07</a:t>
            </a:r>
            <a:endParaRPr lang="zh-TW" altLang="en-US" sz="4800" b="1" dirty="0"/>
          </a:p>
        </p:txBody>
      </p:sp>
      <p:cxnSp>
        <p:nvCxnSpPr>
          <p:cNvPr id="4" name="直線接點 3"/>
          <p:cNvCxnSpPr/>
          <p:nvPr/>
        </p:nvCxnSpPr>
        <p:spPr>
          <a:xfrm>
            <a:off x="1680746" y="3749386"/>
            <a:ext cx="576073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4561114" y="1788936"/>
            <a:ext cx="0" cy="392090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手繪多邊形 9"/>
          <p:cNvSpPr>
            <a:spLocks noChangeAspect="1"/>
          </p:cNvSpPr>
          <p:nvPr/>
        </p:nvSpPr>
        <p:spPr bwMode="auto">
          <a:xfrm>
            <a:off x="3841022" y="2749199"/>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nvGrpSpPr>
          <p:cNvPr id="11" name="群組 10"/>
          <p:cNvGrpSpPr/>
          <p:nvPr/>
        </p:nvGrpSpPr>
        <p:grpSpPr>
          <a:xfrm>
            <a:off x="4819027" y="2695260"/>
            <a:ext cx="361238" cy="572934"/>
            <a:chOff x="4565882" y="3048934"/>
            <a:chExt cx="361238" cy="572934"/>
          </a:xfrm>
        </p:grpSpPr>
        <p:sp>
          <p:nvSpPr>
            <p:cNvPr id="14" name="手繪多邊形 13"/>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5"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6"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7"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8"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19" name="群組 18"/>
          <p:cNvGrpSpPr/>
          <p:nvPr/>
        </p:nvGrpSpPr>
        <p:grpSpPr>
          <a:xfrm>
            <a:off x="4845796" y="3995006"/>
            <a:ext cx="438332" cy="436508"/>
            <a:chOff x="4527335" y="4183947"/>
            <a:chExt cx="438332" cy="436508"/>
          </a:xfrm>
        </p:grpSpPr>
        <p:sp>
          <p:nvSpPr>
            <p:cNvPr id="20" name="手繪多邊形 19"/>
            <p:cNvSpPr>
              <a:spLocks/>
            </p:cNvSpPr>
            <p:nvPr/>
          </p:nvSpPr>
          <p:spPr bwMode="auto">
            <a:xfrm>
              <a:off x="4527335" y="4286464"/>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Freeform 92"/>
            <p:cNvSpPr>
              <a:spLocks/>
            </p:cNvSpPr>
            <p:nvPr/>
          </p:nvSpPr>
          <p:spPr bwMode="auto">
            <a:xfrm>
              <a:off x="4562607" y="4183947"/>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2" name="Freeform 93"/>
            <p:cNvSpPr>
              <a:spLocks/>
            </p:cNvSpPr>
            <p:nvPr/>
          </p:nvSpPr>
          <p:spPr bwMode="auto">
            <a:xfrm>
              <a:off x="4861495" y="4183947"/>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3" name="Freeform 94"/>
            <p:cNvSpPr>
              <a:spLocks/>
            </p:cNvSpPr>
            <p:nvPr/>
          </p:nvSpPr>
          <p:spPr bwMode="auto">
            <a:xfrm>
              <a:off x="4618877" y="4220645"/>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Freeform 95"/>
            <p:cNvSpPr>
              <a:spLocks/>
            </p:cNvSpPr>
            <p:nvPr/>
          </p:nvSpPr>
          <p:spPr bwMode="auto">
            <a:xfrm>
              <a:off x="4823573" y="4222073"/>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96"/>
            <p:cNvSpPr>
              <a:spLocks/>
            </p:cNvSpPr>
            <p:nvPr/>
          </p:nvSpPr>
          <p:spPr bwMode="auto">
            <a:xfrm>
              <a:off x="4671682" y="4257548"/>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6" name="Freeform 97"/>
            <p:cNvSpPr>
              <a:spLocks/>
            </p:cNvSpPr>
            <p:nvPr/>
          </p:nvSpPr>
          <p:spPr bwMode="auto">
            <a:xfrm>
              <a:off x="4786874" y="4259179"/>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27" name="群組 26"/>
          <p:cNvGrpSpPr/>
          <p:nvPr/>
        </p:nvGrpSpPr>
        <p:grpSpPr>
          <a:xfrm>
            <a:off x="3733461" y="4034795"/>
            <a:ext cx="600494" cy="364974"/>
            <a:chOff x="4446254" y="5286514"/>
            <a:chExt cx="600494" cy="364974"/>
          </a:xfrm>
        </p:grpSpPr>
        <p:sp>
          <p:nvSpPr>
            <p:cNvPr id="28" name="Freeform 171"/>
            <p:cNvSpPr>
              <a:spLocks/>
            </p:cNvSpPr>
            <p:nvPr/>
          </p:nvSpPr>
          <p:spPr bwMode="auto">
            <a:xfrm>
              <a:off x="4446254" y="5615886"/>
              <a:ext cx="600494" cy="3560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9" name="手繪多邊形 28"/>
            <p:cNvSpPr>
              <a:spLocks/>
            </p:cNvSpPr>
            <p:nvPr/>
          </p:nvSpPr>
          <p:spPr bwMode="auto">
            <a:xfrm>
              <a:off x="4524161" y="5286514"/>
              <a:ext cx="442576" cy="29912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0" name="文字方塊 41"/>
          <p:cNvSpPr txBox="1"/>
          <p:nvPr/>
        </p:nvSpPr>
        <p:spPr>
          <a:xfrm>
            <a:off x="1758598" y="2196765"/>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a:t>
            </a:r>
            <a:r>
              <a:rPr lang="en-US" sz="1400" dirty="0"/>
              <a:t>. The quick brown fox jumps over the lazy dog. </a:t>
            </a:r>
            <a:endParaRPr lang="en-US" sz="1400" dirty="0" smtClean="0"/>
          </a:p>
        </p:txBody>
      </p:sp>
      <p:sp>
        <p:nvSpPr>
          <p:cNvPr id="31" name="文字方塊 43"/>
          <p:cNvSpPr txBox="1"/>
          <p:nvPr/>
        </p:nvSpPr>
        <p:spPr>
          <a:xfrm>
            <a:off x="1882760" y="1846150"/>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1"/>
                </a:solidFill>
              </a:rPr>
              <a:t>TITLE 01</a:t>
            </a:r>
          </a:p>
        </p:txBody>
      </p:sp>
      <p:sp>
        <p:nvSpPr>
          <p:cNvPr id="32" name="文字方塊 41"/>
          <p:cNvSpPr txBox="1"/>
          <p:nvPr/>
        </p:nvSpPr>
        <p:spPr>
          <a:xfrm>
            <a:off x="5387847" y="2196765"/>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r>
              <a:rPr lang="en-US" sz="1400" dirty="0"/>
              <a:t>The quick brown fox jumps over the lazy dog. </a:t>
            </a:r>
            <a:endParaRPr lang="en-US" sz="1400" dirty="0" smtClean="0"/>
          </a:p>
        </p:txBody>
      </p:sp>
      <p:sp>
        <p:nvSpPr>
          <p:cNvPr id="33" name="文字方塊 43"/>
          <p:cNvSpPr txBox="1"/>
          <p:nvPr/>
        </p:nvSpPr>
        <p:spPr>
          <a:xfrm>
            <a:off x="5512009" y="1846150"/>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2"/>
                </a:solidFill>
              </a:rPr>
              <a:t>TITLE 02</a:t>
            </a:r>
          </a:p>
        </p:txBody>
      </p:sp>
      <p:sp>
        <p:nvSpPr>
          <p:cNvPr id="34" name="文字方塊 41"/>
          <p:cNvSpPr txBox="1"/>
          <p:nvPr/>
        </p:nvSpPr>
        <p:spPr>
          <a:xfrm>
            <a:off x="5414739" y="4454792"/>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r>
              <a:rPr lang="en-US" sz="1400" dirty="0"/>
              <a:t>The quick brown fox jumps over the lazy dog. </a:t>
            </a:r>
            <a:endParaRPr lang="en-US" sz="1400" dirty="0" smtClean="0"/>
          </a:p>
        </p:txBody>
      </p:sp>
      <p:sp>
        <p:nvSpPr>
          <p:cNvPr id="35" name="文字方塊 43"/>
          <p:cNvSpPr txBox="1"/>
          <p:nvPr/>
        </p:nvSpPr>
        <p:spPr>
          <a:xfrm>
            <a:off x="5538901" y="4104177"/>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3"/>
                </a:solidFill>
              </a:rPr>
              <a:t>TITLE 03</a:t>
            </a:r>
          </a:p>
        </p:txBody>
      </p:sp>
      <p:sp>
        <p:nvSpPr>
          <p:cNvPr id="36" name="文字方塊 41"/>
          <p:cNvSpPr txBox="1"/>
          <p:nvPr/>
        </p:nvSpPr>
        <p:spPr>
          <a:xfrm>
            <a:off x="1850367" y="4454792"/>
            <a:ext cx="1918997" cy="116955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The quick brown fox jumps over the lazy dog. </a:t>
            </a:r>
            <a:r>
              <a:rPr lang="en-US" sz="1400" dirty="0"/>
              <a:t>The quick brown fox jumps over the lazy dog. </a:t>
            </a:r>
            <a:endParaRPr lang="en-US" sz="1400" dirty="0" smtClean="0"/>
          </a:p>
        </p:txBody>
      </p:sp>
      <p:sp>
        <p:nvSpPr>
          <p:cNvPr id="37" name="文字方塊 43"/>
          <p:cNvSpPr txBox="1"/>
          <p:nvPr/>
        </p:nvSpPr>
        <p:spPr>
          <a:xfrm>
            <a:off x="1974529" y="4104177"/>
            <a:ext cx="1670672" cy="40011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accent4"/>
                </a:solidFill>
              </a:rPr>
              <a:t>TITLE 04</a:t>
            </a:r>
          </a:p>
        </p:txBody>
      </p:sp>
    </p:spTree>
    <p:extLst>
      <p:ext uri="{BB962C8B-B14F-4D97-AF65-F5344CB8AC3E}">
        <p14:creationId xmlns:p14="http://schemas.microsoft.com/office/powerpoint/2010/main" val="108100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自訂 1">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000000"/>
      </a:hlink>
      <a:folHlink>
        <a:srgbClr val="00000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prstDash val="dash"/>
        </a:ln>
      </a:spPr>
      <a:bodyPr rtlCol="0" anchor="ctr"/>
      <a:lstStyle>
        <a:defPPr algn="ctr">
          <a:defRPr sz="3600" b="1" dirty="0" smtClean="0">
            <a:solidFill>
              <a:schemeClr val="tx1"/>
            </a:solidFill>
            <a:latin typeface="微軟正黑體" panose="020B0604030504040204" pitchFamily="34" charset="-120"/>
            <a:ea typeface="微軟正黑體" panose="020B0604030504040204" pitchFamily="34" charset="-12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3168</TotalTime>
  <Words>3609</Words>
  <Application>Microsoft Office PowerPoint</Application>
  <PresentationFormat>如螢幕大小 (4:3)</PresentationFormat>
  <Paragraphs>458</Paragraphs>
  <Slides>45</Slides>
  <Notes>44</Notes>
  <HiddenSlides>0</HiddenSlides>
  <MMClips>0</MMClips>
  <ScaleCrop>false</ScaleCrop>
  <HeadingPairs>
    <vt:vector size="4" baseType="variant">
      <vt:variant>
        <vt:lpstr>佈景主題</vt:lpstr>
      </vt:variant>
      <vt:variant>
        <vt:i4>1</vt:i4>
      </vt:variant>
      <vt:variant>
        <vt:lpstr>投影片標題</vt:lpstr>
      </vt:variant>
      <vt:variant>
        <vt:i4>45</vt:i4>
      </vt:variant>
    </vt:vector>
  </HeadingPairs>
  <TitlesOfParts>
    <vt:vector size="46"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mwhan</dc:creator>
  <cp:lastModifiedBy>mwhan</cp:lastModifiedBy>
  <cp:revision>789</cp:revision>
  <dcterms:created xsi:type="dcterms:W3CDTF">2015-01-08T07:46:43Z</dcterms:created>
  <dcterms:modified xsi:type="dcterms:W3CDTF">2017-12-14T06:24:06Z</dcterms:modified>
</cp:coreProperties>
</file>