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622" r:id="rId3"/>
    <p:sldId id="905" r:id="rId4"/>
    <p:sldId id="914" r:id="rId5"/>
    <p:sldId id="913" r:id="rId6"/>
    <p:sldId id="959" r:id="rId7"/>
    <p:sldId id="900" r:id="rId8"/>
    <p:sldId id="965" r:id="rId9"/>
    <p:sldId id="901" r:id="rId10"/>
    <p:sldId id="902" r:id="rId11"/>
    <p:sldId id="903" r:id="rId12"/>
    <p:sldId id="904" r:id="rId13"/>
    <p:sldId id="906" r:id="rId14"/>
    <p:sldId id="907" r:id="rId15"/>
    <p:sldId id="908" r:id="rId16"/>
    <p:sldId id="909" r:id="rId17"/>
    <p:sldId id="910" r:id="rId18"/>
    <p:sldId id="911" r:id="rId19"/>
    <p:sldId id="912" r:id="rId20"/>
    <p:sldId id="915" r:id="rId21"/>
    <p:sldId id="916" r:id="rId22"/>
    <p:sldId id="917" r:id="rId23"/>
    <p:sldId id="918" r:id="rId24"/>
    <p:sldId id="919" r:id="rId25"/>
    <p:sldId id="920" r:id="rId26"/>
    <p:sldId id="921" r:id="rId27"/>
    <p:sldId id="922" r:id="rId28"/>
    <p:sldId id="923" r:id="rId29"/>
    <p:sldId id="924" r:id="rId30"/>
    <p:sldId id="925" r:id="rId31"/>
    <p:sldId id="926" r:id="rId32"/>
    <p:sldId id="927" r:id="rId33"/>
    <p:sldId id="949" r:id="rId34"/>
    <p:sldId id="950" r:id="rId35"/>
    <p:sldId id="951" r:id="rId36"/>
    <p:sldId id="928" r:id="rId37"/>
    <p:sldId id="952" r:id="rId38"/>
    <p:sldId id="953" r:id="rId39"/>
    <p:sldId id="954" r:id="rId40"/>
    <p:sldId id="955" r:id="rId41"/>
    <p:sldId id="956" r:id="rId42"/>
    <p:sldId id="929" r:id="rId43"/>
    <p:sldId id="957" r:id="rId44"/>
    <p:sldId id="958" r:id="rId45"/>
    <p:sldId id="960" r:id="rId46"/>
    <p:sldId id="961" r:id="rId47"/>
    <p:sldId id="962" r:id="rId48"/>
    <p:sldId id="963" r:id="rId49"/>
    <p:sldId id="964" r:id="rId50"/>
    <p:sldId id="966" r:id="rId51"/>
    <p:sldId id="967" r:id="rId52"/>
    <p:sldId id="968" r:id="rId53"/>
    <p:sldId id="969" r:id="rId54"/>
    <p:sldId id="970" r:id="rId55"/>
    <p:sldId id="971" r:id="rId56"/>
    <p:sldId id="972" r:id="rId57"/>
    <p:sldId id="291" r:id="rId58"/>
    <p:sldId id="336" r:id="rId59"/>
    <p:sldId id="290" r:id="rId60"/>
    <p:sldId id="260" r:id="rId6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2086" userDrawn="1">
          <p15:clr>
            <a:srgbClr val="A4A3A4"/>
          </p15:clr>
        </p15:guide>
        <p15:guide id="5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47B"/>
    <a:srgbClr val="8E92A4"/>
    <a:srgbClr val="B6D8B9"/>
    <a:srgbClr val="FF8C7D"/>
    <a:srgbClr val="F7D465"/>
    <a:srgbClr val="96DAD5"/>
    <a:srgbClr val="C05B08"/>
    <a:srgbClr val="F4740A"/>
    <a:srgbClr val="383B46"/>
    <a:srgbClr val="48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57508" autoAdjust="0"/>
  </p:normalViewPr>
  <p:slideViewPr>
    <p:cSldViewPr>
      <p:cViewPr varScale="1">
        <p:scale>
          <a:sx n="79" d="100"/>
          <a:sy n="79" d="100"/>
        </p:scale>
        <p:origin x="-1536" y="-84"/>
      </p:cViewPr>
      <p:guideLst>
        <p:guide orient="horz" pos="572"/>
        <p:guide orient="horz" pos="3748"/>
        <p:guide pos="2086"/>
        <p:guide pos="3674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66" y="-72"/>
      </p:cViewPr>
      <p:guideLst>
        <p:guide orient="horz" pos="2880"/>
        <p:guide pos="2160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49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4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59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mwhan" TargetMode="External"/><Relationship Id="rId5" Type="http://schemas.openxmlformats.org/officeDocument/2006/relationships/hyperlink" Target="http://www.pook.com.tw/" TargetMode="External"/><Relationship Id="rId4" Type="http://schemas.openxmlformats.org/officeDocument/2006/relationships/hyperlink" Target="https://www.facebook.com/pook.com.tw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322000" y="549000"/>
            <a:ext cx="4500000" cy="4912000"/>
            <a:chOff x="2540000" y="1397000"/>
            <a:chExt cx="4064000" cy="4064000"/>
          </a:xfrm>
          <a:effectLst>
            <a:outerShdw blurRad="50800" dist="12700" dir="72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7400000"/>
            </a:lightRig>
          </a:scene3d>
        </p:grpSpPr>
        <p:sp>
          <p:nvSpPr>
            <p:cNvPr id="7" name="手繪多邊形 6"/>
            <p:cNvSpPr/>
            <p:nvPr/>
          </p:nvSpPr>
          <p:spPr>
            <a:xfrm>
              <a:off x="3556000" y="1397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2540000" y="3429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556000" y="3428999"/>
              <a:ext cx="2032001" cy="2032001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1016000" y="2032000"/>
                  </a:lnTo>
                  <a:lnTo>
                    <a:pt x="0" y="0"/>
                  </a:lnTo>
                  <a:lnTo>
                    <a:pt x="2032000" y="0"/>
                  </a:lnTo>
                  <a:close/>
                </a:path>
              </a:pathLst>
            </a:custGeom>
            <a:ln>
              <a:noFill/>
            </a:ln>
            <a:sp3d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02871" rIns="610870" bIns="1118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572000" y="3429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8850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428750" y="562500"/>
            <a:ext cx="6286500" cy="6286500"/>
            <a:chOff x="2540000" y="1397000"/>
            <a:chExt cx="4064000" cy="4064000"/>
          </a:xfrm>
          <a:effectLst>
            <a:outerShdw blurRad="165100" dist="1270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073600" lon="0" rev="0"/>
            </a:camera>
            <a:lightRig rig="threePt" dir="t">
              <a:rot lat="0" lon="0" rev="0"/>
            </a:lightRig>
          </a:scene3d>
        </p:grpSpPr>
        <p:sp>
          <p:nvSpPr>
            <p:cNvPr id="7" name="手繪多邊形 6"/>
            <p:cNvSpPr/>
            <p:nvPr/>
          </p:nvSpPr>
          <p:spPr>
            <a:xfrm>
              <a:off x="2540000" y="1397000"/>
              <a:ext cx="4064000" cy="4064000"/>
            </a:xfrm>
            <a:custGeom>
              <a:avLst/>
              <a:gdLst>
                <a:gd name="connsiteX0" fmla="*/ 0 w 4064000"/>
                <a:gd name="connsiteY0" fmla="*/ 2032000 h 4064000"/>
                <a:gd name="connsiteX1" fmla="*/ 2032000 w 4064000"/>
                <a:gd name="connsiteY1" fmla="*/ 0 h 4064000"/>
                <a:gd name="connsiteX2" fmla="*/ 4064000 w 4064000"/>
                <a:gd name="connsiteY2" fmla="*/ 2032000 h 4064000"/>
                <a:gd name="connsiteX3" fmla="*/ 2032000 w 4064000"/>
                <a:gd name="connsiteY3" fmla="*/ 4064000 h 4064000"/>
                <a:gd name="connsiteX4" fmla="*/ 0 w 4064000"/>
                <a:gd name="connsiteY4" fmla="*/ 20320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p3d extrusionH="381000" prstMaterial="matte">
              <a:extrusionClr>
                <a:schemeClr val="accent5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2456" tIns="295656" rIns="1362456" bIns="35468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2844800" y="1701800"/>
              <a:ext cx="3454400" cy="3454400"/>
            </a:xfrm>
            <a:custGeom>
              <a:avLst/>
              <a:gdLst>
                <a:gd name="connsiteX0" fmla="*/ 0 w 3454400"/>
                <a:gd name="connsiteY0" fmla="*/ 1727200 h 3454400"/>
                <a:gd name="connsiteX1" fmla="*/ 1727200 w 3454400"/>
                <a:gd name="connsiteY1" fmla="*/ 0 h 3454400"/>
                <a:gd name="connsiteX2" fmla="*/ 3454400 w 3454400"/>
                <a:gd name="connsiteY2" fmla="*/ 1727200 h 3454400"/>
                <a:gd name="connsiteX3" fmla="*/ 1727200 w 3454400"/>
                <a:gd name="connsiteY3" fmla="*/ 3454400 h 3454400"/>
                <a:gd name="connsiteX4" fmla="*/ 0 w 3454400"/>
                <a:gd name="connsiteY4" fmla="*/ 1727200 h 34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4400" h="3454400">
                  <a:moveTo>
                    <a:pt x="0" y="1727200"/>
                  </a:moveTo>
                  <a:cubicBezTo>
                    <a:pt x="0" y="773294"/>
                    <a:pt x="773294" y="0"/>
                    <a:pt x="1727200" y="0"/>
                  </a:cubicBezTo>
                  <a:cubicBezTo>
                    <a:pt x="2681106" y="0"/>
                    <a:pt x="3454400" y="773294"/>
                    <a:pt x="3454400" y="1727200"/>
                  </a:cubicBezTo>
                  <a:cubicBezTo>
                    <a:pt x="3454400" y="2681106"/>
                    <a:pt x="2681106" y="3454400"/>
                    <a:pt x="1727200" y="3454400"/>
                  </a:cubicBezTo>
                  <a:cubicBezTo>
                    <a:pt x="773294" y="3454400"/>
                    <a:pt x="0" y="2681106"/>
                    <a:pt x="0" y="17272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p3d z="381000" extrusionH="469900" prstMaterial="matte">
              <a:extrusionClr>
                <a:schemeClr val="accent4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4801" tIns="291084" rIns="1074801" bIns="295097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149600" y="2006600"/>
              <a:ext cx="2844800" cy="2844800"/>
            </a:xfrm>
            <a:custGeom>
              <a:avLst/>
              <a:gdLst>
                <a:gd name="connsiteX0" fmla="*/ 0 w 2844800"/>
                <a:gd name="connsiteY0" fmla="*/ 1422400 h 2844800"/>
                <a:gd name="connsiteX1" fmla="*/ 1422400 w 2844800"/>
                <a:gd name="connsiteY1" fmla="*/ 0 h 2844800"/>
                <a:gd name="connsiteX2" fmla="*/ 2844800 w 2844800"/>
                <a:gd name="connsiteY2" fmla="*/ 1422400 h 2844800"/>
                <a:gd name="connsiteX3" fmla="*/ 1422400 w 2844800"/>
                <a:gd name="connsiteY3" fmla="*/ 2844800 h 2844800"/>
                <a:gd name="connsiteX4" fmla="*/ 0 w 2844800"/>
                <a:gd name="connsiteY4" fmla="*/ 1422400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800" h="2844800">
                  <a:moveTo>
                    <a:pt x="0" y="1422400"/>
                  </a:moveTo>
                  <a:cubicBezTo>
                    <a:pt x="0" y="636830"/>
                    <a:pt x="636830" y="0"/>
                    <a:pt x="1422400" y="0"/>
                  </a:cubicBezTo>
                  <a:cubicBezTo>
                    <a:pt x="2207970" y="0"/>
                    <a:pt x="2844800" y="636830"/>
                    <a:pt x="2844800" y="1422400"/>
                  </a:cubicBezTo>
                  <a:cubicBezTo>
                    <a:pt x="2844800" y="2207970"/>
                    <a:pt x="2207970" y="2844800"/>
                    <a:pt x="1422400" y="2844800"/>
                  </a:cubicBezTo>
                  <a:cubicBezTo>
                    <a:pt x="636830" y="2844800"/>
                    <a:pt x="0" y="2207970"/>
                    <a:pt x="0" y="14224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p3d z="762000" extrusionH="381000" prstMaterial="matte">
              <a:extrusionClr>
                <a:schemeClr val="accent3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8764" tIns="288748" rIns="778764" bIns="234838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3454400" y="2311400"/>
              <a:ext cx="2235200" cy="2235200"/>
            </a:xfrm>
            <a:custGeom>
              <a:avLst/>
              <a:gdLst>
                <a:gd name="connsiteX0" fmla="*/ 0 w 2235200"/>
                <a:gd name="connsiteY0" fmla="*/ 1117600 h 2235200"/>
                <a:gd name="connsiteX1" fmla="*/ 1117600 w 2235200"/>
                <a:gd name="connsiteY1" fmla="*/ 0 h 2235200"/>
                <a:gd name="connsiteX2" fmla="*/ 2235200 w 2235200"/>
                <a:gd name="connsiteY2" fmla="*/ 1117600 h 2235200"/>
                <a:gd name="connsiteX3" fmla="*/ 1117600 w 2235200"/>
                <a:gd name="connsiteY3" fmla="*/ 2235200 h 2235200"/>
                <a:gd name="connsiteX4" fmla="*/ 0 w 2235200"/>
                <a:gd name="connsiteY4" fmla="*/ 111760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00" h="2235200">
                  <a:moveTo>
                    <a:pt x="0" y="1117600"/>
                  </a:moveTo>
                  <a:cubicBezTo>
                    <a:pt x="0" y="500367"/>
                    <a:pt x="500367" y="0"/>
                    <a:pt x="1117600" y="0"/>
                  </a:cubicBezTo>
                  <a:cubicBezTo>
                    <a:pt x="1734833" y="0"/>
                    <a:pt x="2235200" y="500367"/>
                    <a:pt x="2235200" y="1117600"/>
                  </a:cubicBezTo>
                  <a:cubicBezTo>
                    <a:pt x="2235200" y="1734833"/>
                    <a:pt x="1734833" y="2235200"/>
                    <a:pt x="1117600" y="2235200"/>
                  </a:cubicBezTo>
                  <a:cubicBezTo>
                    <a:pt x="500367" y="2235200"/>
                    <a:pt x="0" y="1734833"/>
                    <a:pt x="0" y="1117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p3d z="1143000" extrusionH="381000" prstMaterial="matte">
              <a:extrusionClr>
                <a:schemeClr val="accent2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6551" tIns="293624" rIns="606553" bIns="172415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300" kern="1200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3759200" y="2616200"/>
              <a:ext cx="1625600" cy="1625600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1625600">
                  <a:moveTo>
                    <a:pt x="0" y="812800"/>
                  </a:moveTo>
                  <a:cubicBezTo>
                    <a:pt x="0" y="363903"/>
                    <a:pt x="363903" y="0"/>
                    <a:pt x="812800" y="0"/>
                  </a:cubicBezTo>
                  <a:cubicBezTo>
                    <a:pt x="1261697" y="0"/>
                    <a:pt x="1625600" y="363903"/>
                    <a:pt x="1625600" y="812800"/>
                  </a:cubicBezTo>
                  <a:cubicBezTo>
                    <a:pt x="1625600" y="1261697"/>
                    <a:pt x="1261697" y="1625600"/>
                    <a:pt x="812800" y="1625600"/>
                  </a:cubicBezTo>
                  <a:cubicBezTo>
                    <a:pt x="363903" y="1625600"/>
                    <a:pt x="0" y="1261697"/>
                    <a:pt x="0" y="812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z="1524000" extrusionH="381000" prstMaterial="matte">
              <a:extrusionClr>
                <a:schemeClr val="accent1"/>
              </a:extrusion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7199" tIns="605536" rIns="437201" bIns="6055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6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 6"/>
          <p:cNvSpPr/>
          <p:nvPr/>
        </p:nvSpPr>
        <p:spPr>
          <a:xfrm>
            <a:off x="2201220" y="3339614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68300" dir="18900000" sx="70000" sy="70000" algn="bl" rotWithShape="0">
              <a:schemeClr val="bg1">
                <a:lumMod val="65000"/>
                <a:alpha val="40000"/>
              </a:schemeClr>
            </a:outerShdw>
          </a:effectLst>
          <a:scene3d>
            <a:camera prst="perspectiveRelaxed">
              <a:rot lat="18712062" lon="1369041" rev="20556239"/>
            </a:camera>
            <a:lightRig rig="threePt" dir="t"/>
          </a:scene3d>
          <a:sp3d prstMaterial="matte">
            <a:bevelB w="1117600" h="1117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2026440" y="1356790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368300" dir="18900000" sx="70000" sy="70000" algn="bl" rotWithShape="0">
              <a:schemeClr val="bg1">
                <a:lumMod val="65000"/>
                <a:alpha val="40000"/>
              </a:schemeClr>
            </a:outerShdw>
          </a:effectLst>
          <a:scene3d>
            <a:camera prst="perspectiveRelaxed">
              <a:rot lat="18636138" lon="20671491" rev="1912252"/>
            </a:camera>
            <a:lightRig rig="threePt" dir="t"/>
          </a:scene3d>
          <a:sp3d prstMaterial="matte">
            <a:bevelB w="1117600" h="1117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4464000" y="729000"/>
            <a:ext cx="1800000" cy="180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28600" dir="5400000" sx="74000" sy="74000" algn="t" rotWithShape="0">
              <a:schemeClr val="bg1">
                <a:lumMod val="65000"/>
                <a:alpha val="40000"/>
              </a:schemeClr>
            </a:outerShdw>
          </a:effectLst>
          <a:scene3d>
            <a:camera prst="perspectiveRelaxed">
              <a:rot lat="19173601" lon="0" rev="0"/>
            </a:camera>
            <a:lightRig rig="threePt" dir="t"/>
          </a:scene3d>
          <a:sp3d prstMaterial="matte">
            <a:bevelB w="1117600" h="1117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9"/>
          <p:cNvSpPr/>
          <p:nvPr/>
        </p:nvSpPr>
        <p:spPr>
          <a:xfrm>
            <a:off x="5976000" y="2292055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77800" dist="165100" dir="8100000" sx="74000" sy="74000" algn="tr" rotWithShape="0">
              <a:schemeClr val="bg1">
                <a:lumMod val="65000"/>
                <a:alpha val="40000"/>
              </a:schemeClr>
            </a:outerShdw>
          </a:effectLst>
          <a:scene3d>
            <a:camera prst="perspectiveRelaxed">
              <a:rot lat="18814544" lon="19815166" rev="1349426"/>
            </a:camera>
            <a:lightRig rig="threePt" dir="t"/>
          </a:scene3d>
          <a:sp3d prstMaterial="matte">
            <a:bevelB w="1117600" h="1117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4572000" y="3893686"/>
            <a:ext cx="1800000" cy="180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77800" dist="165100" dir="5400000" sx="70000" sy="70000" algn="t" rotWithShape="0">
              <a:schemeClr val="bg1">
                <a:lumMod val="65000"/>
                <a:alpha val="40000"/>
              </a:schemeClr>
            </a:outerShdw>
          </a:effectLst>
          <a:scene3d>
            <a:camera prst="perspectiveRelaxed"/>
            <a:lightRig rig="threePt" dir="t"/>
          </a:scene3d>
          <a:sp3d prstMaterial="matte">
            <a:bevelB w="1117600" h="1117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2412000" y="1269000"/>
            <a:ext cx="4320000" cy="4320000"/>
            <a:chOff x="2412000" y="1269000"/>
            <a:chExt cx="4320000" cy="4320000"/>
          </a:xfrm>
          <a:effectLst>
            <a:outerShdw blurRad="114300" dist="1397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373601" lon="0" rev="0"/>
            </a:camera>
            <a:lightRig rig="threePt" dir="t"/>
          </a:scene3d>
        </p:grpSpPr>
        <p:sp>
          <p:nvSpPr>
            <p:cNvPr id="5" name="甜甜圈 4"/>
            <p:cNvSpPr/>
            <p:nvPr/>
          </p:nvSpPr>
          <p:spPr>
            <a:xfrm>
              <a:off x="2412000" y="1269000"/>
              <a:ext cx="4320000" cy="4320000"/>
            </a:xfrm>
            <a:prstGeom prst="donut">
              <a:avLst>
                <a:gd name="adj" fmla="val 10078"/>
              </a:avLst>
            </a:prstGeom>
            <a:solidFill>
              <a:schemeClr val="accent4"/>
            </a:solidFill>
            <a:ln>
              <a:noFill/>
            </a:ln>
            <a:sp3d extrusionH="508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甜甜圈 5"/>
            <p:cNvSpPr/>
            <p:nvPr/>
          </p:nvSpPr>
          <p:spPr>
            <a:xfrm>
              <a:off x="2844000" y="1701000"/>
              <a:ext cx="3456000" cy="3456000"/>
            </a:xfrm>
            <a:prstGeom prst="donut">
              <a:avLst>
                <a:gd name="adj" fmla="val 13087"/>
              </a:avLst>
            </a:prstGeom>
            <a:solidFill>
              <a:schemeClr val="accent3"/>
            </a:solidFill>
            <a:ln>
              <a:noFill/>
            </a:ln>
            <a:sp3d z="508000" extrusionH="508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甜甜圈 6"/>
            <p:cNvSpPr/>
            <p:nvPr/>
          </p:nvSpPr>
          <p:spPr>
            <a:xfrm>
              <a:off x="3294000" y="2151000"/>
              <a:ext cx="2556000" cy="2556000"/>
            </a:xfrm>
            <a:prstGeom prst="donut">
              <a:avLst>
                <a:gd name="adj" fmla="val 18031"/>
              </a:avLst>
            </a:prstGeom>
            <a:solidFill>
              <a:schemeClr val="accent2"/>
            </a:solidFill>
            <a:ln>
              <a:noFill/>
            </a:ln>
            <a:sp3d z="1016000" extrusionH="508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甜甜圈 7"/>
            <p:cNvSpPr/>
            <p:nvPr/>
          </p:nvSpPr>
          <p:spPr>
            <a:xfrm>
              <a:off x="3762000" y="2619000"/>
              <a:ext cx="1620000" cy="1620000"/>
            </a:xfrm>
            <a:prstGeom prst="donut">
              <a:avLst>
                <a:gd name="adj" fmla="val 24397"/>
              </a:avLst>
            </a:prstGeom>
            <a:solidFill>
              <a:schemeClr val="accent1"/>
            </a:solidFill>
            <a:ln>
              <a:noFill/>
            </a:ln>
            <a:sp3d z="1524000" extrusionH="508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152000" y="3609000"/>
            <a:ext cx="7020000" cy="1260000"/>
            <a:chOff x="1332000" y="2529000"/>
            <a:chExt cx="7020000" cy="126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">
              <a:rot lat="19128541" lon="20422434" rev="1583937"/>
            </a:camera>
            <a:lightRig rig="threePt" dir="t">
              <a:rot lat="0" lon="0" rev="0"/>
            </a:lightRig>
          </a:scene3d>
        </p:grpSpPr>
        <p:sp>
          <p:nvSpPr>
            <p:cNvPr id="5" name="橢圓 4"/>
            <p:cNvSpPr/>
            <p:nvPr/>
          </p:nvSpPr>
          <p:spPr>
            <a:xfrm>
              <a:off x="1332000" y="2529000"/>
              <a:ext cx="1260000" cy="12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extrusionH="381000" prstMaterial="matte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772000" y="2529000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z="381000" extrusionH="6350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212000" y="2529000"/>
              <a:ext cx="1260000" cy="126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z="1016000" extrusionH="12700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5652000" y="2529000"/>
              <a:ext cx="1260000" cy="126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p3d z="1651000" extrusionH="19050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7092000" y="2529000"/>
              <a:ext cx="1260000" cy="126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p3d z="2286000" extrusionH="2540000"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6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25600" y="1740420"/>
            <a:ext cx="8366400" cy="1800000"/>
            <a:chOff x="388800" y="2529000"/>
            <a:chExt cx="8366400" cy="1800000"/>
          </a:xfrm>
          <a:effectLst>
            <a:outerShdw blurRad="203200" dist="215900" dir="18900000" algn="bl" rotWithShape="0">
              <a:prstClr val="black">
                <a:alpha val="40000"/>
              </a:prstClr>
            </a:outerShdw>
          </a:effectLst>
          <a:scene3d>
            <a:camera prst="isometricOffAxis1Right">
              <a:rot lat="18004681" lon="19134979" rev="2400000"/>
            </a:camera>
            <a:lightRig rig="threePt" dir="t"/>
          </a:scene3d>
        </p:grpSpPr>
        <p:sp>
          <p:nvSpPr>
            <p:cNvPr id="5" name="橢圓 4"/>
            <p:cNvSpPr/>
            <p:nvPr/>
          </p:nvSpPr>
          <p:spPr>
            <a:xfrm>
              <a:off x="388800" y="2529000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>
              <a:bevelT w="900430" h="900430"/>
              <a:bevelB w="900430" h="9004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2577600" y="2529000"/>
              <a:ext cx="1800000" cy="180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>
              <a:bevelT w="900430" h="900430"/>
              <a:bevelB w="900430" h="9004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766400" y="2529000"/>
              <a:ext cx="1800000" cy="180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>
              <a:bevelT w="900430" h="900430"/>
              <a:bevelB w="900430" h="9004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6955200" y="2529000"/>
              <a:ext cx="1800000" cy="180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p3d>
              <a:bevelT w="900430" h="900430"/>
              <a:bevelB w="900430" h="9004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0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550772" y="65808"/>
            <a:ext cx="6042456" cy="5703192"/>
            <a:chOff x="2472944" y="1447799"/>
            <a:chExt cx="4198112" cy="3962401"/>
          </a:xfrm>
          <a:effectLst>
            <a:outerShdw blurRad="1524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573601" lon="0" rev="0"/>
            </a:camera>
            <a:lightRig rig="soft" dir="t"/>
          </a:scene3d>
        </p:grpSpPr>
        <p:sp>
          <p:nvSpPr>
            <p:cNvPr id="16" name="手繪多邊形 15"/>
            <p:cNvSpPr/>
            <p:nvPr/>
          </p:nvSpPr>
          <p:spPr>
            <a:xfrm>
              <a:off x="3402066" y="2971801"/>
              <a:ext cx="1169935" cy="878221"/>
            </a:xfrm>
            <a:custGeom>
              <a:avLst/>
              <a:gdLst>
                <a:gd name="connsiteX0" fmla="*/ 290078 w 1169935"/>
                <a:gd name="connsiteY0" fmla="*/ 0 h 878221"/>
                <a:gd name="connsiteX1" fmla="*/ 1152183 w 1169935"/>
                <a:gd name="connsiteY1" fmla="*/ 357095 h 878221"/>
                <a:gd name="connsiteX2" fmla="*/ 1169935 w 1169935"/>
                <a:gd name="connsiteY2" fmla="*/ 376627 h 878221"/>
                <a:gd name="connsiteX3" fmla="*/ 1108997 w 1169935"/>
                <a:gd name="connsiteY3" fmla="*/ 443675 h 878221"/>
                <a:gd name="connsiteX4" fmla="*/ 885404 w 1169935"/>
                <a:gd name="connsiteY4" fmla="*/ 856647 h 878221"/>
                <a:gd name="connsiteX5" fmla="*/ 879857 w 1169935"/>
                <a:gd name="connsiteY5" fmla="*/ 878221 h 878221"/>
                <a:gd name="connsiteX6" fmla="*/ 807381 w 1169935"/>
                <a:gd name="connsiteY6" fmla="*/ 859586 h 878221"/>
                <a:gd name="connsiteX7" fmla="*/ 5547 w 1169935"/>
                <a:gd name="connsiteY7" fmla="*/ 57752 h 878221"/>
                <a:gd name="connsiteX8" fmla="*/ 0 w 1169935"/>
                <a:gd name="connsiteY8" fmla="*/ 36178 h 878221"/>
                <a:gd name="connsiteX9" fmla="*/ 44367 w 1169935"/>
                <a:gd name="connsiteY9" fmla="*/ 24770 h 878221"/>
                <a:gd name="connsiteX10" fmla="*/ 290078 w 1169935"/>
                <a:gd name="connsiteY10" fmla="*/ 0 h 87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935" h="878221">
                  <a:moveTo>
                    <a:pt x="290078" y="0"/>
                  </a:moveTo>
                  <a:cubicBezTo>
                    <a:pt x="626751" y="0"/>
                    <a:pt x="931551" y="136464"/>
                    <a:pt x="1152183" y="357095"/>
                  </a:cubicBezTo>
                  <a:lnTo>
                    <a:pt x="1169935" y="376627"/>
                  </a:lnTo>
                  <a:lnTo>
                    <a:pt x="1108997" y="443675"/>
                  </a:lnTo>
                  <a:cubicBezTo>
                    <a:pt x="1009611" y="564104"/>
                    <a:pt x="932901" y="703940"/>
                    <a:pt x="885404" y="856647"/>
                  </a:cubicBezTo>
                  <a:lnTo>
                    <a:pt x="879857" y="878221"/>
                  </a:lnTo>
                  <a:lnTo>
                    <a:pt x="807381" y="859586"/>
                  </a:lnTo>
                  <a:cubicBezTo>
                    <a:pt x="425613" y="740844"/>
                    <a:pt x="124289" y="439520"/>
                    <a:pt x="5547" y="57752"/>
                  </a:cubicBezTo>
                  <a:lnTo>
                    <a:pt x="0" y="36178"/>
                  </a:lnTo>
                  <a:lnTo>
                    <a:pt x="44367" y="24770"/>
                  </a:lnTo>
                  <a:cubicBezTo>
                    <a:pt x="123734" y="8529"/>
                    <a:pt x="205910" y="0"/>
                    <a:pt x="290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572000" y="2971801"/>
              <a:ext cx="1169934" cy="878221"/>
            </a:xfrm>
            <a:custGeom>
              <a:avLst/>
              <a:gdLst>
                <a:gd name="connsiteX0" fmla="*/ 879856 w 1169934"/>
                <a:gd name="connsiteY0" fmla="*/ 0 h 878221"/>
                <a:gd name="connsiteX1" fmla="*/ 1125567 w 1169934"/>
                <a:gd name="connsiteY1" fmla="*/ 24770 h 878221"/>
                <a:gd name="connsiteX2" fmla="*/ 1169934 w 1169934"/>
                <a:gd name="connsiteY2" fmla="*/ 36178 h 878221"/>
                <a:gd name="connsiteX3" fmla="*/ 1164386 w 1169934"/>
                <a:gd name="connsiteY3" fmla="*/ 57752 h 878221"/>
                <a:gd name="connsiteX4" fmla="*/ 362552 w 1169934"/>
                <a:gd name="connsiteY4" fmla="*/ 859586 h 878221"/>
                <a:gd name="connsiteX5" fmla="*/ 290077 w 1169934"/>
                <a:gd name="connsiteY5" fmla="*/ 878221 h 878221"/>
                <a:gd name="connsiteX6" fmla="*/ 284530 w 1169934"/>
                <a:gd name="connsiteY6" fmla="*/ 856647 h 878221"/>
                <a:gd name="connsiteX7" fmla="*/ 60937 w 1169934"/>
                <a:gd name="connsiteY7" fmla="*/ 443675 h 878221"/>
                <a:gd name="connsiteX8" fmla="*/ 0 w 1169934"/>
                <a:gd name="connsiteY8" fmla="*/ 376627 h 878221"/>
                <a:gd name="connsiteX9" fmla="*/ 17751 w 1169934"/>
                <a:gd name="connsiteY9" fmla="*/ 357095 h 878221"/>
                <a:gd name="connsiteX10" fmla="*/ 879856 w 1169934"/>
                <a:gd name="connsiteY10" fmla="*/ 0 h 87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934" h="878221">
                  <a:moveTo>
                    <a:pt x="879856" y="0"/>
                  </a:moveTo>
                  <a:cubicBezTo>
                    <a:pt x="964024" y="0"/>
                    <a:pt x="1046201" y="8529"/>
                    <a:pt x="1125567" y="24770"/>
                  </a:cubicBezTo>
                  <a:lnTo>
                    <a:pt x="1169934" y="36178"/>
                  </a:lnTo>
                  <a:lnTo>
                    <a:pt x="1164386" y="57752"/>
                  </a:lnTo>
                  <a:cubicBezTo>
                    <a:pt x="1045644" y="439520"/>
                    <a:pt x="744320" y="740844"/>
                    <a:pt x="362552" y="859586"/>
                  </a:cubicBezTo>
                  <a:lnTo>
                    <a:pt x="290077" y="878221"/>
                  </a:lnTo>
                  <a:lnTo>
                    <a:pt x="284530" y="856647"/>
                  </a:lnTo>
                  <a:cubicBezTo>
                    <a:pt x="237034" y="703940"/>
                    <a:pt x="160324" y="564104"/>
                    <a:pt x="60937" y="443675"/>
                  </a:cubicBezTo>
                  <a:lnTo>
                    <a:pt x="0" y="376627"/>
                  </a:lnTo>
                  <a:lnTo>
                    <a:pt x="17751" y="357095"/>
                  </a:lnTo>
                  <a:cubicBezTo>
                    <a:pt x="238383" y="136464"/>
                    <a:pt x="543183" y="0"/>
                    <a:pt x="879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232657" y="3850022"/>
              <a:ext cx="678687" cy="1183553"/>
            </a:xfrm>
            <a:custGeom>
              <a:avLst/>
              <a:gdLst>
                <a:gd name="connsiteX0" fmla="*/ 629421 w 678687"/>
                <a:gd name="connsiteY0" fmla="*/ 0 h 1183553"/>
                <a:gd name="connsiteX1" fmla="*/ 653917 w 678687"/>
                <a:gd name="connsiteY1" fmla="*/ 95268 h 1183553"/>
                <a:gd name="connsiteX2" fmla="*/ 678687 w 678687"/>
                <a:gd name="connsiteY2" fmla="*/ 340979 h 1183553"/>
                <a:gd name="connsiteX3" fmla="*/ 400281 w 678687"/>
                <a:gd name="connsiteY3" fmla="*/ 1116504 h 1183553"/>
                <a:gd name="connsiteX4" fmla="*/ 339344 w 678687"/>
                <a:gd name="connsiteY4" fmla="*/ 1183553 h 1183553"/>
                <a:gd name="connsiteX5" fmla="*/ 278406 w 678687"/>
                <a:gd name="connsiteY5" fmla="*/ 1116504 h 1183553"/>
                <a:gd name="connsiteX6" fmla="*/ 0 w 678687"/>
                <a:gd name="connsiteY6" fmla="*/ 340979 h 1183553"/>
                <a:gd name="connsiteX7" fmla="*/ 24770 w 678687"/>
                <a:gd name="connsiteY7" fmla="*/ 95268 h 1183553"/>
                <a:gd name="connsiteX8" fmla="*/ 49266 w 678687"/>
                <a:gd name="connsiteY8" fmla="*/ 0 h 1183553"/>
                <a:gd name="connsiteX9" fmla="*/ 93632 w 678687"/>
                <a:gd name="connsiteY9" fmla="*/ 11408 h 1183553"/>
                <a:gd name="connsiteX10" fmla="*/ 339343 w 678687"/>
                <a:gd name="connsiteY10" fmla="*/ 36178 h 1183553"/>
                <a:gd name="connsiteX11" fmla="*/ 585054 w 678687"/>
                <a:gd name="connsiteY11" fmla="*/ 11408 h 1183553"/>
                <a:gd name="connsiteX12" fmla="*/ 629421 w 678687"/>
                <a:gd name="connsiteY12" fmla="*/ 0 h 118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8687" h="1183553">
                  <a:moveTo>
                    <a:pt x="629421" y="0"/>
                  </a:moveTo>
                  <a:lnTo>
                    <a:pt x="653917" y="95268"/>
                  </a:lnTo>
                  <a:cubicBezTo>
                    <a:pt x="670158" y="174635"/>
                    <a:pt x="678687" y="256811"/>
                    <a:pt x="678687" y="340979"/>
                  </a:cubicBezTo>
                  <a:cubicBezTo>
                    <a:pt x="678687" y="635568"/>
                    <a:pt x="574207" y="905754"/>
                    <a:pt x="400281" y="1116504"/>
                  </a:cubicBezTo>
                  <a:lnTo>
                    <a:pt x="339344" y="1183553"/>
                  </a:lnTo>
                  <a:lnTo>
                    <a:pt x="278406" y="1116504"/>
                  </a:lnTo>
                  <a:cubicBezTo>
                    <a:pt x="104480" y="905754"/>
                    <a:pt x="0" y="635568"/>
                    <a:pt x="0" y="340979"/>
                  </a:cubicBezTo>
                  <a:cubicBezTo>
                    <a:pt x="0" y="256811"/>
                    <a:pt x="8529" y="174635"/>
                    <a:pt x="24770" y="95268"/>
                  </a:cubicBezTo>
                  <a:lnTo>
                    <a:pt x="49266" y="0"/>
                  </a:lnTo>
                  <a:lnTo>
                    <a:pt x="93632" y="11408"/>
                  </a:lnTo>
                  <a:cubicBezTo>
                    <a:pt x="172999" y="27649"/>
                    <a:pt x="255175" y="36178"/>
                    <a:pt x="339343" y="36178"/>
                  </a:cubicBezTo>
                  <a:cubicBezTo>
                    <a:pt x="423511" y="36178"/>
                    <a:pt x="505688" y="27649"/>
                    <a:pt x="585054" y="11408"/>
                  </a:cubicBezTo>
                  <a:lnTo>
                    <a:pt x="6294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352799" y="1447799"/>
              <a:ext cx="2438400" cy="1900628"/>
            </a:xfrm>
            <a:custGeom>
              <a:avLst/>
              <a:gdLst>
                <a:gd name="connsiteX0" fmla="*/ 1219200 w 2438400"/>
                <a:gd name="connsiteY0" fmla="*/ 0 h 1900628"/>
                <a:gd name="connsiteX1" fmla="*/ 2438400 w 2438400"/>
                <a:gd name="connsiteY1" fmla="*/ 1219200 h 1900628"/>
                <a:gd name="connsiteX2" fmla="*/ 2413630 w 2438400"/>
                <a:gd name="connsiteY2" fmla="*/ 1464911 h 1900628"/>
                <a:gd name="connsiteX3" fmla="*/ 2389135 w 2438400"/>
                <a:gd name="connsiteY3" fmla="*/ 1560179 h 1900628"/>
                <a:gd name="connsiteX4" fmla="*/ 2344768 w 2438400"/>
                <a:gd name="connsiteY4" fmla="*/ 1548771 h 1900628"/>
                <a:gd name="connsiteX5" fmla="*/ 2099057 w 2438400"/>
                <a:gd name="connsiteY5" fmla="*/ 1524001 h 1900628"/>
                <a:gd name="connsiteX6" fmla="*/ 1236952 w 2438400"/>
                <a:gd name="connsiteY6" fmla="*/ 1881096 h 1900628"/>
                <a:gd name="connsiteX7" fmla="*/ 1219201 w 2438400"/>
                <a:gd name="connsiteY7" fmla="*/ 1900628 h 1900628"/>
                <a:gd name="connsiteX8" fmla="*/ 1201449 w 2438400"/>
                <a:gd name="connsiteY8" fmla="*/ 1881096 h 1900628"/>
                <a:gd name="connsiteX9" fmla="*/ 339344 w 2438400"/>
                <a:gd name="connsiteY9" fmla="*/ 1524001 h 1900628"/>
                <a:gd name="connsiteX10" fmla="*/ 93633 w 2438400"/>
                <a:gd name="connsiteY10" fmla="*/ 1548771 h 1900628"/>
                <a:gd name="connsiteX11" fmla="*/ 49266 w 2438400"/>
                <a:gd name="connsiteY11" fmla="*/ 1560179 h 1900628"/>
                <a:gd name="connsiteX12" fmla="*/ 24770 w 2438400"/>
                <a:gd name="connsiteY12" fmla="*/ 1464911 h 1900628"/>
                <a:gd name="connsiteX13" fmla="*/ 0 w 2438400"/>
                <a:gd name="connsiteY13" fmla="*/ 1219200 h 1900628"/>
                <a:gd name="connsiteX14" fmla="*/ 1219200 w 2438400"/>
                <a:gd name="connsiteY14" fmla="*/ 0 h 190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8400" h="1900628">
                  <a:moveTo>
                    <a:pt x="1219200" y="0"/>
                  </a:move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303368"/>
                    <a:pt x="2429871" y="1385544"/>
                    <a:pt x="2413630" y="1464911"/>
                  </a:cubicBezTo>
                  <a:lnTo>
                    <a:pt x="2389135" y="1560179"/>
                  </a:lnTo>
                  <a:lnTo>
                    <a:pt x="2344768" y="1548771"/>
                  </a:lnTo>
                  <a:cubicBezTo>
                    <a:pt x="2265402" y="1532530"/>
                    <a:pt x="2183225" y="1524001"/>
                    <a:pt x="2099057" y="1524001"/>
                  </a:cubicBezTo>
                  <a:cubicBezTo>
                    <a:pt x="1762384" y="1524001"/>
                    <a:pt x="1457584" y="1660465"/>
                    <a:pt x="1236952" y="1881096"/>
                  </a:cubicBezTo>
                  <a:lnTo>
                    <a:pt x="1219201" y="1900628"/>
                  </a:lnTo>
                  <a:lnTo>
                    <a:pt x="1201449" y="1881096"/>
                  </a:lnTo>
                  <a:cubicBezTo>
                    <a:pt x="980817" y="1660465"/>
                    <a:pt x="676017" y="1524001"/>
                    <a:pt x="339344" y="1524001"/>
                  </a:cubicBezTo>
                  <a:cubicBezTo>
                    <a:pt x="255176" y="1524001"/>
                    <a:pt x="173000" y="1532530"/>
                    <a:pt x="93633" y="1548771"/>
                  </a:cubicBezTo>
                  <a:lnTo>
                    <a:pt x="49266" y="1560179"/>
                  </a:lnTo>
                  <a:lnTo>
                    <a:pt x="24770" y="1464911"/>
                  </a:lnTo>
                  <a:cubicBezTo>
                    <a:pt x="8529" y="1385544"/>
                    <a:pt x="0" y="1303368"/>
                    <a:pt x="0" y="1219200"/>
                  </a:cubicBezTo>
                  <a:cubicBezTo>
                    <a:pt x="0" y="545854"/>
                    <a:pt x="545854" y="0"/>
                    <a:pt x="1219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4572000" y="3007978"/>
              <a:ext cx="2099056" cy="2402222"/>
            </a:xfrm>
            <a:custGeom>
              <a:avLst/>
              <a:gdLst>
                <a:gd name="connsiteX0" fmla="*/ 1169934 w 2099056"/>
                <a:gd name="connsiteY0" fmla="*/ 0 h 2402222"/>
                <a:gd name="connsiteX1" fmla="*/ 1242409 w 2099056"/>
                <a:gd name="connsiteY1" fmla="*/ 18635 h 2402222"/>
                <a:gd name="connsiteX2" fmla="*/ 2099056 w 2099056"/>
                <a:gd name="connsiteY2" fmla="*/ 1183022 h 2402222"/>
                <a:gd name="connsiteX3" fmla="*/ 879856 w 2099056"/>
                <a:gd name="connsiteY3" fmla="*/ 2402222 h 2402222"/>
                <a:gd name="connsiteX4" fmla="*/ 17751 w 2099056"/>
                <a:gd name="connsiteY4" fmla="*/ 2045127 h 2402222"/>
                <a:gd name="connsiteX5" fmla="*/ 0 w 2099056"/>
                <a:gd name="connsiteY5" fmla="*/ 2025596 h 2402222"/>
                <a:gd name="connsiteX6" fmla="*/ 60937 w 2099056"/>
                <a:gd name="connsiteY6" fmla="*/ 1958547 h 2402222"/>
                <a:gd name="connsiteX7" fmla="*/ 339343 w 2099056"/>
                <a:gd name="connsiteY7" fmla="*/ 1183022 h 2402222"/>
                <a:gd name="connsiteX8" fmla="*/ 314573 w 2099056"/>
                <a:gd name="connsiteY8" fmla="*/ 937311 h 2402222"/>
                <a:gd name="connsiteX9" fmla="*/ 290077 w 2099056"/>
                <a:gd name="connsiteY9" fmla="*/ 842043 h 2402222"/>
                <a:gd name="connsiteX10" fmla="*/ 362552 w 2099056"/>
                <a:gd name="connsiteY10" fmla="*/ 823408 h 2402222"/>
                <a:gd name="connsiteX11" fmla="*/ 1164386 w 2099056"/>
                <a:gd name="connsiteY11" fmla="*/ 21574 h 2402222"/>
                <a:gd name="connsiteX12" fmla="*/ 1169934 w 2099056"/>
                <a:gd name="connsiteY12" fmla="*/ 0 h 24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9056" h="2402222">
                  <a:moveTo>
                    <a:pt x="1169934" y="0"/>
                  </a:moveTo>
                  <a:lnTo>
                    <a:pt x="1242409" y="18635"/>
                  </a:lnTo>
                  <a:cubicBezTo>
                    <a:pt x="1738707" y="173000"/>
                    <a:pt x="2099056" y="635929"/>
                    <a:pt x="2099056" y="1183022"/>
                  </a:cubicBezTo>
                  <a:cubicBezTo>
                    <a:pt x="2099056" y="1856368"/>
                    <a:pt x="1553202" y="2402222"/>
                    <a:pt x="879856" y="2402222"/>
                  </a:cubicBezTo>
                  <a:cubicBezTo>
                    <a:pt x="543183" y="2402222"/>
                    <a:pt x="238383" y="2265759"/>
                    <a:pt x="17751" y="2045127"/>
                  </a:cubicBezTo>
                  <a:lnTo>
                    <a:pt x="0" y="2025596"/>
                  </a:lnTo>
                  <a:lnTo>
                    <a:pt x="60937" y="1958547"/>
                  </a:lnTo>
                  <a:cubicBezTo>
                    <a:pt x="234863" y="1747797"/>
                    <a:pt x="339343" y="1477611"/>
                    <a:pt x="339343" y="1183022"/>
                  </a:cubicBezTo>
                  <a:cubicBezTo>
                    <a:pt x="339343" y="1098854"/>
                    <a:pt x="330814" y="1016678"/>
                    <a:pt x="314573" y="937311"/>
                  </a:cubicBezTo>
                  <a:lnTo>
                    <a:pt x="290077" y="842043"/>
                  </a:lnTo>
                  <a:lnTo>
                    <a:pt x="362552" y="823408"/>
                  </a:lnTo>
                  <a:cubicBezTo>
                    <a:pt x="744320" y="704666"/>
                    <a:pt x="1045644" y="403342"/>
                    <a:pt x="1164386" y="21574"/>
                  </a:cubicBezTo>
                  <a:lnTo>
                    <a:pt x="1169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472944" y="3007978"/>
              <a:ext cx="2099057" cy="2402222"/>
            </a:xfrm>
            <a:custGeom>
              <a:avLst/>
              <a:gdLst>
                <a:gd name="connsiteX0" fmla="*/ 929122 w 2099057"/>
                <a:gd name="connsiteY0" fmla="*/ 0 h 2402222"/>
                <a:gd name="connsiteX1" fmla="*/ 934669 w 2099057"/>
                <a:gd name="connsiteY1" fmla="*/ 21574 h 2402222"/>
                <a:gd name="connsiteX2" fmla="*/ 1736503 w 2099057"/>
                <a:gd name="connsiteY2" fmla="*/ 823408 h 2402222"/>
                <a:gd name="connsiteX3" fmla="*/ 1808979 w 2099057"/>
                <a:gd name="connsiteY3" fmla="*/ 842043 h 2402222"/>
                <a:gd name="connsiteX4" fmla="*/ 1784483 w 2099057"/>
                <a:gd name="connsiteY4" fmla="*/ 937311 h 2402222"/>
                <a:gd name="connsiteX5" fmla="*/ 1759713 w 2099057"/>
                <a:gd name="connsiteY5" fmla="*/ 1183022 h 2402222"/>
                <a:gd name="connsiteX6" fmla="*/ 2038119 w 2099057"/>
                <a:gd name="connsiteY6" fmla="*/ 1958547 h 2402222"/>
                <a:gd name="connsiteX7" fmla="*/ 2099057 w 2099057"/>
                <a:gd name="connsiteY7" fmla="*/ 2025596 h 2402222"/>
                <a:gd name="connsiteX8" fmla="*/ 2081305 w 2099057"/>
                <a:gd name="connsiteY8" fmla="*/ 2045127 h 2402222"/>
                <a:gd name="connsiteX9" fmla="*/ 1219200 w 2099057"/>
                <a:gd name="connsiteY9" fmla="*/ 2402222 h 2402222"/>
                <a:gd name="connsiteX10" fmla="*/ 0 w 2099057"/>
                <a:gd name="connsiteY10" fmla="*/ 1183022 h 2402222"/>
                <a:gd name="connsiteX11" fmla="*/ 856647 w 2099057"/>
                <a:gd name="connsiteY11" fmla="*/ 18635 h 2402222"/>
                <a:gd name="connsiteX12" fmla="*/ 929122 w 2099057"/>
                <a:gd name="connsiteY12" fmla="*/ 0 h 24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9057" h="2402222">
                  <a:moveTo>
                    <a:pt x="929122" y="0"/>
                  </a:moveTo>
                  <a:lnTo>
                    <a:pt x="934669" y="21574"/>
                  </a:lnTo>
                  <a:cubicBezTo>
                    <a:pt x="1053411" y="403342"/>
                    <a:pt x="1354735" y="704666"/>
                    <a:pt x="1736503" y="823408"/>
                  </a:cubicBezTo>
                  <a:lnTo>
                    <a:pt x="1808979" y="842043"/>
                  </a:lnTo>
                  <a:lnTo>
                    <a:pt x="1784483" y="937311"/>
                  </a:lnTo>
                  <a:cubicBezTo>
                    <a:pt x="1768242" y="1016678"/>
                    <a:pt x="1759713" y="1098854"/>
                    <a:pt x="1759713" y="1183022"/>
                  </a:cubicBezTo>
                  <a:cubicBezTo>
                    <a:pt x="1759713" y="1477611"/>
                    <a:pt x="1864193" y="1747797"/>
                    <a:pt x="2038119" y="1958547"/>
                  </a:cubicBezTo>
                  <a:lnTo>
                    <a:pt x="2099057" y="2025596"/>
                  </a:lnTo>
                  <a:lnTo>
                    <a:pt x="2081305" y="2045127"/>
                  </a:lnTo>
                  <a:cubicBezTo>
                    <a:pt x="1860673" y="2265759"/>
                    <a:pt x="1555873" y="2402222"/>
                    <a:pt x="1219200" y="2402222"/>
                  </a:cubicBezTo>
                  <a:cubicBezTo>
                    <a:pt x="545854" y="2402222"/>
                    <a:pt x="0" y="1856368"/>
                    <a:pt x="0" y="1183022"/>
                  </a:cubicBezTo>
                  <a:cubicBezTo>
                    <a:pt x="0" y="635929"/>
                    <a:pt x="360349" y="173000"/>
                    <a:pt x="856647" y="18635"/>
                  </a:cubicBezTo>
                  <a:lnTo>
                    <a:pt x="929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281923" y="3348427"/>
              <a:ext cx="580155" cy="537772"/>
            </a:xfrm>
            <a:custGeom>
              <a:avLst/>
              <a:gdLst>
                <a:gd name="connsiteX0" fmla="*/ 290078 w 580155"/>
                <a:gd name="connsiteY0" fmla="*/ 0 h 537772"/>
                <a:gd name="connsiteX1" fmla="*/ 351015 w 580155"/>
                <a:gd name="connsiteY1" fmla="*/ 67048 h 537772"/>
                <a:gd name="connsiteX2" fmla="*/ 574608 w 580155"/>
                <a:gd name="connsiteY2" fmla="*/ 480020 h 537772"/>
                <a:gd name="connsiteX3" fmla="*/ 580155 w 580155"/>
                <a:gd name="connsiteY3" fmla="*/ 501594 h 537772"/>
                <a:gd name="connsiteX4" fmla="*/ 535788 w 580155"/>
                <a:gd name="connsiteY4" fmla="*/ 513002 h 537772"/>
                <a:gd name="connsiteX5" fmla="*/ 290077 w 580155"/>
                <a:gd name="connsiteY5" fmla="*/ 537772 h 537772"/>
                <a:gd name="connsiteX6" fmla="*/ 44366 w 580155"/>
                <a:gd name="connsiteY6" fmla="*/ 513002 h 537772"/>
                <a:gd name="connsiteX7" fmla="*/ 0 w 580155"/>
                <a:gd name="connsiteY7" fmla="*/ 501594 h 537772"/>
                <a:gd name="connsiteX8" fmla="*/ 5547 w 580155"/>
                <a:gd name="connsiteY8" fmla="*/ 480020 h 537772"/>
                <a:gd name="connsiteX9" fmla="*/ 229140 w 580155"/>
                <a:gd name="connsiteY9" fmla="*/ 67048 h 537772"/>
                <a:gd name="connsiteX10" fmla="*/ 290078 w 580155"/>
                <a:gd name="connsiteY10" fmla="*/ 0 h 53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155" h="537772">
                  <a:moveTo>
                    <a:pt x="290078" y="0"/>
                  </a:moveTo>
                  <a:lnTo>
                    <a:pt x="351015" y="67048"/>
                  </a:lnTo>
                  <a:cubicBezTo>
                    <a:pt x="450402" y="187477"/>
                    <a:pt x="527112" y="327313"/>
                    <a:pt x="574608" y="480020"/>
                  </a:cubicBezTo>
                  <a:lnTo>
                    <a:pt x="580155" y="501594"/>
                  </a:lnTo>
                  <a:lnTo>
                    <a:pt x="535788" y="513002"/>
                  </a:lnTo>
                  <a:cubicBezTo>
                    <a:pt x="456422" y="529243"/>
                    <a:pt x="374245" y="537772"/>
                    <a:pt x="290077" y="537772"/>
                  </a:cubicBezTo>
                  <a:cubicBezTo>
                    <a:pt x="205909" y="537772"/>
                    <a:pt x="123733" y="529243"/>
                    <a:pt x="44366" y="513002"/>
                  </a:cubicBezTo>
                  <a:lnTo>
                    <a:pt x="0" y="501594"/>
                  </a:lnTo>
                  <a:lnTo>
                    <a:pt x="5547" y="480020"/>
                  </a:lnTo>
                  <a:cubicBezTo>
                    <a:pt x="53044" y="327313"/>
                    <a:pt x="129754" y="187477"/>
                    <a:pt x="229140" y="67048"/>
                  </a:cubicBezTo>
                  <a:lnTo>
                    <a:pt x="29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508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9617" tIns="629920" rIns="745743" bIns="46736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4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999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3075075" y="1629000"/>
            <a:ext cx="3600000" cy="3600000"/>
            <a:chOff x="3075075" y="1629000"/>
            <a:chExt cx="3600000" cy="3600000"/>
          </a:xfrm>
          <a:effectLst>
            <a:outerShdw blurRad="139700" sx="106000" sy="106000" algn="ctr" rotWithShape="0">
              <a:prstClr val="black">
                <a:alpha val="40000"/>
              </a:prstClr>
            </a:outerShdw>
          </a:effectLst>
          <a:scene3d>
            <a:camera prst="perspectiveRelaxedModerately">
              <a:rot lat="19401515" lon="2402498" rev="18441627"/>
            </a:camera>
            <a:lightRig rig="threePt" dir="t">
              <a:rot lat="0" lon="0" rev="18600000"/>
            </a:lightRig>
          </a:scene3d>
        </p:grpSpPr>
        <p:sp>
          <p:nvSpPr>
            <p:cNvPr id="5" name="矩形 4"/>
            <p:cNvSpPr/>
            <p:nvPr/>
          </p:nvSpPr>
          <p:spPr>
            <a:xfrm>
              <a:off x="3075075" y="1629000"/>
              <a:ext cx="360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p3d extrusionH="508000" prstMaterial="dkEdge">
              <a:bevelT w="139700" prst="cross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35075" y="1989000"/>
              <a:ext cx="2880000" cy="28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p3d z="508000" extrusionH="508000" prstMaterial="dkEdge">
              <a:bevelT w="139700" prst="cross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95075" y="2349000"/>
              <a:ext cx="21600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z="1016000" extrusionH="508000" prstMaterial="dkEdge">
              <a:bevelT w="139700" prst="cross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155075" y="2709000"/>
              <a:ext cx="1440000" cy="14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z="1524000" extrusionH="508000" prstMaterial="dkEdge">
              <a:bevelT w="139700" prst="cross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58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116000" y="805000"/>
            <a:ext cx="5347118" cy="4424000"/>
            <a:chOff x="2540000" y="1449000"/>
            <a:chExt cx="4064000" cy="4064000"/>
          </a:xfrm>
          <a:effectLst>
            <a:outerShdw blurRad="177800" sx="107000" sy="107000" algn="ctr" rotWithShape="0">
              <a:prstClr val="black">
                <a:alpha val="40000"/>
              </a:prstClr>
            </a:outerShdw>
          </a:effectLst>
          <a:scene3d>
            <a:camera prst="perspectiveRelaxed">
              <a:rot lat="18273601" lon="0" rev="0"/>
            </a:camera>
            <a:lightRig rig="threePt" dir="t">
              <a:rot lat="0" lon="0" rev="12000000"/>
            </a:lightRig>
          </a:scene3d>
        </p:grpSpPr>
        <p:sp>
          <p:nvSpPr>
            <p:cNvPr id="4" name="手繪多邊形 3"/>
            <p:cNvSpPr/>
            <p:nvPr/>
          </p:nvSpPr>
          <p:spPr>
            <a:xfrm>
              <a:off x="3556000" y="1449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508000" prstMaterial="matte">
              <a:bevelT h="127000" prst="angle"/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2540000" y="3481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508000" prstMaterial="matte">
              <a:bevelT h="127000" prst="angle"/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3556000" y="3480999"/>
              <a:ext cx="2032000" cy="2032001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2032000" y="0"/>
                  </a:moveTo>
                  <a:lnTo>
                    <a:pt x="1016000" y="2032000"/>
                  </a:lnTo>
                  <a:lnTo>
                    <a:pt x="0" y="0"/>
                  </a:lnTo>
                  <a:lnTo>
                    <a:pt x="2032000" y="0"/>
                  </a:lnTo>
                  <a:close/>
                </a:path>
              </a:pathLst>
            </a:custGeom>
            <a:ln>
              <a:noFill/>
            </a:ln>
            <a:sp3d extrusionH="508000" prstMaterial="matte">
              <a:bevelT h="127000" prst="angle"/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02871" rIns="610870" bIns="1118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4572000" y="3481000"/>
              <a:ext cx="2032000" cy="2032000"/>
            </a:xfrm>
            <a:custGeom>
              <a:avLst/>
              <a:gdLst>
                <a:gd name="connsiteX0" fmla="*/ 0 w 2032000"/>
                <a:gd name="connsiteY0" fmla="*/ 2032000 h 2032000"/>
                <a:gd name="connsiteX1" fmla="*/ 1016000 w 2032000"/>
                <a:gd name="connsiteY1" fmla="*/ 0 h 2032000"/>
                <a:gd name="connsiteX2" fmla="*/ 2032000 w 2032000"/>
                <a:gd name="connsiteY2" fmla="*/ 2032000 h 2032000"/>
                <a:gd name="connsiteX3" fmla="*/ 0 w 2032000"/>
                <a:gd name="connsiteY3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0" h="2032000">
                  <a:moveTo>
                    <a:pt x="0" y="2032000"/>
                  </a:moveTo>
                  <a:lnTo>
                    <a:pt x="1016000" y="0"/>
                  </a:lnTo>
                  <a:lnTo>
                    <a:pt x="2032000" y="2032000"/>
                  </a:lnTo>
                  <a:lnTo>
                    <a:pt x="0" y="2032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508000" prstMaterial="matte">
              <a:bevelT h="127000" prst="angle"/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0870" tIns="1118870" rIns="610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637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2097125" y="548998"/>
            <a:ext cx="4949752" cy="5040002"/>
            <a:chOff x="2314329" y="1130163"/>
            <a:chExt cx="4515343" cy="4597673"/>
          </a:xfrm>
          <a:effectLst>
            <a:outerShdw blurRad="139700" sx="105000" sy="105000" algn="ctr" rotWithShape="0">
              <a:prstClr val="black">
                <a:alpha val="40000"/>
              </a:prstClr>
            </a:outerShdw>
          </a:effectLst>
          <a:scene3d>
            <a:camera prst="perspectiveRelaxed"/>
            <a:lightRig rig="balanced" dir="t">
              <a:rot lat="0" lon="0" rev="6000000"/>
            </a:lightRig>
          </a:scene3d>
        </p:grpSpPr>
        <p:sp>
          <p:nvSpPr>
            <p:cNvPr id="14" name="手繪多邊形 13"/>
            <p:cNvSpPr/>
            <p:nvPr/>
          </p:nvSpPr>
          <p:spPr>
            <a:xfrm rot="17280000">
              <a:off x="3652836" y="660383"/>
              <a:ext cx="1666985" cy="2606546"/>
            </a:xfrm>
            <a:custGeom>
              <a:avLst/>
              <a:gdLst>
                <a:gd name="connsiteX0" fmla="*/ 928442 w 1827448"/>
                <a:gd name="connsiteY0" fmla="*/ 0 h 2857450"/>
                <a:gd name="connsiteX1" fmla="*/ 1795922 w 1827448"/>
                <a:gd name="connsiteY1" fmla="*/ 2669828 h 2857450"/>
                <a:gd name="connsiteX2" fmla="*/ 1826854 w 1827448"/>
                <a:gd name="connsiteY2" fmla="*/ 2812372 h 2857450"/>
                <a:gd name="connsiteX3" fmla="*/ 1827448 w 1827448"/>
                <a:gd name="connsiteY3" fmla="*/ 2857449 h 2857450"/>
                <a:gd name="connsiteX4" fmla="*/ 0 w 1827448"/>
                <a:gd name="connsiteY4" fmla="*/ 2857450 h 2857450"/>
                <a:gd name="connsiteX5" fmla="*/ 928442 w 1827448"/>
                <a:gd name="connsiteY5" fmla="*/ 0 h 28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7448" h="2857450">
                  <a:moveTo>
                    <a:pt x="928442" y="0"/>
                  </a:moveTo>
                  <a:lnTo>
                    <a:pt x="1795922" y="2669828"/>
                  </a:lnTo>
                  <a:cubicBezTo>
                    <a:pt x="1811284" y="2717107"/>
                    <a:pt x="1821491" y="2764825"/>
                    <a:pt x="1826854" y="2812372"/>
                  </a:cubicBezTo>
                  <a:lnTo>
                    <a:pt x="1827448" y="2857449"/>
                  </a:lnTo>
                  <a:lnTo>
                    <a:pt x="0" y="2857450"/>
                  </a:lnTo>
                  <a:lnTo>
                    <a:pt x="928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381000" prstMaterial="softEdge">
              <a:bevelT w="889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 rot="17280000">
              <a:off x="2080888" y="1948210"/>
              <a:ext cx="2362564" cy="1895682"/>
            </a:xfrm>
            <a:custGeom>
              <a:avLst/>
              <a:gdLst>
                <a:gd name="connsiteX0" fmla="*/ 2589982 w 2589982"/>
                <a:gd name="connsiteY0" fmla="*/ 330227 h 2078159"/>
                <a:gd name="connsiteX1" fmla="*/ 2022044 w 2589982"/>
                <a:gd name="connsiteY1" fmla="*/ 2078159 h 2078159"/>
                <a:gd name="connsiteX2" fmla="*/ 0 w 2589982"/>
                <a:gd name="connsiteY2" fmla="*/ 609057 h 2078159"/>
                <a:gd name="connsiteX3" fmla="*/ 1765413 w 2589982"/>
                <a:gd name="connsiteY3" fmla="*/ 35440 h 2078159"/>
                <a:gd name="connsiteX4" fmla="*/ 2532363 w 2589982"/>
                <a:gd name="connsiteY4" fmla="*/ 248684 h 2078159"/>
                <a:gd name="connsiteX5" fmla="*/ 2589982 w 2589982"/>
                <a:gd name="connsiteY5" fmla="*/ 330227 h 20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982" h="2078159">
                  <a:moveTo>
                    <a:pt x="2589982" y="330227"/>
                  </a:moveTo>
                  <a:lnTo>
                    <a:pt x="2022044" y="2078159"/>
                  </a:lnTo>
                  <a:lnTo>
                    <a:pt x="0" y="609057"/>
                  </a:lnTo>
                  <a:lnTo>
                    <a:pt x="1765413" y="35440"/>
                  </a:lnTo>
                  <a:cubicBezTo>
                    <a:pt x="2049092" y="-56733"/>
                    <a:pt x="2348528" y="36658"/>
                    <a:pt x="2532363" y="248684"/>
                  </a:cubicBezTo>
                  <a:lnTo>
                    <a:pt x="2589982" y="3302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 extrusionH="381000" prstMaterial="softEdge">
              <a:bevelT w="889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 rot="17280000">
              <a:off x="4754022" y="2613447"/>
              <a:ext cx="2949323" cy="1201977"/>
            </a:xfrm>
            <a:custGeom>
              <a:avLst/>
              <a:gdLst>
                <a:gd name="connsiteX0" fmla="*/ 3233222 w 3233222"/>
                <a:gd name="connsiteY0" fmla="*/ 0 h 1317678"/>
                <a:gd name="connsiteX1" fmla="*/ 3218950 w 3233222"/>
                <a:gd name="connsiteY1" fmla="*/ 77062 h 1317678"/>
                <a:gd name="connsiteX2" fmla="*/ 2749161 w 3233222"/>
                <a:gd name="connsiteY2" fmla="*/ 563532 h 1317678"/>
                <a:gd name="connsiteX3" fmla="*/ 428139 w 3233222"/>
                <a:gd name="connsiteY3" fmla="*/ 1317678 h 1317678"/>
                <a:gd name="connsiteX4" fmla="*/ 0 w 3233222"/>
                <a:gd name="connsiteY4" fmla="*/ 0 h 1317678"/>
                <a:gd name="connsiteX5" fmla="*/ 3233222 w 3233222"/>
                <a:gd name="connsiteY5" fmla="*/ 0 h 131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3222" h="1317678">
                  <a:moveTo>
                    <a:pt x="3233222" y="0"/>
                  </a:moveTo>
                  <a:lnTo>
                    <a:pt x="3218950" y="77062"/>
                  </a:lnTo>
                  <a:cubicBezTo>
                    <a:pt x="3155068" y="299226"/>
                    <a:pt x="2985561" y="486721"/>
                    <a:pt x="2749161" y="563532"/>
                  </a:cubicBezTo>
                  <a:lnTo>
                    <a:pt x="428139" y="1317678"/>
                  </a:lnTo>
                  <a:lnTo>
                    <a:pt x="0" y="0"/>
                  </a:lnTo>
                  <a:lnTo>
                    <a:pt x="32332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381000" prstMaterial="softEdge">
              <a:bevelT w="889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17280000">
              <a:off x="2370087" y="3498791"/>
              <a:ext cx="2119346" cy="1982342"/>
            </a:xfrm>
            <a:custGeom>
              <a:avLst/>
              <a:gdLst>
                <a:gd name="connsiteX0" fmla="*/ 2323352 w 2323352"/>
                <a:gd name="connsiteY0" fmla="*/ 748721 h 2173160"/>
                <a:gd name="connsiteX1" fmla="*/ 362779 w 2323352"/>
                <a:gd name="connsiteY1" fmla="*/ 2173160 h 2173160"/>
                <a:gd name="connsiteX2" fmla="*/ 35439 w 2323352"/>
                <a:gd name="connsiteY2" fmla="*/ 1165713 h 2173160"/>
                <a:gd name="connsiteX3" fmla="*/ 497776 w 2323352"/>
                <a:gd name="connsiteY3" fmla="*/ 258327 h 2173160"/>
                <a:gd name="connsiteX4" fmla="*/ 1292825 w 2323352"/>
                <a:gd name="connsiteY4" fmla="*/ 0 h 2173160"/>
                <a:gd name="connsiteX5" fmla="*/ 2323352 w 2323352"/>
                <a:gd name="connsiteY5" fmla="*/ 748721 h 217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352" h="2173160">
                  <a:moveTo>
                    <a:pt x="2323352" y="748721"/>
                  </a:moveTo>
                  <a:lnTo>
                    <a:pt x="362779" y="2173160"/>
                  </a:lnTo>
                  <a:lnTo>
                    <a:pt x="35439" y="1165713"/>
                  </a:lnTo>
                  <a:cubicBezTo>
                    <a:pt x="-87458" y="787474"/>
                    <a:pt x="119537" y="381224"/>
                    <a:pt x="497776" y="258327"/>
                  </a:cubicBezTo>
                  <a:lnTo>
                    <a:pt x="1292825" y="0"/>
                  </a:lnTo>
                  <a:lnTo>
                    <a:pt x="2323352" y="7487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381000" prstMaterial="softEdge">
              <a:bevelT w="889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7280000">
              <a:off x="4413197" y="3746492"/>
              <a:ext cx="1531403" cy="2431286"/>
            </a:xfrm>
            <a:custGeom>
              <a:avLst/>
              <a:gdLst>
                <a:gd name="connsiteX0" fmla="*/ 852654 w 1678815"/>
                <a:gd name="connsiteY0" fmla="*/ 0 h 2665319"/>
                <a:gd name="connsiteX1" fmla="*/ 1678815 w 1678815"/>
                <a:gd name="connsiteY1" fmla="*/ 2542661 h 2665319"/>
                <a:gd name="connsiteX2" fmla="*/ 1410380 w 1678815"/>
                <a:gd name="connsiteY2" fmla="*/ 2629881 h 2665319"/>
                <a:gd name="connsiteX3" fmla="*/ 502993 w 1678815"/>
                <a:gd name="connsiteY3" fmla="*/ 2167545 h 2665319"/>
                <a:gd name="connsiteX4" fmla="*/ 0 w 1678815"/>
                <a:gd name="connsiteY4" fmla="*/ 619489 h 2665319"/>
                <a:gd name="connsiteX5" fmla="*/ 852654 w 1678815"/>
                <a:gd name="connsiteY5" fmla="*/ 0 h 266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8815" h="2665319">
                  <a:moveTo>
                    <a:pt x="852654" y="0"/>
                  </a:moveTo>
                  <a:lnTo>
                    <a:pt x="1678815" y="2542661"/>
                  </a:lnTo>
                  <a:lnTo>
                    <a:pt x="1410380" y="2629881"/>
                  </a:lnTo>
                  <a:cubicBezTo>
                    <a:pt x="1032141" y="2752778"/>
                    <a:pt x="625891" y="2545784"/>
                    <a:pt x="502993" y="2167545"/>
                  </a:cubicBezTo>
                  <a:lnTo>
                    <a:pt x="0" y="619489"/>
                  </a:lnTo>
                  <a:lnTo>
                    <a:pt x="852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381000" prstMaterial="softEdge">
              <a:bevelT w="88900" h="88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46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828970" y="1782901"/>
            <a:ext cx="3103200" cy="3103200"/>
            <a:chOff x="1760400" y="1697400"/>
            <a:chExt cx="3103200" cy="3103200"/>
          </a:xfrm>
          <a:solidFill>
            <a:schemeClr val="bg2"/>
          </a:solidFill>
          <a:effectLst>
            <a:outerShdw blurRad="165100" sx="109000" sy="109000" algn="ctr" rotWithShape="0">
              <a:prstClr val="black">
                <a:alpha val="40000"/>
              </a:prstClr>
            </a:outerShdw>
          </a:effectLst>
          <a:scene3d>
            <a:camera prst="perspectiveRelaxed" fov="3900000">
              <a:rot lat="19023033" lon="2658233" rev="18135155"/>
            </a:camera>
            <a:lightRig rig="threePt" dir="t">
              <a:rot lat="0" lon="0" rev="15000000"/>
            </a:lightRig>
          </a:scene3d>
        </p:grpSpPr>
        <p:sp>
          <p:nvSpPr>
            <p:cNvPr id="10" name="矩形 9"/>
            <p:cNvSpPr/>
            <p:nvPr/>
          </p:nvSpPr>
          <p:spPr>
            <a:xfrm>
              <a:off x="1760400" y="1697400"/>
              <a:ext cx="1483200" cy="1483200"/>
            </a:xfrm>
            <a:prstGeom prst="rect">
              <a:avLst/>
            </a:prstGeom>
            <a:grpFill/>
            <a:ln>
              <a:noFill/>
            </a:ln>
            <a:sp3d extrusionH="1181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380400" y="1697400"/>
              <a:ext cx="1483200" cy="148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extrusionH="1181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60400" y="3317400"/>
              <a:ext cx="1483200" cy="1483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1181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0400" y="3317400"/>
              <a:ext cx="1483200" cy="148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181100" contourW="12700" prstMaterial="matte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828970" y="1782901"/>
            <a:ext cx="3103200" cy="3103200"/>
            <a:chOff x="1760400" y="1697400"/>
            <a:chExt cx="3103200" cy="3103200"/>
          </a:xfrm>
          <a:solidFill>
            <a:schemeClr val="bg2"/>
          </a:solidFill>
          <a:scene3d>
            <a:camera prst="perspectiveRelaxed" fov="3900000">
              <a:rot lat="19023033" lon="2658233" rev="18135155"/>
            </a:camera>
            <a:lightRig rig="threePt" dir="t">
              <a:rot lat="0" lon="0" rev="15000000"/>
            </a:lightRig>
          </a:scene3d>
        </p:grpSpPr>
        <p:sp>
          <p:nvSpPr>
            <p:cNvPr id="25" name="矩形 24"/>
            <p:cNvSpPr/>
            <p:nvPr/>
          </p:nvSpPr>
          <p:spPr>
            <a:xfrm>
              <a:off x="1760400" y="1697400"/>
              <a:ext cx="1483200" cy="1483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p3d z="1352550" extrusionH="1181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380400" y="1697400"/>
              <a:ext cx="1483200" cy="148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z="1352550" extrusionH="1181100" prstMaterial="matte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760400" y="3317400"/>
              <a:ext cx="1483200" cy="1483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z="1352550" extrusionH="1181100" prstMaterial="matte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80400" y="3317400"/>
              <a:ext cx="1483200" cy="148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p3d z="1352550" extrusionH="1181100" prstMaterial="matte">
              <a:extrusionClr>
                <a:schemeClr val="accent3"/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0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091913" y="491850"/>
            <a:ext cx="4960174" cy="5006342"/>
            <a:chOff x="2468443" y="1305864"/>
            <a:chExt cx="4207114" cy="4246271"/>
          </a:xfrm>
          <a:effectLst>
            <a:outerShdw blurRad="215900" dist="38100" sx="103000" sy="103000" algn="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6200000"/>
            </a:lightRig>
          </a:scene3d>
        </p:grpSpPr>
        <p:sp>
          <p:nvSpPr>
            <p:cNvPr id="5" name="手繪多邊形 4"/>
            <p:cNvSpPr/>
            <p:nvPr/>
          </p:nvSpPr>
          <p:spPr>
            <a:xfrm rot="4690307">
              <a:off x="4484494" y="1357804"/>
              <a:ext cx="1804240" cy="1700360"/>
            </a:xfrm>
            <a:custGeom>
              <a:avLst/>
              <a:gdLst>
                <a:gd name="connsiteX0" fmla="*/ 33034 w 2242810"/>
                <a:gd name="connsiteY0" fmla="*/ 1903626 h 2113681"/>
                <a:gd name="connsiteX1" fmla="*/ 1779823 w 2242810"/>
                <a:gd name="connsiteY1" fmla="*/ 3227 h 2113681"/>
                <a:gd name="connsiteX2" fmla="*/ 1792866 w 2242810"/>
                <a:gd name="connsiteY2" fmla="*/ 0 h 2113681"/>
                <a:gd name="connsiteX3" fmla="*/ 1799802 w 2242810"/>
                <a:gd name="connsiteY3" fmla="*/ 10747 h 2113681"/>
                <a:gd name="connsiteX4" fmla="*/ 2242683 w 2242810"/>
                <a:gd name="connsiteY4" fmla="*/ 1385476 h 2113681"/>
                <a:gd name="connsiteX5" fmla="*/ 2242810 w 2242810"/>
                <a:gd name="connsiteY5" fmla="*/ 1387781 h 2113681"/>
                <a:gd name="connsiteX6" fmla="*/ 2171493 w 2242810"/>
                <a:gd name="connsiteY6" fmla="*/ 1404485 h 2113681"/>
                <a:gd name="connsiteX7" fmla="*/ 1521667 w 2242810"/>
                <a:gd name="connsiteY7" fmla="*/ 1995384 h 2113681"/>
                <a:gd name="connsiteX8" fmla="*/ 1487155 w 2242810"/>
                <a:gd name="connsiteY8" fmla="*/ 2087663 h 2113681"/>
                <a:gd name="connsiteX9" fmla="*/ 1305025 w 2242810"/>
                <a:gd name="connsiteY9" fmla="*/ 2054423 h 2113681"/>
                <a:gd name="connsiteX10" fmla="*/ 143860 w 2242810"/>
                <a:gd name="connsiteY10" fmla="*/ 2081061 h 2113681"/>
                <a:gd name="connsiteX11" fmla="*/ 0 w 2242810"/>
                <a:gd name="connsiteY11" fmla="*/ 2113681 h 2113681"/>
                <a:gd name="connsiteX12" fmla="*/ 33034 w 2242810"/>
                <a:gd name="connsiteY12" fmla="*/ 1903626 h 211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2810" h="2113681">
                  <a:moveTo>
                    <a:pt x="33034" y="1903626"/>
                  </a:moveTo>
                  <a:cubicBezTo>
                    <a:pt x="229363" y="966159"/>
                    <a:pt x="922614" y="260142"/>
                    <a:pt x="1779823" y="3227"/>
                  </a:cubicBezTo>
                  <a:lnTo>
                    <a:pt x="1792866" y="0"/>
                  </a:lnTo>
                  <a:lnTo>
                    <a:pt x="1799802" y="10747"/>
                  </a:lnTo>
                  <a:cubicBezTo>
                    <a:pt x="2052972" y="433116"/>
                    <a:pt x="2202395" y="904002"/>
                    <a:pt x="2242683" y="1385476"/>
                  </a:cubicBezTo>
                  <a:lnTo>
                    <a:pt x="2242810" y="1387781"/>
                  </a:lnTo>
                  <a:lnTo>
                    <a:pt x="2171493" y="1404485"/>
                  </a:lnTo>
                  <a:cubicBezTo>
                    <a:pt x="1885255" y="1497882"/>
                    <a:pt x="1644985" y="1710317"/>
                    <a:pt x="1521667" y="1995384"/>
                  </a:cubicBezTo>
                  <a:lnTo>
                    <a:pt x="1487155" y="2087663"/>
                  </a:lnTo>
                  <a:lnTo>
                    <a:pt x="1305025" y="2054423"/>
                  </a:lnTo>
                  <a:cubicBezTo>
                    <a:pt x="922107" y="1997294"/>
                    <a:pt x="529364" y="2005281"/>
                    <a:pt x="143860" y="2081061"/>
                  </a:cubicBezTo>
                  <a:lnTo>
                    <a:pt x="0" y="2113681"/>
                  </a:lnTo>
                  <a:lnTo>
                    <a:pt x="33034" y="1903626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 rot="4690307">
              <a:off x="2706078" y="1451914"/>
              <a:ext cx="1500274" cy="1975543"/>
            </a:xfrm>
            <a:custGeom>
              <a:avLst/>
              <a:gdLst>
                <a:gd name="connsiteX0" fmla="*/ 3744 w 1864957"/>
                <a:gd name="connsiteY0" fmla="*/ 107499 h 2455754"/>
                <a:gd name="connsiteX1" fmla="*/ 27541 w 1864957"/>
                <a:gd name="connsiteY1" fmla="*/ 100634 h 2455754"/>
                <a:gd name="connsiteX2" fmla="*/ 1293653 w 1864957"/>
                <a:gd name="connsiteY2" fmla="*/ 34964 h 2455754"/>
                <a:gd name="connsiteX3" fmla="*/ 1461503 w 1864957"/>
                <a:gd name="connsiteY3" fmla="*/ 65598 h 2455754"/>
                <a:gd name="connsiteX4" fmla="*/ 1460329 w 1864957"/>
                <a:gd name="connsiteY4" fmla="*/ 73055 h 2455754"/>
                <a:gd name="connsiteX5" fmla="*/ 1832032 w 1864957"/>
                <a:gd name="connsiteY5" fmla="*/ 999149 h 2455754"/>
                <a:gd name="connsiteX6" fmla="*/ 1864957 w 1864957"/>
                <a:gd name="connsiteY6" fmla="*/ 1024458 h 2455754"/>
                <a:gd name="connsiteX7" fmla="*/ 1749366 w 1864957"/>
                <a:gd name="connsiteY7" fmla="*/ 1245269 h 2455754"/>
                <a:gd name="connsiteX8" fmla="*/ 1488389 w 1864957"/>
                <a:gd name="connsiteY8" fmla="*/ 2033253 h 2455754"/>
                <a:gd name="connsiteX9" fmla="*/ 1438701 w 1864957"/>
                <a:gd name="connsiteY9" fmla="*/ 2365295 h 2455754"/>
                <a:gd name="connsiteX10" fmla="*/ 1431950 w 1864957"/>
                <a:gd name="connsiteY10" fmla="*/ 2455754 h 2455754"/>
                <a:gd name="connsiteX11" fmla="*/ 1295043 w 1864957"/>
                <a:gd name="connsiteY11" fmla="*/ 2388245 h 2455754"/>
                <a:gd name="connsiteX12" fmla="*/ 27 w 1864957"/>
                <a:gd name="connsiteY12" fmla="*/ 175033 h 2455754"/>
                <a:gd name="connsiteX13" fmla="*/ 3744 w 1864957"/>
                <a:gd name="connsiteY13" fmla="*/ 107499 h 24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957" h="2455754">
                  <a:moveTo>
                    <a:pt x="3744" y="107499"/>
                  </a:moveTo>
                  <a:lnTo>
                    <a:pt x="27541" y="100634"/>
                  </a:lnTo>
                  <a:cubicBezTo>
                    <a:pt x="445188" y="-6831"/>
                    <a:pt x="875677" y="-27398"/>
                    <a:pt x="1293653" y="34964"/>
                  </a:cubicBezTo>
                  <a:lnTo>
                    <a:pt x="1461503" y="65598"/>
                  </a:lnTo>
                  <a:lnTo>
                    <a:pt x="1460329" y="73055"/>
                  </a:lnTo>
                  <a:cubicBezTo>
                    <a:pt x="1422409" y="432081"/>
                    <a:pt x="1569397" y="776099"/>
                    <a:pt x="1832032" y="999149"/>
                  </a:cubicBezTo>
                  <a:lnTo>
                    <a:pt x="1864957" y="1024458"/>
                  </a:lnTo>
                  <a:lnTo>
                    <a:pt x="1749366" y="1245269"/>
                  </a:lnTo>
                  <a:cubicBezTo>
                    <a:pt x="1631131" y="1495275"/>
                    <a:pt x="1543198" y="1759812"/>
                    <a:pt x="1488389" y="2033253"/>
                  </a:cubicBezTo>
                  <a:cubicBezTo>
                    <a:pt x="1466466" y="2142629"/>
                    <a:pt x="1449843" y="2253430"/>
                    <a:pt x="1438701" y="2365295"/>
                  </a:cubicBezTo>
                  <a:lnTo>
                    <a:pt x="1431950" y="2455754"/>
                  </a:lnTo>
                  <a:lnTo>
                    <a:pt x="1295043" y="2388245"/>
                  </a:lnTo>
                  <a:cubicBezTo>
                    <a:pt x="500011" y="1945633"/>
                    <a:pt x="-4212" y="1096908"/>
                    <a:pt x="27" y="175033"/>
                  </a:cubicBezTo>
                  <a:lnTo>
                    <a:pt x="3744" y="107499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 rot="4690307">
              <a:off x="4853284" y="3107887"/>
              <a:ext cx="2070860" cy="1573687"/>
            </a:xfrm>
            <a:custGeom>
              <a:avLst/>
              <a:gdLst>
                <a:gd name="connsiteX0" fmla="*/ 0 w 2574239"/>
                <a:gd name="connsiteY0" fmla="*/ 47565 h 1956216"/>
                <a:gd name="connsiteX1" fmla="*/ 2965 w 2574239"/>
                <a:gd name="connsiteY1" fmla="*/ 46832 h 1956216"/>
                <a:gd name="connsiteX2" fmla="*/ 1004643 w 2574239"/>
                <a:gd name="connsiteY2" fmla="*/ 54073 h 1956216"/>
                <a:gd name="connsiteX3" fmla="*/ 2457081 w 2574239"/>
                <a:gd name="connsiteY3" fmla="*/ 946776 h 1956216"/>
                <a:gd name="connsiteX4" fmla="*/ 2574239 w 2574239"/>
                <a:gd name="connsiteY4" fmla="*/ 1108593 h 1956216"/>
                <a:gd name="connsiteX5" fmla="*/ 2569435 w 2574239"/>
                <a:gd name="connsiteY5" fmla="*/ 1114395 h 1956216"/>
                <a:gd name="connsiteX6" fmla="*/ 1560185 w 2574239"/>
                <a:gd name="connsiteY6" fmla="*/ 1881709 h 1956216"/>
                <a:gd name="connsiteX7" fmla="*/ 1392315 w 2574239"/>
                <a:gd name="connsiteY7" fmla="*/ 1956216 h 1956216"/>
                <a:gd name="connsiteX8" fmla="*/ 1381891 w 2574239"/>
                <a:gd name="connsiteY8" fmla="*/ 1938475 h 1956216"/>
                <a:gd name="connsiteX9" fmla="*/ 706580 w 2574239"/>
                <a:gd name="connsiteY9" fmla="*/ 1477322 h 1956216"/>
                <a:gd name="connsiteX10" fmla="*/ 518044 w 2574239"/>
                <a:gd name="connsiteY10" fmla="*/ 1454888 h 1956216"/>
                <a:gd name="connsiteX11" fmla="*/ 445870 w 2574239"/>
                <a:gd name="connsiteY11" fmla="*/ 1459034 h 1956216"/>
                <a:gd name="connsiteX12" fmla="*/ 421515 w 2574239"/>
                <a:gd name="connsiteY12" fmla="*/ 1249813 h 1956216"/>
                <a:gd name="connsiteX13" fmla="*/ 56887 w 2574239"/>
                <a:gd name="connsiteY13" fmla="*/ 147062 h 1956216"/>
                <a:gd name="connsiteX14" fmla="*/ 0 w 2574239"/>
                <a:gd name="connsiteY14" fmla="*/ 47565 h 19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4239" h="1956216">
                  <a:moveTo>
                    <a:pt x="0" y="47565"/>
                  </a:moveTo>
                  <a:lnTo>
                    <a:pt x="2965" y="46832"/>
                  </a:lnTo>
                  <a:cubicBezTo>
                    <a:pt x="324516" y="-16244"/>
                    <a:pt x="663746" y="-17319"/>
                    <a:pt x="1004643" y="54073"/>
                  </a:cubicBezTo>
                  <a:cubicBezTo>
                    <a:pt x="1601214" y="179010"/>
                    <a:pt x="2104056" y="505179"/>
                    <a:pt x="2457081" y="946776"/>
                  </a:cubicBezTo>
                  <a:lnTo>
                    <a:pt x="2574239" y="1108593"/>
                  </a:lnTo>
                  <a:lnTo>
                    <a:pt x="2569435" y="1114395"/>
                  </a:lnTo>
                  <a:cubicBezTo>
                    <a:pt x="2284842" y="1438407"/>
                    <a:pt x="1940695" y="1697844"/>
                    <a:pt x="1560185" y="1881709"/>
                  </a:cubicBezTo>
                  <a:lnTo>
                    <a:pt x="1392315" y="1956216"/>
                  </a:lnTo>
                  <a:lnTo>
                    <a:pt x="1381891" y="1938475"/>
                  </a:lnTo>
                  <a:cubicBezTo>
                    <a:pt x="1232279" y="1709599"/>
                    <a:pt x="995355" y="1537798"/>
                    <a:pt x="706580" y="1477322"/>
                  </a:cubicBezTo>
                  <a:cubicBezTo>
                    <a:pt x="643410" y="1464092"/>
                    <a:pt x="580375" y="1456738"/>
                    <a:pt x="518044" y="1454888"/>
                  </a:cubicBezTo>
                  <a:lnTo>
                    <a:pt x="445870" y="1459034"/>
                  </a:lnTo>
                  <a:lnTo>
                    <a:pt x="421515" y="1249813"/>
                  </a:lnTo>
                  <a:cubicBezTo>
                    <a:pt x="364312" y="866906"/>
                    <a:pt x="241959" y="493621"/>
                    <a:pt x="56887" y="147062"/>
                  </a:cubicBezTo>
                  <a:lnTo>
                    <a:pt x="0" y="47565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 rot="4690307">
              <a:off x="2203358" y="3498905"/>
              <a:ext cx="2153729" cy="1328784"/>
            </a:xfrm>
            <a:custGeom>
              <a:avLst/>
              <a:gdLst>
                <a:gd name="connsiteX0" fmla="*/ 79802 w 2677252"/>
                <a:gd name="connsiteY0" fmla="*/ 919245 h 1651782"/>
                <a:gd name="connsiteX1" fmla="*/ 324321 w 2677252"/>
                <a:gd name="connsiteY1" fmla="*/ 237269 h 1651782"/>
                <a:gd name="connsiteX2" fmla="*/ 405032 w 2677252"/>
                <a:gd name="connsiteY2" fmla="*/ 86083 h 1651782"/>
                <a:gd name="connsiteX3" fmla="*/ 451664 w 2677252"/>
                <a:gd name="connsiteY3" fmla="*/ 109077 h 1651782"/>
                <a:gd name="connsiteX4" fmla="*/ 657969 w 2677252"/>
                <a:gd name="connsiteY4" fmla="*/ 174461 h 1651782"/>
                <a:gd name="connsiteX5" fmla="*/ 1461571 w 2677252"/>
                <a:gd name="connsiteY5" fmla="*/ 23029 h 1651782"/>
                <a:gd name="connsiteX6" fmla="*/ 1493376 w 2677252"/>
                <a:gd name="connsiteY6" fmla="*/ 0 h 1651782"/>
                <a:gd name="connsiteX7" fmla="*/ 1599373 w 2677252"/>
                <a:gd name="connsiteY7" fmla="*/ 120719 h 1651782"/>
                <a:gd name="connsiteX8" fmla="*/ 2526249 w 2677252"/>
                <a:gd name="connsiteY8" fmla="*/ 820658 h 1651782"/>
                <a:gd name="connsiteX9" fmla="*/ 2677252 w 2677252"/>
                <a:gd name="connsiteY9" fmla="*/ 892997 h 1651782"/>
                <a:gd name="connsiteX10" fmla="*/ 2635208 w 2677252"/>
                <a:gd name="connsiteY10" fmla="*/ 937915 h 1651782"/>
                <a:gd name="connsiteX11" fmla="*/ 359905 w 2677252"/>
                <a:gd name="connsiteY11" fmla="*/ 1597710 h 1651782"/>
                <a:gd name="connsiteX12" fmla="*/ 110134 w 2677252"/>
                <a:gd name="connsiteY12" fmla="*/ 1532096 h 1651782"/>
                <a:gd name="connsiteX13" fmla="*/ 0 w 2677252"/>
                <a:gd name="connsiteY13" fmla="*/ 1490906 h 1651782"/>
                <a:gd name="connsiteX14" fmla="*/ 806 w 2677252"/>
                <a:gd name="connsiteY14" fmla="*/ 1463112 h 1651782"/>
                <a:gd name="connsiteX15" fmla="*/ 79802 w 2677252"/>
                <a:gd name="connsiteY15" fmla="*/ 919245 h 165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7252" h="1651782">
                  <a:moveTo>
                    <a:pt x="79802" y="919245"/>
                  </a:moveTo>
                  <a:cubicBezTo>
                    <a:pt x="135333" y="682625"/>
                    <a:pt x="217556" y="453873"/>
                    <a:pt x="324321" y="237269"/>
                  </a:cubicBezTo>
                  <a:lnTo>
                    <a:pt x="405032" y="86083"/>
                  </a:lnTo>
                  <a:lnTo>
                    <a:pt x="451664" y="109077"/>
                  </a:lnTo>
                  <a:cubicBezTo>
                    <a:pt x="516822" y="137265"/>
                    <a:pt x="585775" y="159341"/>
                    <a:pt x="657969" y="174461"/>
                  </a:cubicBezTo>
                  <a:cubicBezTo>
                    <a:pt x="946745" y="234937"/>
                    <a:pt x="1232695" y="172639"/>
                    <a:pt x="1461571" y="23029"/>
                  </a:cubicBezTo>
                  <a:lnTo>
                    <a:pt x="1493376" y="0"/>
                  </a:lnTo>
                  <a:lnTo>
                    <a:pt x="1599373" y="120719"/>
                  </a:lnTo>
                  <a:cubicBezTo>
                    <a:pt x="1864110" y="403215"/>
                    <a:pt x="2176977" y="640758"/>
                    <a:pt x="2526249" y="820658"/>
                  </a:cubicBezTo>
                  <a:lnTo>
                    <a:pt x="2677252" y="892997"/>
                  </a:lnTo>
                  <a:lnTo>
                    <a:pt x="2635208" y="937915"/>
                  </a:lnTo>
                  <a:cubicBezTo>
                    <a:pt x="2053970" y="1501751"/>
                    <a:pt x="1212149" y="1776191"/>
                    <a:pt x="359905" y="1597710"/>
                  </a:cubicBezTo>
                  <a:cubicBezTo>
                    <a:pt x="274681" y="1579862"/>
                    <a:pt x="191369" y="1557907"/>
                    <a:pt x="110134" y="1532096"/>
                  </a:cubicBezTo>
                  <a:lnTo>
                    <a:pt x="0" y="1490906"/>
                  </a:lnTo>
                  <a:lnTo>
                    <a:pt x="806" y="1463112"/>
                  </a:lnTo>
                  <a:cubicBezTo>
                    <a:pt x="11520" y="1278601"/>
                    <a:pt x="38154" y="1096710"/>
                    <a:pt x="79802" y="919245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 rot="4690307">
              <a:off x="3965770" y="3720704"/>
              <a:ext cx="1400881" cy="2261981"/>
            </a:xfrm>
            <a:custGeom>
              <a:avLst/>
              <a:gdLst>
                <a:gd name="connsiteX0" fmla="*/ 219760 w 1741404"/>
                <a:gd name="connsiteY0" fmla="*/ 850035 h 2811819"/>
                <a:gd name="connsiteX1" fmla="*/ 386502 w 1741404"/>
                <a:gd name="connsiteY1" fmla="*/ 776029 h 2811819"/>
                <a:gd name="connsiteX2" fmla="*/ 1331011 w 1741404"/>
                <a:gd name="connsiteY2" fmla="*/ 100073 h 2811819"/>
                <a:gd name="connsiteX3" fmla="*/ 1424163 w 1741404"/>
                <a:gd name="connsiteY3" fmla="*/ 0 h 2811819"/>
                <a:gd name="connsiteX4" fmla="*/ 1452438 w 1741404"/>
                <a:gd name="connsiteY4" fmla="*/ 48120 h 2811819"/>
                <a:gd name="connsiteX5" fmla="*/ 1687332 w 1741404"/>
                <a:gd name="connsiteY5" fmla="*/ 1736704 h 2811819"/>
                <a:gd name="connsiteX6" fmla="*/ 1292040 w 1741404"/>
                <a:gd name="connsiteY6" fmla="*/ 2657116 h 2811819"/>
                <a:gd name="connsiteX7" fmla="*/ 1173120 w 1741404"/>
                <a:gd name="connsiteY7" fmla="*/ 2811819 h 2811819"/>
                <a:gd name="connsiteX8" fmla="*/ 1134375 w 1741404"/>
                <a:gd name="connsiteY8" fmla="*/ 2795944 h 2811819"/>
                <a:gd name="connsiteX9" fmla="*/ 100993 w 1741404"/>
                <a:gd name="connsiteY9" fmla="*/ 2061456 h 2811819"/>
                <a:gd name="connsiteX10" fmla="*/ 0 w 1741404"/>
                <a:gd name="connsiteY10" fmla="*/ 1946437 h 2811819"/>
                <a:gd name="connsiteX11" fmla="*/ 33476 w 1741404"/>
                <a:gd name="connsiteY11" fmla="*/ 1910673 h 2811819"/>
                <a:gd name="connsiteX12" fmla="*/ 264084 w 1741404"/>
                <a:gd name="connsiteY12" fmla="*/ 1438640 h 2811819"/>
                <a:gd name="connsiteX13" fmla="*/ 242259 w 1741404"/>
                <a:gd name="connsiteY13" fmla="*/ 913741 h 2811819"/>
                <a:gd name="connsiteX14" fmla="*/ 219760 w 1741404"/>
                <a:gd name="connsiteY14" fmla="*/ 850035 h 281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1404" h="2811819">
                  <a:moveTo>
                    <a:pt x="219760" y="850035"/>
                  </a:moveTo>
                  <a:lnTo>
                    <a:pt x="386502" y="776029"/>
                  </a:lnTo>
                  <a:cubicBezTo>
                    <a:pt x="735096" y="607586"/>
                    <a:pt x="1055134" y="379800"/>
                    <a:pt x="1331011" y="100073"/>
                  </a:cubicBezTo>
                  <a:lnTo>
                    <a:pt x="1424163" y="0"/>
                  </a:lnTo>
                  <a:lnTo>
                    <a:pt x="1452438" y="48120"/>
                  </a:lnTo>
                  <a:cubicBezTo>
                    <a:pt x="1715274" y="548671"/>
                    <a:pt x="1812269" y="1140134"/>
                    <a:pt x="1687332" y="1736704"/>
                  </a:cubicBezTo>
                  <a:cubicBezTo>
                    <a:pt x="1615940" y="2077602"/>
                    <a:pt x="1478839" y="2387894"/>
                    <a:pt x="1292040" y="2657116"/>
                  </a:cubicBezTo>
                  <a:lnTo>
                    <a:pt x="1173120" y="2811819"/>
                  </a:lnTo>
                  <a:lnTo>
                    <a:pt x="1134375" y="2795944"/>
                  </a:lnTo>
                  <a:cubicBezTo>
                    <a:pt x="740235" y="2620930"/>
                    <a:pt x="389969" y="2369817"/>
                    <a:pt x="100993" y="2061456"/>
                  </a:cubicBezTo>
                  <a:lnTo>
                    <a:pt x="0" y="1946437"/>
                  </a:lnTo>
                  <a:lnTo>
                    <a:pt x="33476" y="1910673"/>
                  </a:lnTo>
                  <a:cubicBezTo>
                    <a:pt x="145002" y="1779355"/>
                    <a:pt x="226286" y="1619124"/>
                    <a:pt x="264084" y="1438640"/>
                  </a:cubicBezTo>
                  <a:cubicBezTo>
                    <a:pt x="301881" y="1258155"/>
                    <a:pt x="291721" y="1078774"/>
                    <a:pt x="242259" y="913741"/>
                  </a:cubicBezTo>
                  <a:lnTo>
                    <a:pt x="219760" y="850035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857703" y="2851396"/>
              <a:ext cx="1352570" cy="1352570"/>
            </a:xfrm>
            <a:prstGeom prst="ellipse">
              <a:avLst/>
            </a:prstGeom>
            <a:ln>
              <a:noFill/>
            </a:ln>
            <a:sp3d extrusionH="4445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2142477" y="674100"/>
            <a:ext cx="4859046" cy="4846320"/>
            <a:chOff x="2465540" y="1328057"/>
            <a:chExt cx="4212920" cy="4201886"/>
          </a:xfrm>
          <a:effectLst>
            <a:outerShdw blurRad="101600" dist="63500" dir="2700000" sx="103000" sy="103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800000"/>
            </a:lightRig>
          </a:scene3d>
        </p:grpSpPr>
        <p:sp>
          <p:nvSpPr>
            <p:cNvPr id="5" name="橢圓 10"/>
            <p:cNvSpPr/>
            <p:nvPr/>
          </p:nvSpPr>
          <p:spPr>
            <a:xfrm>
              <a:off x="3541984" y="1328057"/>
              <a:ext cx="2042567" cy="2042568"/>
            </a:xfrm>
            <a:custGeom>
              <a:avLst/>
              <a:gdLst/>
              <a:ahLst/>
              <a:cxnLst/>
              <a:rect l="l" t="t" r="r" b="b"/>
              <a:pathLst>
                <a:path w="3124960" h="3124960">
                  <a:moveTo>
                    <a:pt x="1562480" y="0"/>
                  </a:moveTo>
                  <a:cubicBezTo>
                    <a:pt x="2425414" y="0"/>
                    <a:pt x="3124960" y="699546"/>
                    <a:pt x="3124960" y="1562480"/>
                  </a:cubicBezTo>
                  <a:cubicBezTo>
                    <a:pt x="3124960" y="2425414"/>
                    <a:pt x="2425414" y="3124960"/>
                    <a:pt x="1562480" y="3124960"/>
                  </a:cubicBezTo>
                  <a:lnTo>
                    <a:pt x="1557752" y="3124721"/>
                  </a:lnTo>
                  <a:cubicBezTo>
                    <a:pt x="1555439" y="2265537"/>
                    <a:pt x="859424" y="1569521"/>
                    <a:pt x="239" y="1567208"/>
                  </a:cubicBezTo>
                  <a:cubicBezTo>
                    <a:pt x="2" y="1565633"/>
                    <a:pt x="0" y="1564057"/>
                    <a:pt x="0" y="1562480"/>
                  </a:cubicBezTo>
                  <a:cubicBezTo>
                    <a:pt x="0" y="699546"/>
                    <a:pt x="699546" y="0"/>
                    <a:pt x="1562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444500" prstMaterial="matt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" name="橢圓 10"/>
            <p:cNvSpPr/>
            <p:nvPr/>
          </p:nvSpPr>
          <p:spPr>
            <a:xfrm rot="5400000">
              <a:off x="4635893" y="2403685"/>
              <a:ext cx="2042568" cy="2042567"/>
            </a:xfrm>
            <a:custGeom>
              <a:avLst/>
              <a:gdLst/>
              <a:ahLst/>
              <a:cxnLst/>
              <a:rect l="l" t="t" r="r" b="b"/>
              <a:pathLst>
                <a:path w="3124960" h="3124960">
                  <a:moveTo>
                    <a:pt x="1562480" y="0"/>
                  </a:moveTo>
                  <a:cubicBezTo>
                    <a:pt x="2425414" y="0"/>
                    <a:pt x="3124960" y="699546"/>
                    <a:pt x="3124960" y="1562480"/>
                  </a:cubicBezTo>
                  <a:cubicBezTo>
                    <a:pt x="3124960" y="2425414"/>
                    <a:pt x="2425414" y="3124960"/>
                    <a:pt x="1562480" y="3124960"/>
                  </a:cubicBezTo>
                  <a:lnTo>
                    <a:pt x="1557752" y="3124721"/>
                  </a:lnTo>
                  <a:cubicBezTo>
                    <a:pt x="1555439" y="2265537"/>
                    <a:pt x="859424" y="1569521"/>
                    <a:pt x="239" y="1567208"/>
                  </a:cubicBezTo>
                  <a:cubicBezTo>
                    <a:pt x="2" y="1565633"/>
                    <a:pt x="0" y="1564057"/>
                    <a:pt x="0" y="1562480"/>
                  </a:cubicBezTo>
                  <a:cubicBezTo>
                    <a:pt x="0" y="699546"/>
                    <a:pt x="699546" y="0"/>
                    <a:pt x="1562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444500" prstMaterial="matt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" name="橢圓 10"/>
            <p:cNvSpPr/>
            <p:nvPr/>
          </p:nvSpPr>
          <p:spPr>
            <a:xfrm rot="10800000">
              <a:off x="3546311" y="3487375"/>
              <a:ext cx="2042567" cy="2042568"/>
            </a:xfrm>
            <a:custGeom>
              <a:avLst/>
              <a:gdLst/>
              <a:ahLst/>
              <a:cxnLst/>
              <a:rect l="l" t="t" r="r" b="b"/>
              <a:pathLst>
                <a:path w="3124960" h="3124960">
                  <a:moveTo>
                    <a:pt x="1562480" y="0"/>
                  </a:moveTo>
                  <a:cubicBezTo>
                    <a:pt x="2425414" y="0"/>
                    <a:pt x="3124960" y="699546"/>
                    <a:pt x="3124960" y="1562480"/>
                  </a:cubicBezTo>
                  <a:cubicBezTo>
                    <a:pt x="3124960" y="2425414"/>
                    <a:pt x="2425414" y="3124960"/>
                    <a:pt x="1562480" y="3124960"/>
                  </a:cubicBezTo>
                  <a:lnTo>
                    <a:pt x="1557752" y="3124721"/>
                  </a:lnTo>
                  <a:cubicBezTo>
                    <a:pt x="1555439" y="2265537"/>
                    <a:pt x="859424" y="1569521"/>
                    <a:pt x="239" y="1567208"/>
                  </a:cubicBezTo>
                  <a:cubicBezTo>
                    <a:pt x="2" y="1565633"/>
                    <a:pt x="0" y="1564057"/>
                    <a:pt x="0" y="1562480"/>
                  </a:cubicBezTo>
                  <a:cubicBezTo>
                    <a:pt x="0" y="699546"/>
                    <a:pt x="699546" y="0"/>
                    <a:pt x="15624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444500" prstMaterial="matt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" name="橢圓 10"/>
            <p:cNvSpPr/>
            <p:nvPr/>
          </p:nvSpPr>
          <p:spPr>
            <a:xfrm rot="16200000">
              <a:off x="2465540" y="2405845"/>
              <a:ext cx="2042568" cy="2042567"/>
            </a:xfrm>
            <a:custGeom>
              <a:avLst/>
              <a:gdLst/>
              <a:ahLst/>
              <a:cxnLst/>
              <a:rect l="l" t="t" r="r" b="b"/>
              <a:pathLst>
                <a:path w="3124960" h="3124960">
                  <a:moveTo>
                    <a:pt x="1562480" y="0"/>
                  </a:moveTo>
                  <a:cubicBezTo>
                    <a:pt x="2425414" y="0"/>
                    <a:pt x="3124960" y="699546"/>
                    <a:pt x="3124960" y="1562480"/>
                  </a:cubicBezTo>
                  <a:cubicBezTo>
                    <a:pt x="3124960" y="2425414"/>
                    <a:pt x="2425414" y="3124960"/>
                    <a:pt x="1562480" y="3124960"/>
                  </a:cubicBezTo>
                  <a:lnTo>
                    <a:pt x="1557752" y="3124721"/>
                  </a:lnTo>
                  <a:cubicBezTo>
                    <a:pt x="1555439" y="2265537"/>
                    <a:pt x="859424" y="1569521"/>
                    <a:pt x="239" y="1567208"/>
                  </a:cubicBezTo>
                  <a:cubicBezTo>
                    <a:pt x="2" y="1565633"/>
                    <a:pt x="0" y="1564057"/>
                    <a:pt x="0" y="1562480"/>
                  </a:cubicBezTo>
                  <a:cubicBezTo>
                    <a:pt x="0" y="699546"/>
                    <a:pt x="699546" y="0"/>
                    <a:pt x="1562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444500" prstMaterial="matte">
              <a:bevelT w="114300" prst="hardEdge"/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1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043118" y="494100"/>
            <a:ext cx="5057764" cy="4914900"/>
            <a:chOff x="2349753" y="1269524"/>
            <a:chExt cx="4444494" cy="4318952"/>
          </a:xfrm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  <a:scene3d>
            <a:camera prst="perspectiveRelaxed">
              <a:rot lat="18573601" lon="0" rev="0"/>
            </a:camera>
            <a:lightRig rig="threePt" dir="t">
              <a:rot lat="0" lon="0" rev="3000000"/>
            </a:lightRig>
          </a:scene3d>
        </p:grpSpPr>
        <p:sp>
          <p:nvSpPr>
            <p:cNvPr id="5" name="手繪多邊形 4"/>
            <p:cNvSpPr/>
            <p:nvPr/>
          </p:nvSpPr>
          <p:spPr>
            <a:xfrm rot="3600000">
              <a:off x="3147926" y="1391282"/>
              <a:ext cx="3023354" cy="2779838"/>
            </a:xfrm>
            <a:custGeom>
              <a:avLst/>
              <a:gdLst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33944 w 3303554"/>
                <a:gd name="connsiteY26" fmla="*/ 1340405 h 3037469"/>
                <a:gd name="connsiteX27" fmla="*/ 1508142 w 3303554"/>
                <a:gd name="connsiteY27" fmla="*/ 1537099 h 3037469"/>
                <a:gd name="connsiteX28" fmla="*/ 1507439 w 3303554"/>
                <a:gd name="connsiteY28" fmla="*/ 1568561 h 3037469"/>
                <a:gd name="connsiteX29" fmla="*/ 1480544 w 3303554"/>
                <a:gd name="connsiteY29" fmla="*/ 1584900 h 3037469"/>
                <a:gd name="connsiteX30" fmla="*/ 752291 w 3303554"/>
                <a:gd name="connsiteY30" fmla="*/ 2954581 h 3037469"/>
                <a:gd name="connsiteX31" fmla="*/ 756475 w 3303554"/>
                <a:gd name="connsiteY31" fmla="*/ 3037469 h 3037469"/>
                <a:gd name="connsiteX32" fmla="*/ 684170 w 3303554"/>
                <a:gd name="connsiteY32" fmla="*/ 2990709 h 3037469"/>
                <a:gd name="connsiteX33" fmla="*/ 221572 w 3303554"/>
                <a:gd name="connsiteY33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08142 w 3303554"/>
                <a:gd name="connsiteY26" fmla="*/ 1537099 h 3037469"/>
                <a:gd name="connsiteX27" fmla="*/ 1507439 w 3303554"/>
                <a:gd name="connsiteY27" fmla="*/ 1568561 h 3037469"/>
                <a:gd name="connsiteX28" fmla="*/ 1480544 w 3303554"/>
                <a:gd name="connsiteY28" fmla="*/ 1584900 h 3037469"/>
                <a:gd name="connsiteX29" fmla="*/ 752291 w 3303554"/>
                <a:gd name="connsiteY29" fmla="*/ 2954581 h 3037469"/>
                <a:gd name="connsiteX30" fmla="*/ 756475 w 3303554"/>
                <a:gd name="connsiteY30" fmla="*/ 3037469 h 3037469"/>
                <a:gd name="connsiteX31" fmla="*/ 684170 w 3303554"/>
                <a:gd name="connsiteY31" fmla="*/ 2990709 h 3037469"/>
                <a:gd name="connsiteX32" fmla="*/ 221572 w 3303554"/>
                <a:gd name="connsiteY32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8142 w 3303554"/>
                <a:gd name="connsiteY25" fmla="*/ 1537099 h 3037469"/>
                <a:gd name="connsiteX26" fmla="*/ 1507439 w 3303554"/>
                <a:gd name="connsiteY26" fmla="*/ 1568561 h 3037469"/>
                <a:gd name="connsiteX27" fmla="*/ 1480544 w 3303554"/>
                <a:gd name="connsiteY27" fmla="*/ 1584900 h 3037469"/>
                <a:gd name="connsiteX28" fmla="*/ 752291 w 3303554"/>
                <a:gd name="connsiteY28" fmla="*/ 2954581 h 3037469"/>
                <a:gd name="connsiteX29" fmla="*/ 756475 w 3303554"/>
                <a:gd name="connsiteY29" fmla="*/ 3037469 h 3037469"/>
                <a:gd name="connsiteX30" fmla="*/ 684170 w 3303554"/>
                <a:gd name="connsiteY30" fmla="*/ 2990709 h 3037469"/>
                <a:gd name="connsiteX31" fmla="*/ 221572 w 3303554"/>
                <a:gd name="connsiteY31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7439 w 3303554"/>
                <a:gd name="connsiteY25" fmla="*/ 1568561 h 3037469"/>
                <a:gd name="connsiteX26" fmla="*/ 1480544 w 3303554"/>
                <a:gd name="connsiteY26" fmla="*/ 1584900 h 3037469"/>
                <a:gd name="connsiteX27" fmla="*/ 752291 w 3303554"/>
                <a:gd name="connsiteY27" fmla="*/ 2954581 h 3037469"/>
                <a:gd name="connsiteX28" fmla="*/ 756475 w 3303554"/>
                <a:gd name="connsiteY28" fmla="*/ 3037469 h 3037469"/>
                <a:gd name="connsiteX29" fmla="*/ 684170 w 3303554"/>
                <a:gd name="connsiteY29" fmla="*/ 2990709 h 3037469"/>
                <a:gd name="connsiteX30" fmla="*/ 221572 w 3303554"/>
                <a:gd name="connsiteY30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7439 w 3303554"/>
                <a:gd name="connsiteY24" fmla="*/ 1568561 h 3037469"/>
                <a:gd name="connsiteX25" fmla="*/ 1480544 w 3303554"/>
                <a:gd name="connsiteY25" fmla="*/ 1584900 h 3037469"/>
                <a:gd name="connsiteX26" fmla="*/ 752291 w 3303554"/>
                <a:gd name="connsiteY26" fmla="*/ 2954581 h 3037469"/>
                <a:gd name="connsiteX27" fmla="*/ 756475 w 3303554"/>
                <a:gd name="connsiteY27" fmla="*/ 3037469 h 3037469"/>
                <a:gd name="connsiteX28" fmla="*/ 684170 w 3303554"/>
                <a:gd name="connsiteY28" fmla="*/ 2990709 h 3037469"/>
                <a:gd name="connsiteX29" fmla="*/ 221572 w 3303554"/>
                <a:gd name="connsiteY29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72954 w 3303554"/>
                <a:gd name="connsiteY15" fmla="*/ 1311329 h 3037469"/>
                <a:gd name="connsiteX16" fmla="*/ 2532768 w 3303554"/>
                <a:gd name="connsiteY16" fmla="*/ 1309299 h 3037469"/>
                <a:gd name="connsiteX17" fmla="*/ 2501698 w 3303554"/>
                <a:gd name="connsiteY17" fmla="*/ 1302266 h 3037469"/>
                <a:gd name="connsiteX18" fmla="*/ 2349101 w 3303554"/>
                <a:gd name="connsiteY18" fmla="*/ 1298250 h 3037469"/>
                <a:gd name="connsiteX19" fmla="*/ 2286636 w 3303554"/>
                <a:gd name="connsiteY19" fmla="*/ 1308730 h 3037469"/>
                <a:gd name="connsiteX20" fmla="*/ 2235184 w 3303554"/>
                <a:gd name="connsiteY20" fmla="*/ 1311329 h 3037469"/>
                <a:gd name="connsiteX21" fmla="*/ 1616733 w 3303554"/>
                <a:gd name="connsiteY21" fmla="*/ 1502162 h 3037469"/>
                <a:gd name="connsiteX22" fmla="*/ 1507439 w 3303554"/>
                <a:gd name="connsiteY22" fmla="*/ 1568559 h 3037469"/>
                <a:gd name="connsiteX23" fmla="*/ 1507439 w 3303554"/>
                <a:gd name="connsiteY23" fmla="*/ 1568561 h 3037469"/>
                <a:gd name="connsiteX24" fmla="*/ 1480544 w 3303554"/>
                <a:gd name="connsiteY24" fmla="*/ 1584900 h 3037469"/>
                <a:gd name="connsiteX25" fmla="*/ 752291 w 3303554"/>
                <a:gd name="connsiteY25" fmla="*/ 2954581 h 3037469"/>
                <a:gd name="connsiteX26" fmla="*/ 756475 w 3303554"/>
                <a:gd name="connsiteY26" fmla="*/ 3037469 h 3037469"/>
                <a:gd name="connsiteX27" fmla="*/ 684170 w 3303554"/>
                <a:gd name="connsiteY27" fmla="*/ 2990709 h 3037469"/>
                <a:gd name="connsiteX28" fmla="*/ 221572 w 3303554"/>
                <a:gd name="connsiteY28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32768 w 3303554"/>
                <a:gd name="connsiteY15" fmla="*/ 1309299 h 3037469"/>
                <a:gd name="connsiteX16" fmla="*/ 2501698 w 3303554"/>
                <a:gd name="connsiteY16" fmla="*/ 1302266 h 3037469"/>
                <a:gd name="connsiteX17" fmla="*/ 2349101 w 3303554"/>
                <a:gd name="connsiteY17" fmla="*/ 1298250 h 3037469"/>
                <a:gd name="connsiteX18" fmla="*/ 2286636 w 3303554"/>
                <a:gd name="connsiteY18" fmla="*/ 1308730 h 3037469"/>
                <a:gd name="connsiteX19" fmla="*/ 2235184 w 3303554"/>
                <a:gd name="connsiteY19" fmla="*/ 1311329 h 3037469"/>
                <a:gd name="connsiteX20" fmla="*/ 1616733 w 3303554"/>
                <a:gd name="connsiteY20" fmla="*/ 1502162 h 3037469"/>
                <a:gd name="connsiteX21" fmla="*/ 1507439 w 3303554"/>
                <a:gd name="connsiteY21" fmla="*/ 1568559 h 3037469"/>
                <a:gd name="connsiteX22" fmla="*/ 1507439 w 3303554"/>
                <a:gd name="connsiteY22" fmla="*/ 1568561 h 3037469"/>
                <a:gd name="connsiteX23" fmla="*/ 1480544 w 3303554"/>
                <a:gd name="connsiteY23" fmla="*/ 1584900 h 3037469"/>
                <a:gd name="connsiteX24" fmla="*/ 752291 w 3303554"/>
                <a:gd name="connsiteY24" fmla="*/ 2954581 h 3037469"/>
                <a:gd name="connsiteX25" fmla="*/ 756475 w 3303554"/>
                <a:gd name="connsiteY25" fmla="*/ 3037469 h 3037469"/>
                <a:gd name="connsiteX26" fmla="*/ 684170 w 3303554"/>
                <a:gd name="connsiteY26" fmla="*/ 2990709 h 3037469"/>
                <a:gd name="connsiteX27" fmla="*/ 221572 w 3303554"/>
                <a:gd name="connsiteY27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501698 w 3303554"/>
                <a:gd name="connsiteY15" fmla="*/ 1302266 h 3037469"/>
                <a:gd name="connsiteX16" fmla="*/ 2349101 w 3303554"/>
                <a:gd name="connsiteY16" fmla="*/ 1298250 h 3037469"/>
                <a:gd name="connsiteX17" fmla="*/ 2286636 w 3303554"/>
                <a:gd name="connsiteY17" fmla="*/ 1308730 h 3037469"/>
                <a:gd name="connsiteX18" fmla="*/ 2235184 w 3303554"/>
                <a:gd name="connsiteY18" fmla="*/ 1311329 h 3037469"/>
                <a:gd name="connsiteX19" fmla="*/ 1616733 w 3303554"/>
                <a:gd name="connsiteY19" fmla="*/ 1502162 h 3037469"/>
                <a:gd name="connsiteX20" fmla="*/ 1507439 w 3303554"/>
                <a:gd name="connsiteY20" fmla="*/ 1568559 h 3037469"/>
                <a:gd name="connsiteX21" fmla="*/ 1507439 w 3303554"/>
                <a:gd name="connsiteY21" fmla="*/ 1568561 h 3037469"/>
                <a:gd name="connsiteX22" fmla="*/ 1480544 w 3303554"/>
                <a:gd name="connsiteY22" fmla="*/ 1584900 h 3037469"/>
                <a:gd name="connsiteX23" fmla="*/ 752291 w 3303554"/>
                <a:gd name="connsiteY23" fmla="*/ 2954581 h 3037469"/>
                <a:gd name="connsiteX24" fmla="*/ 756475 w 3303554"/>
                <a:gd name="connsiteY24" fmla="*/ 3037469 h 3037469"/>
                <a:gd name="connsiteX25" fmla="*/ 684170 w 3303554"/>
                <a:gd name="connsiteY25" fmla="*/ 2990709 h 3037469"/>
                <a:gd name="connsiteX26" fmla="*/ 221572 w 3303554"/>
                <a:gd name="connsiteY26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349101 w 3303554"/>
                <a:gd name="connsiteY15" fmla="*/ 1298250 h 3037469"/>
                <a:gd name="connsiteX16" fmla="*/ 2286636 w 3303554"/>
                <a:gd name="connsiteY16" fmla="*/ 1308730 h 3037469"/>
                <a:gd name="connsiteX17" fmla="*/ 2235184 w 3303554"/>
                <a:gd name="connsiteY17" fmla="*/ 1311329 h 3037469"/>
                <a:gd name="connsiteX18" fmla="*/ 1616733 w 3303554"/>
                <a:gd name="connsiteY18" fmla="*/ 1502162 h 3037469"/>
                <a:gd name="connsiteX19" fmla="*/ 1507439 w 3303554"/>
                <a:gd name="connsiteY19" fmla="*/ 1568559 h 3037469"/>
                <a:gd name="connsiteX20" fmla="*/ 1507439 w 3303554"/>
                <a:gd name="connsiteY20" fmla="*/ 1568561 h 3037469"/>
                <a:gd name="connsiteX21" fmla="*/ 1480544 w 3303554"/>
                <a:gd name="connsiteY21" fmla="*/ 1584900 h 3037469"/>
                <a:gd name="connsiteX22" fmla="*/ 752291 w 3303554"/>
                <a:gd name="connsiteY22" fmla="*/ 2954581 h 3037469"/>
                <a:gd name="connsiteX23" fmla="*/ 756475 w 3303554"/>
                <a:gd name="connsiteY23" fmla="*/ 3037469 h 3037469"/>
                <a:gd name="connsiteX24" fmla="*/ 684170 w 3303554"/>
                <a:gd name="connsiteY24" fmla="*/ 2990709 h 3037469"/>
                <a:gd name="connsiteX25" fmla="*/ 221572 w 3303554"/>
                <a:gd name="connsiteY25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286636 w 3303554"/>
                <a:gd name="connsiteY15" fmla="*/ 1308730 h 3037469"/>
                <a:gd name="connsiteX16" fmla="*/ 2235184 w 3303554"/>
                <a:gd name="connsiteY16" fmla="*/ 1311329 h 3037469"/>
                <a:gd name="connsiteX17" fmla="*/ 1616733 w 3303554"/>
                <a:gd name="connsiteY17" fmla="*/ 1502162 h 3037469"/>
                <a:gd name="connsiteX18" fmla="*/ 1507439 w 3303554"/>
                <a:gd name="connsiteY18" fmla="*/ 1568559 h 3037469"/>
                <a:gd name="connsiteX19" fmla="*/ 1507439 w 3303554"/>
                <a:gd name="connsiteY19" fmla="*/ 1568561 h 3037469"/>
                <a:gd name="connsiteX20" fmla="*/ 1480544 w 3303554"/>
                <a:gd name="connsiteY20" fmla="*/ 1584900 h 3037469"/>
                <a:gd name="connsiteX21" fmla="*/ 752291 w 3303554"/>
                <a:gd name="connsiteY21" fmla="*/ 2954581 h 3037469"/>
                <a:gd name="connsiteX22" fmla="*/ 756475 w 3303554"/>
                <a:gd name="connsiteY22" fmla="*/ 3037469 h 3037469"/>
                <a:gd name="connsiteX23" fmla="*/ 684170 w 3303554"/>
                <a:gd name="connsiteY23" fmla="*/ 2990709 h 3037469"/>
                <a:gd name="connsiteX24" fmla="*/ 221572 w 3303554"/>
                <a:gd name="connsiteY24" fmla="*/ 826165 h 30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03554" h="3037469">
                  <a:moveTo>
                    <a:pt x="221572" y="826165"/>
                  </a:moveTo>
                  <a:cubicBezTo>
                    <a:pt x="649190" y="85509"/>
                    <a:pt x="1563798" y="-198690"/>
                    <a:pt x="2327421" y="144515"/>
                  </a:cubicBezTo>
                  <a:lnTo>
                    <a:pt x="2404069" y="183752"/>
                  </a:lnTo>
                  <a:lnTo>
                    <a:pt x="2404070" y="183752"/>
                  </a:lnTo>
                  <a:lnTo>
                    <a:pt x="2477944" y="221571"/>
                  </a:lnTo>
                  <a:cubicBezTo>
                    <a:pt x="2971715" y="506649"/>
                    <a:pt x="3262616" y="1008168"/>
                    <a:pt x="3299996" y="1537098"/>
                  </a:cubicBezTo>
                  <a:lnTo>
                    <a:pt x="3300698" y="1568559"/>
                  </a:lnTo>
                  <a:lnTo>
                    <a:pt x="3303554" y="1696409"/>
                  </a:lnTo>
                  <a:cubicBezTo>
                    <a:pt x="3298021" y="1909418"/>
                    <a:pt x="3251115" y="2123788"/>
                    <a:pt x="3159594" y="2327420"/>
                  </a:cubicBezTo>
                  <a:lnTo>
                    <a:pt x="3147919" y="2350226"/>
                  </a:lnTo>
                  <a:lnTo>
                    <a:pt x="3153759" y="2335265"/>
                  </a:lnTo>
                  <a:cubicBezTo>
                    <a:pt x="3269932" y="1986753"/>
                    <a:pt x="3129518" y="1593069"/>
                    <a:pt x="2798976" y="1402230"/>
                  </a:cubicBezTo>
                  <a:cubicBezTo>
                    <a:pt x="2751755" y="1374967"/>
                    <a:pt x="2702890" y="1353134"/>
                    <a:pt x="2653103" y="1336539"/>
                  </a:cubicBezTo>
                  <a:lnTo>
                    <a:pt x="2532768" y="1309299"/>
                  </a:lnTo>
                  <a:lnTo>
                    <a:pt x="2532768" y="1309299"/>
                  </a:lnTo>
                  <a:lnTo>
                    <a:pt x="2286636" y="1308730"/>
                  </a:lnTo>
                  <a:lnTo>
                    <a:pt x="2235184" y="1311329"/>
                  </a:lnTo>
                  <a:cubicBezTo>
                    <a:pt x="2013073" y="1333885"/>
                    <a:pt x="1803970" y="1400448"/>
                    <a:pt x="1616733" y="1502162"/>
                  </a:cubicBezTo>
                  <a:lnTo>
                    <a:pt x="1507439" y="1568559"/>
                  </a:lnTo>
                  <a:cubicBezTo>
                    <a:pt x="1489223" y="1579625"/>
                    <a:pt x="1511922" y="1565838"/>
                    <a:pt x="1507439" y="1568561"/>
                  </a:cubicBezTo>
                  <a:lnTo>
                    <a:pt x="1480544" y="1584900"/>
                  </a:lnTo>
                  <a:cubicBezTo>
                    <a:pt x="1041168" y="1881736"/>
                    <a:pt x="752290" y="2384423"/>
                    <a:pt x="752291" y="2954581"/>
                  </a:cubicBezTo>
                  <a:lnTo>
                    <a:pt x="756475" y="3037469"/>
                  </a:lnTo>
                  <a:lnTo>
                    <a:pt x="684170" y="2990709"/>
                  </a:lnTo>
                  <a:cubicBezTo>
                    <a:pt x="5135" y="2500994"/>
                    <a:pt x="-206046" y="1566821"/>
                    <a:pt x="221572" y="8261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444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6" name="手繪多邊形 5"/>
            <p:cNvSpPr/>
            <p:nvPr/>
          </p:nvSpPr>
          <p:spPr>
            <a:xfrm rot="10800000">
              <a:off x="3770893" y="2808638"/>
              <a:ext cx="3023354" cy="2779838"/>
            </a:xfrm>
            <a:custGeom>
              <a:avLst/>
              <a:gdLst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33944 w 3303554"/>
                <a:gd name="connsiteY26" fmla="*/ 1340405 h 3037469"/>
                <a:gd name="connsiteX27" fmla="*/ 1508142 w 3303554"/>
                <a:gd name="connsiteY27" fmla="*/ 1537099 h 3037469"/>
                <a:gd name="connsiteX28" fmla="*/ 1507439 w 3303554"/>
                <a:gd name="connsiteY28" fmla="*/ 1568561 h 3037469"/>
                <a:gd name="connsiteX29" fmla="*/ 1480544 w 3303554"/>
                <a:gd name="connsiteY29" fmla="*/ 1584900 h 3037469"/>
                <a:gd name="connsiteX30" fmla="*/ 752291 w 3303554"/>
                <a:gd name="connsiteY30" fmla="*/ 2954581 h 3037469"/>
                <a:gd name="connsiteX31" fmla="*/ 756475 w 3303554"/>
                <a:gd name="connsiteY31" fmla="*/ 3037469 h 3037469"/>
                <a:gd name="connsiteX32" fmla="*/ 684170 w 3303554"/>
                <a:gd name="connsiteY32" fmla="*/ 2990709 h 3037469"/>
                <a:gd name="connsiteX33" fmla="*/ 221572 w 3303554"/>
                <a:gd name="connsiteY33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08142 w 3303554"/>
                <a:gd name="connsiteY26" fmla="*/ 1537099 h 3037469"/>
                <a:gd name="connsiteX27" fmla="*/ 1507439 w 3303554"/>
                <a:gd name="connsiteY27" fmla="*/ 1568561 h 3037469"/>
                <a:gd name="connsiteX28" fmla="*/ 1480544 w 3303554"/>
                <a:gd name="connsiteY28" fmla="*/ 1584900 h 3037469"/>
                <a:gd name="connsiteX29" fmla="*/ 752291 w 3303554"/>
                <a:gd name="connsiteY29" fmla="*/ 2954581 h 3037469"/>
                <a:gd name="connsiteX30" fmla="*/ 756475 w 3303554"/>
                <a:gd name="connsiteY30" fmla="*/ 3037469 h 3037469"/>
                <a:gd name="connsiteX31" fmla="*/ 684170 w 3303554"/>
                <a:gd name="connsiteY31" fmla="*/ 2990709 h 3037469"/>
                <a:gd name="connsiteX32" fmla="*/ 221572 w 3303554"/>
                <a:gd name="connsiteY32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8142 w 3303554"/>
                <a:gd name="connsiteY25" fmla="*/ 1537099 h 3037469"/>
                <a:gd name="connsiteX26" fmla="*/ 1507439 w 3303554"/>
                <a:gd name="connsiteY26" fmla="*/ 1568561 h 3037469"/>
                <a:gd name="connsiteX27" fmla="*/ 1480544 w 3303554"/>
                <a:gd name="connsiteY27" fmla="*/ 1584900 h 3037469"/>
                <a:gd name="connsiteX28" fmla="*/ 752291 w 3303554"/>
                <a:gd name="connsiteY28" fmla="*/ 2954581 h 3037469"/>
                <a:gd name="connsiteX29" fmla="*/ 756475 w 3303554"/>
                <a:gd name="connsiteY29" fmla="*/ 3037469 h 3037469"/>
                <a:gd name="connsiteX30" fmla="*/ 684170 w 3303554"/>
                <a:gd name="connsiteY30" fmla="*/ 2990709 h 3037469"/>
                <a:gd name="connsiteX31" fmla="*/ 221572 w 3303554"/>
                <a:gd name="connsiteY31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7439 w 3303554"/>
                <a:gd name="connsiteY25" fmla="*/ 1568561 h 3037469"/>
                <a:gd name="connsiteX26" fmla="*/ 1480544 w 3303554"/>
                <a:gd name="connsiteY26" fmla="*/ 1584900 h 3037469"/>
                <a:gd name="connsiteX27" fmla="*/ 752291 w 3303554"/>
                <a:gd name="connsiteY27" fmla="*/ 2954581 h 3037469"/>
                <a:gd name="connsiteX28" fmla="*/ 756475 w 3303554"/>
                <a:gd name="connsiteY28" fmla="*/ 3037469 h 3037469"/>
                <a:gd name="connsiteX29" fmla="*/ 684170 w 3303554"/>
                <a:gd name="connsiteY29" fmla="*/ 2990709 h 3037469"/>
                <a:gd name="connsiteX30" fmla="*/ 221572 w 3303554"/>
                <a:gd name="connsiteY30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7439 w 3303554"/>
                <a:gd name="connsiteY24" fmla="*/ 1568561 h 3037469"/>
                <a:gd name="connsiteX25" fmla="*/ 1480544 w 3303554"/>
                <a:gd name="connsiteY25" fmla="*/ 1584900 h 3037469"/>
                <a:gd name="connsiteX26" fmla="*/ 752291 w 3303554"/>
                <a:gd name="connsiteY26" fmla="*/ 2954581 h 3037469"/>
                <a:gd name="connsiteX27" fmla="*/ 756475 w 3303554"/>
                <a:gd name="connsiteY27" fmla="*/ 3037469 h 3037469"/>
                <a:gd name="connsiteX28" fmla="*/ 684170 w 3303554"/>
                <a:gd name="connsiteY28" fmla="*/ 2990709 h 3037469"/>
                <a:gd name="connsiteX29" fmla="*/ 221572 w 3303554"/>
                <a:gd name="connsiteY29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72954 w 3303554"/>
                <a:gd name="connsiteY15" fmla="*/ 1311329 h 3037469"/>
                <a:gd name="connsiteX16" fmla="*/ 2532768 w 3303554"/>
                <a:gd name="connsiteY16" fmla="*/ 1309299 h 3037469"/>
                <a:gd name="connsiteX17" fmla="*/ 2501698 w 3303554"/>
                <a:gd name="connsiteY17" fmla="*/ 1302266 h 3037469"/>
                <a:gd name="connsiteX18" fmla="*/ 2349101 w 3303554"/>
                <a:gd name="connsiteY18" fmla="*/ 1298250 h 3037469"/>
                <a:gd name="connsiteX19" fmla="*/ 2286636 w 3303554"/>
                <a:gd name="connsiteY19" fmla="*/ 1308730 h 3037469"/>
                <a:gd name="connsiteX20" fmla="*/ 2235184 w 3303554"/>
                <a:gd name="connsiteY20" fmla="*/ 1311329 h 3037469"/>
                <a:gd name="connsiteX21" fmla="*/ 1616733 w 3303554"/>
                <a:gd name="connsiteY21" fmla="*/ 1502162 h 3037469"/>
                <a:gd name="connsiteX22" fmla="*/ 1507439 w 3303554"/>
                <a:gd name="connsiteY22" fmla="*/ 1568559 h 3037469"/>
                <a:gd name="connsiteX23" fmla="*/ 1507439 w 3303554"/>
                <a:gd name="connsiteY23" fmla="*/ 1568561 h 3037469"/>
                <a:gd name="connsiteX24" fmla="*/ 1480544 w 3303554"/>
                <a:gd name="connsiteY24" fmla="*/ 1584900 h 3037469"/>
                <a:gd name="connsiteX25" fmla="*/ 752291 w 3303554"/>
                <a:gd name="connsiteY25" fmla="*/ 2954581 h 3037469"/>
                <a:gd name="connsiteX26" fmla="*/ 756475 w 3303554"/>
                <a:gd name="connsiteY26" fmla="*/ 3037469 h 3037469"/>
                <a:gd name="connsiteX27" fmla="*/ 684170 w 3303554"/>
                <a:gd name="connsiteY27" fmla="*/ 2990709 h 3037469"/>
                <a:gd name="connsiteX28" fmla="*/ 221572 w 3303554"/>
                <a:gd name="connsiteY28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32768 w 3303554"/>
                <a:gd name="connsiteY15" fmla="*/ 1309299 h 3037469"/>
                <a:gd name="connsiteX16" fmla="*/ 2501698 w 3303554"/>
                <a:gd name="connsiteY16" fmla="*/ 1302266 h 3037469"/>
                <a:gd name="connsiteX17" fmla="*/ 2349101 w 3303554"/>
                <a:gd name="connsiteY17" fmla="*/ 1298250 h 3037469"/>
                <a:gd name="connsiteX18" fmla="*/ 2286636 w 3303554"/>
                <a:gd name="connsiteY18" fmla="*/ 1308730 h 3037469"/>
                <a:gd name="connsiteX19" fmla="*/ 2235184 w 3303554"/>
                <a:gd name="connsiteY19" fmla="*/ 1311329 h 3037469"/>
                <a:gd name="connsiteX20" fmla="*/ 1616733 w 3303554"/>
                <a:gd name="connsiteY20" fmla="*/ 1502162 h 3037469"/>
                <a:gd name="connsiteX21" fmla="*/ 1507439 w 3303554"/>
                <a:gd name="connsiteY21" fmla="*/ 1568559 h 3037469"/>
                <a:gd name="connsiteX22" fmla="*/ 1507439 w 3303554"/>
                <a:gd name="connsiteY22" fmla="*/ 1568561 h 3037469"/>
                <a:gd name="connsiteX23" fmla="*/ 1480544 w 3303554"/>
                <a:gd name="connsiteY23" fmla="*/ 1584900 h 3037469"/>
                <a:gd name="connsiteX24" fmla="*/ 752291 w 3303554"/>
                <a:gd name="connsiteY24" fmla="*/ 2954581 h 3037469"/>
                <a:gd name="connsiteX25" fmla="*/ 756475 w 3303554"/>
                <a:gd name="connsiteY25" fmla="*/ 3037469 h 3037469"/>
                <a:gd name="connsiteX26" fmla="*/ 684170 w 3303554"/>
                <a:gd name="connsiteY26" fmla="*/ 2990709 h 3037469"/>
                <a:gd name="connsiteX27" fmla="*/ 221572 w 3303554"/>
                <a:gd name="connsiteY27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501698 w 3303554"/>
                <a:gd name="connsiteY15" fmla="*/ 1302266 h 3037469"/>
                <a:gd name="connsiteX16" fmla="*/ 2349101 w 3303554"/>
                <a:gd name="connsiteY16" fmla="*/ 1298250 h 3037469"/>
                <a:gd name="connsiteX17" fmla="*/ 2286636 w 3303554"/>
                <a:gd name="connsiteY17" fmla="*/ 1308730 h 3037469"/>
                <a:gd name="connsiteX18" fmla="*/ 2235184 w 3303554"/>
                <a:gd name="connsiteY18" fmla="*/ 1311329 h 3037469"/>
                <a:gd name="connsiteX19" fmla="*/ 1616733 w 3303554"/>
                <a:gd name="connsiteY19" fmla="*/ 1502162 h 3037469"/>
                <a:gd name="connsiteX20" fmla="*/ 1507439 w 3303554"/>
                <a:gd name="connsiteY20" fmla="*/ 1568559 h 3037469"/>
                <a:gd name="connsiteX21" fmla="*/ 1507439 w 3303554"/>
                <a:gd name="connsiteY21" fmla="*/ 1568561 h 3037469"/>
                <a:gd name="connsiteX22" fmla="*/ 1480544 w 3303554"/>
                <a:gd name="connsiteY22" fmla="*/ 1584900 h 3037469"/>
                <a:gd name="connsiteX23" fmla="*/ 752291 w 3303554"/>
                <a:gd name="connsiteY23" fmla="*/ 2954581 h 3037469"/>
                <a:gd name="connsiteX24" fmla="*/ 756475 w 3303554"/>
                <a:gd name="connsiteY24" fmla="*/ 3037469 h 3037469"/>
                <a:gd name="connsiteX25" fmla="*/ 684170 w 3303554"/>
                <a:gd name="connsiteY25" fmla="*/ 2990709 h 3037469"/>
                <a:gd name="connsiteX26" fmla="*/ 221572 w 3303554"/>
                <a:gd name="connsiteY26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349101 w 3303554"/>
                <a:gd name="connsiteY15" fmla="*/ 1298250 h 3037469"/>
                <a:gd name="connsiteX16" fmla="*/ 2286636 w 3303554"/>
                <a:gd name="connsiteY16" fmla="*/ 1308730 h 3037469"/>
                <a:gd name="connsiteX17" fmla="*/ 2235184 w 3303554"/>
                <a:gd name="connsiteY17" fmla="*/ 1311329 h 3037469"/>
                <a:gd name="connsiteX18" fmla="*/ 1616733 w 3303554"/>
                <a:gd name="connsiteY18" fmla="*/ 1502162 h 3037469"/>
                <a:gd name="connsiteX19" fmla="*/ 1507439 w 3303554"/>
                <a:gd name="connsiteY19" fmla="*/ 1568559 h 3037469"/>
                <a:gd name="connsiteX20" fmla="*/ 1507439 w 3303554"/>
                <a:gd name="connsiteY20" fmla="*/ 1568561 h 3037469"/>
                <a:gd name="connsiteX21" fmla="*/ 1480544 w 3303554"/>
                <a:gd name="connsiteY21" fmla="*/ 1584900 h 3037469"/>
                <a:gd name="connsiteX22" fmla="*/ 752291 w 3303554"/>
                <a:gd name="connsiteY22" fmla="*/ 2954581 h 3037469"/>
                <a:gd name="connsiteX23" fmla="*/ 756475 w 3303554"/>
                <a:gd name="connsiteY23" fmla="*/ 3037469 h 3037469"/>
                <a:gd name="connsiteX24" fmla="*/ 684170 w 3303554"/>
                <a:gd name="connsiteY24" fmla="*/ 2990709 h 3037469"/>
                <a:gd name="connsiteX25" fmla="*/ 221572 w 3303554"/>
                <a:gd name="connsiteY25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286636 w 3303554"/>
                <a:gd name="connsiteY15" fmla="*/ 1308730 h 3037469"/>
                <a:gd name="connsiteX16" fmla="*/ 2235184 w 3303554"/>
                <a:gd name="connsiteY16" fmla="*/ 1311329 h 3037469"/>
                <a:gd name="connsiteX17" fmla="*/ 1616733 w 3303554"/>
                <a:gd name="connsiteY17" fmla="*/ 1502162 h 3037469"/>
                <a:gd name="connsiteX18" fmla="*/ 1507439 w 3303554"/>
                <a:gd name="connsiteY18" fmla="*/ 1568559 h 3037469"/>
                <a:gd name="connsiteX19" fmla="*/ 1507439 w 3303554"/>
                <a:gd name="connsiteY19" fmla="*/ 1568561 h 3037469"/>
                <a:gd name="connsiteX20" fmla="*/ 1480544 w 3303554"/>
                <a:gd name="connsiteY20" fmla="*/ 1584900 h 3037469"/>
                <a:gd name="connsiteX21" fmla="*/ 752291 w 3303554"/>
                <a:gd name="connsiteY21" fmla="*/ 2954581 h 3037469"/>
                <a:gd name="connsiteX22" fmla="*/ 756475 w 3303554"/>
                <a:gd name="connsiteY22" fmla="*/ 3037469 h 3037469"/>
                <a:gd name="connsiteX23" fmla="*/ 684170 w 3303554"/>
                <a:gd name="connsiteY23" fmla="*/ 2990709 h 3037469"/>
                <a:gd name="connsiteX24" fmla="*/ 221572 w 3303554"/>
                <a:gd name="connsiteY24" fmla="*/ 826165 h 30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03554" h="3037469">
                  <a:moveTo>
                    <a:pt x="221572" y="826165"/>
                  </a:moveTo>
                  <a:cubicBezTo>
                    <a:pt x="649190" y="85509"/>
                    <a:pt x="1563798" y="-198690"/>
                    <a:pt x="2327421" y="144515"/>
                  </a:cubicBezTo>
                  <a:lnTo>
                    <a:pt x="2404069" y="183752"/>
                  </a:lnTo>
                  <a:lnTo>
                    <a:pt x="2404070" y="183752"/>
                  </a:lnTo>
                  <a:lnTo>
                    <a:pt x="2477944" y="221571"/>
                  </a:lnTo>
                  <a:cubicBezTo>
                    <a:pt x="2971715" y="506649"/>
                    <a:pt x="3262616" y="1008168"/>
                    <a:pt x="3299996" y="1537098"/>
                  </a:cubicBezTo>
                  <a:lnTo>
                    <a:pt x="3300698" y="1568559"/>
                  </a:lnTo>
                  <a:lnTo>
                    <a:pt x="3303554" y="1696409"/>
                  </a:lnTo>
                  <a:cubicBezTo>
                    <a:pt x="3298021" y="1909418"/>
                    <a:pt x="3251115" y="2123788"/>
                    <a:pt x="3159594" y="2327420"/>
                  </a:cubicBezTo>
                  <a:lnTo>
                    <a:pt x="3147919" y="2350226"/>
                  </a:lnTo>
                  <a:lnTo>
                    <a:pt x="3153759" y="2335265"/>
                  </a:lnTo>
                  <a:cubicBezTo>
                    <a:pt x="3269932" y="1986753"/>
                    <a:pt x="3129518" y="1593069"/>
                    <a:pt x="2798976" y="1402230"/>
                  </a:cubicBezTo>
                  <a:cubicBezTo>
                    <a:pt x="2751755" y="1374967"/>
                    <a:pt x="2702890" y="1353134"/>
                    <a:pt x="2653103" y="1336539"/>
                  </a:cubicBezTo>
                  <a:lnTo>
                    <a:pt x="2532768" y="1309299"/>
                  </a:lnTo>
                  <a:lnTo>
                    <a:pt x="2532768" y="1309299"/>
                  </a:lnTo>
                  <a:lnTo>
                    <a:pt x="2286636" y="1308730"/>
                  </a:lnTo>
                  <a:lnTo>
                    <a:pt x="2235184" y="1311329"/>
                  </a:lnTo>
                  <a:cubicBezTo>
                    <a:pt x="2013073" y="1333885"/>
                    <a:pt x="1803970" y="1400448"/>
                    <a:pt x="1616733" y="1502162"/>
                  </a:cubicBezTo>
                  <a:lnTo>
                    <a:pt x="1507439" y="1568559"/>
                  </a:lnTo>
                  <a:cubicBezTo>
                    <a:pt x="1489223" y="1579625"/>
                    <a:pt x="1511922" y="1565838"/>
                    <a:pt x="1507439" y="1568561"/>
                  </a:cubicBezTo>
                  <a:lnTo>
                    <a:pt x="1480544" y="1584900"/>
                  </a:lnTo>
                  <a:cubicBezTo>
                    <a:pt x="1041168" y="1881736"/>
                    <a:pt x="752290" y="2384423"/>
                    <a:pt x="752291" y="2954581"/>
                  </a:cubicBezTo>
                  <a:lnTo>
                    <a:pt x="756475" y="3037469"/>
                  </a:lnTo>
                  <a:lnTo>
                    <a:pt x="684170" y="2990709"/>
                  </a:lnTo>
                  <a:cubicBezTo>
                    <a:pt x="5135" y="2500994"/>
                    <a:pt x="-206046" y="1566821"/>
                    <a:pt x="221572" y="826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444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  <p:sp>
          <p:nvSpPr>
            <p:cNvPr id="7" name="手繪多邊形 6"/>
            <p:cNvSpPr/>
            <p:nvPr/>
          </p:nvSpPr>
          <p:spPr>
            <a:xfrm rot="18000000">
              <a:off x="2227995" y="2640721"/>
              <a:ext cx="3023354" cy="2779838"/>
            </a:xfrm>
            <a:custGeom>
              <a:avLst/>
              <a:gdLst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33944 w 3303554"/>
                <a:gd name="connsiteY26" fmla="*/ 1340405 h 3037469"/>
                <a:gd name="connsiteX27" fmla="*/ 1508142 w 3303554"/>
                <a:gd name="connsiteY27" fmla="*/ 1537099 h 3037469"/>
                <a:gd name="connsiteX28" fmla="*/ 1507439 w 3303554"/>
                <a:gd name="connsiteY28" fmla="*/ 1568561 h 3037469"/>
                <a:gd name="connsiteX29" fmla="*/ 1480544 w 3303554"/>
                <a:gd name="connsiteY29" fmla="*/ 1584900 h 3037469"/>
                <a:gd name="connsiteX30" fmla="*/ 752291 w 3303554"/>
                <a:gd name="connsiteY30" fmla="*/ 2954581 h 3037469"/>
                <a:gd name="connsiteX31" fmla="*/ 756475 w 3303554"/>
                <a:gd name="connsiteY31" fmla="*/ 3037469 h 3037469"/>
                <a:gd name="connsiteX32" fmla="*/ 684170 w 3303554"/>
                <a:gd name="connsiteY32" fmla="*/ 2990709 h 3037469"/>
                <a:gd name="connsiteX33" fmla="*/ 221572 w 3303554"/>
                <a:gd name="connsiteY33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33944 w 3303554"/>
                <a:gd name="connsiteY25" fmla="*/ 1340404 h 3037469"/>
                <a:gd name="connsiteX26" fmla="*/ 1508142 w 3303554"/>
                <a:gd name="connsiteY26" fmla="*/ 1537099 h 3037469"/>
                <a:gd name="connsiteX27" fmla="*/ 1507439 w 3303554"/>
                <a:gd name="connsiteY27" fmla="*/ 1568561 h 3037469"/>
                <a:gd name="connsiteX28" fmla="*/ 1480544 w 3303554"/>
                <a:gd name="connsiteY28" fmla="*/ 1584900 h 3037469"/>
                <a:gd name="connsiteX29" fmla="*/ 752291 w 3303554"/>
                <a:gd name="connsiteY29" fmla="*/ 2954581 h 3037469"/>
                <a:gd name="connsiteX30" fmla="*/ 756475 w 3303554"/>
                <a:gd name="connsiteY30" fmla="*/ 3037469 h 3037469"/>
                <a:gd name="connsiteX31" fmla="*/ 684170 w 3303554"/>
                <a:gd name="connsiteY31" fmla="*/ 2990709 h 3037469"/>
                <a:gd name="connsiteX32" fmla="*/ 221572 w 3303554"/>
                <a:gd name="connsiteY32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8142 w 3303554"/>
                <a:gd name="connsiteY25" fmla="*/ 1537099 h 3037469"/>
                <a:gd name="connsiteX26" fmla="*/ 1507439 w 3303554"/>
                <a:gd name="connsiteY26" fmla="*/ 1568561 h 3037469"/>
                <a:gd name="connsiteX27" fmla="*/ 1480544 w 3303554"/>
                <a:gd name="connsiteY27" fmla="*/ 1584900 h 3037469"/>
                <a:gd name="connsiteX28" fmla="*/ 752291 w 3303554"/>
                <a:gd name="connsiteY28" fmla="*/ 2954581 h 3037469"/>
                <a:gd name="connsiteX29" fmla="*/ 756475 w 3303554"/>
                <a:gd name="connsiteY29" fmla="*/ 3037469 h 3037469"/>
                <a:gd name="connsiteX30" fmla="*/ 684170 w 3303554"/>
                <a:gd name="connsiteY30" fmla="*/ 2990709 h 3037469"/>
                <a:gd name="connsiteX31" fmla="*/ 221572 w 3303554"/>
                <a:gd name="connsiteY31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8142 w 3303554"/>
                <a:gd name="connsiteY24" fmla="*/ 1537098 h 3037469"/>
                <a:gd name="connsiteX25" fmla="*/ 1507439 w 3303554"/>
                <a:gd name="connsiteY25" fmla="*/ 1568561 h 3037469"/>
                <a:gd name="connsiteX26" fmla="*/ 1480544 w 3303554"/>
                <a:gd name="connsiteY26" fmla="*/ 1584900 h 3037469"/>
                <a:gd name="connsiteX27" fmla="*/ 752291 w 3303554"/>
                <a:gd name="connsiteY27" fmla="*/ 2954581 h 3037469"/>
                <a:gd name="connsiteX28" fmla="*/ 756475 w 3303554"/>
                <a:gd name="connsiteY28" fmla="*/ 3037469 h 3037469"/>
                <a:gd name="connsiteX29" fmla="*/ 684170 w 3303554"/>
                <a:gd name="connsiteY29" fmla="*/ 2990709 h 3037469"/>
                <a:gd name="connsiteX30" fmla="*/ 221572 w 3303554"/>
                <a:gd name="connsiteY30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3191405 w 3303554"/>
                <a:gd name="connsiteY15" fmla="*/ 1502162 h 3037469"/>
                <a:gd name="connsiteX16" fmla="*/ 2572954 w 3303554"/>
                <a:gd name="connsiteY16" fmla="*/ 1311329 h 3037469"/>
                <a:gd name="connsiteX17" fmla="*/ 2532768 w 3303554"/>
                <a:gd name="connsiteY17" fmla="*/ 1309299 h 3037469"/>
                <a:gd name="connsiteX18" fmla="*/ 2501698 w 3303554"/>
                <a:gd name="connsiteY18" fmla="*/ 1302266 h 3037469"/>
                <a:gd name="connsiteX19" fmla="*/ 2349101 w 3303554"/>
                <a:gd name="connsiteY19" fmla="*/ 1298250 h 3037469"/>
                <a:gd name="connsiteX20" fmla="*/ 2286636 w 3303554"/>
                <a:gd name="connsiteY20" fmla="*/ 1308730 h 3037469"/>
                <a:gd name="connsiteX21" fmla="*/ 2235184 w 3303554"/>
                <a:gd name="connsiteY21" fmla="*/ 1311329 h 3037469"/>
                <a:gd name="connsiteX22" fmla="*/ 1616733 w 3303554"/>
                <a:gd name="connsiteY22" fmla="*/ 1502162 h 3037469"/>
                <a:gd name="connsiteX23" fmla="*/ 1507439 w 3303554"/>
                <a:gd name="connsiteY23" fmla="*/ 1568559 h 3037469"/>
                <a:gd name="connsiteX24" fmla="*/ 1507439 w 3303554"/>
                <a:gd name="connsiteY24" fmla="*/ 1568561 h 3037469"/>
                <a:gd name="connsiteX25" fmla="*/ 1480544 w 3303554"/>
                <a:gd name="connsiteY25" fmla="*/ 1584900 h 3037469"/>
                <a:gd name="connsiteX26" fmla="*/ 752291 w 3303554"/>
                <a:gd name="connsiteY26" fmla="*/ 2954581 h 3037469"/>
                <a:gd name="connsiteX27" fmla="*/ 756475 w 3303554"/>
                <a:gd name="connsiteY27" fmla="*/ 3037469 h 3037469"/>
                <a:gd name="connsiteX28" fmla="*/ 684170 w 3303554"/>
                <a:gd name="connsiteY28" fmla="*/ 2990709 h 3037469"/>
                <a:gd name="connsiteX29" fmla="*/ 221572 w 3303554"/>
                <a:gd name="connsiteY29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72954 w 3303554"/>
                <a:gd name="connsiteY15" fmla="*/ 1311329 h 3037469"/>
                <a:gd name="connsiteX16" fmla="*/ 2532768 w 3303554"/>
                <a:gd name="connsiteY16" fmla="*/ 1309299 h 3037469"/>
                <a:gd name="connsiteX17" fmla="*/ 2501698 w 3303554"/>
                <a:gd name="connsiteY17" fmla="*/ 1302266 h 3037469"/>
                <a:gd name="connsiteX18" fmla="*/ 2349101 w 3303554"/>
                <a:gd name="connsiteY18" fmla="*/ 1298250 h 3037469"/>
                <a:gd name="connsiteX19" fmla="*/ 2286636 w 3303554"/>
                <a:gd name="connsiteY19" fmla="*/ 1308730 h 3037469"/>
                <a:gd name="connsiteX20" fmla="*/ 2235184 w 3303554"/>
                <a:gd name="connsiteY20" fmla="*/ 1311329 h 3037469"/>
                <a:gd name="connsiteX21" fmla="*/ 1616733 w 3303554"/>
                <a:gd name="connsiteY21" fmla="*/ 1502162 h 3037469"/>
                <a:gd name="connsiteX22" fmla="*/ 1507439 w 3303554"/>
                <a:gd name="connsiteY22" fmla="*/ 1568559 h 3037469"/>
                <a:gd name="connsiteX23" fmla="*/ 1507439 w 3303554"/>
                <a:gd name="connsiteY23" fmla="*/ 1568561 h 3037469"/>
                <a:gd name="connsiteX24" fmla="*/ 1480544 w 3303554"/>
                <a:gd name="connsiteY24" fmla="*/ 1584900 h 3037469"/>
                <a:gd name="connsiteX25" fmla="*/ 752291 w 3303554"/>
                <a:gd name="connsiteY25" fmla="*/ 2954581 h 3037469"/>
                <a:gd name="connsiteX26" fmla="*/ 756475 w 3303554"/>
                <a:gd name="connsiteY26" fmla="*/ 3037469 h 3037469"/>
                <a:gd name="connsiteX27" fmla="*/ 684170 w 3303554"/>
                <a:gd name="connsiteY27" fmla="*/ 2990709 h 3037469"/>
                <a:gd name="connsiteX28" fmla="*/ 221572 w 3303554"/>
                <a:gd name="connsiteY28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72954 w 3303554"/>
                <a:gd name="connsiteY14" fmla="*/ 1311329 h 3037469"/>
                <a:gd name="connsiteX15" fmla="*/ 2532768 w 3303554"/>
                <a:gd name="connsiteY15" fmla="*/ 1309299 h 3037469"/>
                <a:gd name="connsiteX16" fmla="*/ 2501698 w 3303554"/>
                <a:gd name="connsiteY16" fmla="*/ 1302266 h 3037469"/>
                <a:gd name="connsiteX17" fmla="*/ 2349101 w 3303554"/>
                <a:gd name="connsiteY17" fmla="*/ 1298250 h 3037469"/>
                <a:gd name="connsiteX18" fmla="*/ 2286636 w 3303554"/>
                <a:gd name="connsiteY18" fmla="*/ 1308730 h 3037469"/>
                <a:gd name="connsiteX19" fmla="*/ 2235184 w 3303554"/>
                <a:gd name="connsiteY19" fmla="*/ 1311329 h 3037469"/>
                <a:gd name="connsiteX20" fmla="*/ 1616733 w 3303554"/>
                <a:gd name="connsiteY20" fmla="*/ 1502162 h 3037469"/>
                <a:gd name="connsiteX21" fmla="*/ 1507439 w 3303554"/>
                <a:gd name="connsiteY21" fmla="*/ 1568559 h 3037469"/>
                <a:gd name="connsiteX22" fmla="*/ 1507439 w 3303554"/>
                <a:gd name="connsiteY22" fmla="*/ 1568561 h 3037469"/>
                <a:gd name="connsiteX23" fmla="*/ 1480544 w 3303554"/>
                <a:gd name="connsiteY23" fmla="*/ 1584900 h 3037469"/>
                <a:gd name="connsiteX24" fmla="*/ 752291 w 3303554"/>
                <a:gd name="connsiteY24" fmla="*/ 2954581 h 3037469"/>
                <a:gd name="connsiteX25" fmla="*/ 756475 w 3303554"/>
                <a:gd name="connsiteY25" fmla="*/ 3037469 h 3037469"/>
                <a:gd name="connsiteX26" fmla="*/ 684170 w 3303554"/>
                <a:gd name="connsiteY26" fmla="*/ 2990709 h 3037469"/>
                <a:gd name="connsiteX27" fmla="*/ 221572 w 3303554"/>
                <a:gd name="connsiteY27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501698 w 3303554"/>
                <a:gd name="connsiteY15" fmla="*/ 1302266 h 3037469"/>
                <a:gd name="connsiteX16" fmla="*/ 2349101 w 3303554"/>
                <a:gd name="connsiteY16" fmla="*/ 1298250 h 3037469"/>
                <a:gd name="connsiteX17" fmla="*/ 2286636 w 3303554"/>
                <a:gd name="connsiteY17" fmla="*/ 1308730 h 3037469"/>
                <a:gd name="connsiteX18" fmla="*/ 2235184 w 3303554"/>
                <a:gd name="connsiteY18" fmla="*/ 1311329 h 3037469"/>
                <a:gd name="connsiteX19" fmla="*/ 1616733 w 3303554"/>
                <a:gd name="connsiteY19" fmla="*/ 1502162 h 3037469"/>
                <a:gd name="connsiteX20" fmla="*/ 1507439 w 3303554"/>
                <a:gd name="connsiteY20" fmla="*/ 1568559 h 3037469"/>
                <a:gd name="connsiteX21" fmla="*/ 1507439 w 3303554"/>
                <a:gd name="connsiteY21" fmla="*/ 1568561 h 3037469"/>
                <a:gd name="connsiteX22" fmla="*/ 1480544 w 3303554"/>
                <a:gd name="connsiteY22" fmla="*/ 1584900 h 3037469"/>
                <a:gd name="connsiteX23" fmla="*/ 752291 w 3303554"/>
                <a:gd name="connsiteY23" fmla="*/ 2954581 h 3037469"/>
                <a:gd name="connsiteX24" fmla="*/ 756475 w 3303554"/>
                <a:gd name="connsiteY24" fmla="*/ 3037469 h 3037469"/>
                <a:gd name="connsiteX25" fmla="*/ 684170 w 3303554"/>
                <a:gd name="connsiteY25" fmla="*/ 2990709 h 3037469"/>
                <a:gd name="connsiteX26" fmla="*/ 221572 w 3303554"/>
                <a:gd name="connsiteY26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349101 w 3303554"/>
                <a:gd name="connsiteY15" fmla="*/ 1298250 h 3037469"/>
                <a:gd name="connsiteX16" fmla="*/ 2286636 w 3303554"/>
                <a:gd name="connsiteY16" fmla="*/ 1308730 h 3037469"/>
                <a:gd name="connsiteX17" fmla="*/ 2235184 w 3303554"/>
                <a:gd name="connsiteY17" fmla="*/ 1311329 h 3037469"/>
                <a:gd name="connsiteX18" fmla="*/ 1616733 w 3303554"/>
                <a:gd name="connsiteY18" fmla="*/ 1502162 h 3037469"/>
                <a:gd name="connsiteX19" fmla="*/ 1507439 w 3303554"/>
                <a:gd name="connsiteY19" fmla="*/ 1568559 h 3037469"/>
                <a:gd name="connsiteX20" fmla="*/ 1507439 w 3303554"/>
                <a:gd name="connsiteY20" fmla="*/ 1568561 h 3037469"/>
                <a:gd name="connsiteX21" fmla="*/ 1480544 w 3303554"/>
                <a:gd name="connsiteY21" fmla="*/ 1584900 h 3037469"/>
                <a:gd name="connsiteX22" fmla="*/ 752291 w 3303554"/>
                <a:gd name="connsiteY22" fmla="*/ 2954581 h 3037469"/>
                <a:gd name="connsiteX23" fmla="*/ 756475 w 3303554"/>
                <a:gd name="connsiteY23" fmla="*/ 3037469 h 3037469"/>
                <a:gd name="connsiteX24" fmla="*/ 684170 w 3303554"/>
                <a:gd name="connsiteY24" fmla="*/ 2990709 h 3037469"/>
                <a:gd name="connsiteX25" fmla="*/ 221572 w 3303554"/>
                <a:gd name="connsiteY25" fmla="*/ 826165 h 3037469"/>
                <a:gd name="connsiteX0" fmla="*/ 221572 w 3303554"/>
                <a:gd name="connsiteY0" fmla="*/ 826165 h 3037469"/>
                <a:gd name="connsiteX1" fmla="*/ 2327421 w 3303554"/>
                <a:gd name="connsiteY1" fmla="*/ 144515 h 3037469"/>
                <a:gd name="connsiteX2" fmla="*/ 2404069 w 3303554"/>
                <a:gd name="connsiteY2" fmla="*/ 183752 h 3037469"/>
                <a:gd name="connsiteX3" fmla="*/ 2404070 w 3303554"/>
                <a:gd name="connsiteY3" fmla="*/ 183752 h 3037469"/>
                <a:gd name="connsiteX4" fmla="*/ 2477944 w 3303554"/>
                <a:gd name="connsiteY4" fmla="*/ 221571 h 3037469"/>
                <a:gd name="connsiteX5" fmla="*/ 3299996 w 3303554"/>
                <a:gd name="connsiteY5" fmla="*/ 1537098 h 3037469"/>
                <a:gd name="connsiteX6" fmla="*/ 3300698 w 3303554"/>
                <a:gd name="connsiteY6" fmla="*/ 1568559 h 3037469"/>
                <a:gd name="connsiteX7" fmla="*/ 3303554 w 3303554"/>
                <a:gd name="connsiteY7" fmla="*/ 1696409 h 3037469"/>
                <a:gd name="connsiteX8" fmla="*/ 3159594 w 3303554"/>
                <a:gd name="connsiteY8" fmla="*/ 2327420 h 3037469"/>
                <a:gd name="connsiteX9" fmla="*/ 3147919 w 3303554"/>
                <a:gd name="connsiteY9" fmla="*/ 2350226 h 3037469"/>
                <a:gd name="connsiteX10" fmla="*/ 3153759 w 3303554"/>
                <a:gd name="connsiteY10" fmla="*/ 2335265 h 3037469"/>
                <a:gd name="connsiteX11" fmla="*/ 2798976 w 3303554"/>
                <a:gd name="connsiteY11" fmla="*/ 1402230 h 3037469"/>
                <a:gd name="connsiteX12" fmla="*/ 2653103 w 3303554"/>
                <a:gd name="connsiteY12" fmla="*/ 1336539 h 3037469"/>
                <a:gd name="connsiteX13" fmla="*/ 2532768 w 3303554"/>
                <a:gd name="connsiteY13" fmla="*/ 1309299 h 3037469"/>
                <a:gd name="connsiteX14" fmla="*/ 2532768 w 3303554"/>
                <a:gd name="connsiteY14" fmla="*/ 1309299 h 3037469"/>
                <a:gd name="connsiteX15" fmla="*/ 2286636 w 3303554"/>
                <a:gd name="connsiteY15" fmla="*/ 1308730 h 3037469"/>
                <a:gd name="connsiteX16" fmla="*/ 2235184 w 3303554"/>
                <a:gd name="connsiteY16" fmla="*/ 1311329 h 3037469"/>
                <a:gd name="connsiteX17" fmla="*/ 1616733 w 3303554"/>
                <a:gd name="connsiteY17" fmla="*/ 1502162 h 3037469"/>
                <a:gd name="connsiteX18" fmla="*/ 1507439 w 3303554"/>
                <a:gd name="connsiteY18" fmla="*/ 1568559 h 3037469"/>
                <a:gd name="connsiteX19" fmla="*/ 1507439 w 3303554"/>
                <a:gd name="connsiteY19" fmla="*/ 1568561 h 3037469"/>
                <a:gd name="connsiteX20" fmla="*/ 1480544 w 3303554"/>
                <a:gd name="connsiteY20" fmla="*/ 1584900 h 3037469"/>
                <a:gd name="connsiteX21" fmla="*/ 752291 w 3303554"/>
                <a:gd name="connsiteY21" fmla="*/ 2954581 h 3037469"/>
                <a:gd name="connsiteX22" fmla="*/ 756475 w 3303554"/>
                <a:gd name="connsiteY22" fmla="*/ 3037469 h 3037469"/>
                <a:gd name="connsiteX23" fmla="*/ 684170 w 3303554"/>
                <a:gd name="connsiteY23" fmla="*/ 2990709 h 3037469"/>
                <a:gd name="connsiteX24" fmla="*/ 221572 w 3303554"/>
                <a:gd name="connsiteY24" fmla="*/ 826165 h 30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03554" h="3037469">
                  <a:moveTo>
                    <a:pt x="221572" y="826165"/>
                  </a:moveTo>
                  <a:cubicBezTo>
                    <a:pt x="649190" y="85509"/>
                    <a:pt x="1563798" y="-198690"/>
                    <a:pt x="2327421" y="144515"/>
                  </a:cubicBezTo>
                  <a:lnTo>
                    <a:pt x="2404069" y="183752"/>
                  </a:lnTo>
                  <a:lnTo>
                    <a:pt x="2404070" y="183752"/>
                  </a:lnTo>
                  <a:lnTo>
                    <a:pt x="2477944" y="221571"/>
                  </a:lnTo>
                  <a:cubicBezTo>
                    <a:pt x="2971715" y="506649"/>
                    <a:pt x="3262616" y="1008168"/>
                    <a:pt x="3299996" y="1537098"/>
                  </a:cubicBezTo>
                  <a:lnTo>
                    <a:pt x="3300698" y="1568559"/>
                  </a:lnTo>
                  <a:lnTo>
                    <a:pt x="3303554" y="1696409"/>
                  </a:lnTo>
                  <a:cubicBezTo>
                    <a:pt x="3298021" y="1909418"/>
                    <a:pt x="3251115" y="2123788"/>
                    <a:pt x="3159594" y="2327420"/>
                  </a:cubicBezTo>
                  <a:lnTo>
                    <a:pt x="3147919" y="2350226"/>
                  </a:lnTo>
                  <a:lnTo>
                    <a:pt x="3153759" y="2335265"/>
                  </a:lnTo>
                  <a:cubicBezTo>
                    <a:pt x="3269932" y="1986753"/>
                    <a:pt x="3129518" y="1593069"/>
                    <a:pt x="2798976" y="1402230"/>
                  </a:cubicBezTo>
                  <a:cubicBezTo>
                    <a:pt x="2751755" y="1374967"/>
                    <a:pt x="2702890" y="1353134"/>
                    <a:pt x="2653103" y="1336539"/>
                  </a:cubicBezTo>
                  <a:lnTo>
                    <a:pt x="2532768" y="1309299"/>
                  </a:lnTo>
                  <a:lnTo>
                    <a:pt x="2532768" y="1309299"/>
                  </a:lnTo>
                  <a:lnTo>
                    <a:pt x="2286636" y="1308730"/>
                  </a:lnTo>
                  <a:lnTo>
                    <a:pt x="2235184" y="1311329"/>
                  </a:lnTo>
                  <a:cubicBezTo>
                    <a:pt x="2013073" y="1333885"/>
                    <a:pt x="1803970" y="1400448"/>
                    <a:pt x="1616733" y="1502162"/>
                  </a:cubicBezTo>
                  <a:lnTo>
                    <a:pt x="1507439" y="1568559"/>
                  </a:lnTo>
                  <a:cubicBezTo>
                    <a:pt x="1489223" y="1579625"/>
                    <a:pt x="1511922" y="1565838"/>
                    <a:pt x="1507439" y="1568561"/>
                  </a:cubicBezTo>
                  <a:lnTo>
                    <a:pt x="1480544" y="1584900"/>
                  </a:lnTo>
                  <a:cubicBezTo>
                    <a:pt x="1041168" y="1881736"/>
                    <a:pt x="752290" y="2384423"/>
                    <a:pt x="752291" y="2954581"/>
                  </a:cubicBezTo>
                  <a:lnTo>
                    <a:pt x="756475" y="3037469"/>
                  </a:lnTo>
                  <a:lnTo>
                    <a:pt x="684170" y="2990709"/>
                  </a:lnTo>
                  <a:cubicBezTo>
                    <a:pt x="5135" y="2500994"/>
                    <a:pt x="-206046" y="1566821"/>
                    <a:pt x="221572" y="8261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444500" prstMaterial="matte"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5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2592000" y="2169000"/>
            <a:ext cx="3780000" cy="3780000"/>
            <a:chOff x="2592000" y="2169000"/>
            <a:chExt cx="3780000" cy="3780000"/>
          </a:xfrm>
          <a:effectLst>
            <a:outerShdw blurRad="139700" dist="330200" dir="10200000" sx="105000" sy="105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9204304" lon="17471169" rev="4500000"/>
            </a:camera>
            <a:lightRig rig="threePt" dir="t">
              <a:rot lat="0" lon="0" rev="1800000"/>
            </a:lightRig>
          </a:scene3d>
        </p:grpSpPr>
        <p:sp>
          <p:nvSpPr>
            <p:cNvPr id="5" name="矩形 4"/>
            <p:cNvSpPr/>
            <p:nvPr/>
          </p:nvSpPr>
          <p:spPr>
            <a:xfrm>
              <a:off x="2592000" y="2169000"/>
              <a:ext cx="1260000" cy="12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p3d z="2540000" extrusionH="12636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852000" y="2169000"/>
              <a:ext cx="1260000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p3d z="1270000" extrusionH="12636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3852000" y="3429000"/>
              <a:ext cx="1260000" cy="12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p3d extrusionH="12636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112000" y="3429000"/>
              <a:ext cx="1260000" cy="12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z="1270000" extrusionH="12636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112000" y="4689000"/>
              <a:ext cx="1260000" cy="12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12636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群組 90"/>
          <p:cNvGrpSpPr/>
          <p:nvPr/>
        </p:nvGrpSpPr>
        <p:grpSpPr>
          <a:xfrm>
            <a:off x="2051615" y="549000"/>
            <a:ext cx="5040770" cy="4799012"/>
            <a:chOff x="2470150" y="1485901"/>
            <a:chExt cx="4203700" cy="4002087"/>
          </a:xfrm>
          <a:effectLst>
            <a:outerShdw blurRad="101600" sx="107000" sy="107000" algn="ctr" rotWithShape="0">
              <a:prstClr val="black">
                <a:alpha val="40000"/>
              </a:prstClr>
            </a:outerShdw>
          </a:effectLst>
          <a:scene3d>
            <a:camera prst="perspectiveRelaxed">
              <a:rot lat="18419606" lon="2625774" rev="18540000"/>
            </a:camera>
            <a:lightRig rig="threePt" dir="t">
              <a:rot lat="0" lon="0" rev="10800000"/>
            </a:lightRig>
          </a:scene3d>
        </p:grpSpPr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4664075" y="1485901"/>
              <a:ext cx="1589088" cy="1565275"/>
            </a:xfrm>
            <a:custGeom>
              <a:avLst/>
              <a:gdLst>
                <a:gd name="T0" fmla="*/ 0 w 2001"/>
                <a:gd name="T1" fmla="*/ 0 h 1964"/>
                <a:gd name="T2" fmla="*/ 2001 w 2001"/>
                <a:gd name="T3" fmla="*/ 1155 h 1964"/>
                <a:gd name="T4" fmla="*/ 600 w 2001"/>
                <a:gd name="T5" fmla="*/ 1964 h 1964"/>
                <a:gd name="T6" fmla="*/ 0 w 2001"/>
                <a:gd name="T7" fmla="*/ 1617 h 1964"/>
                <a:gd name="T8" fmla="*/ 0 w 2001"/>
                <a:gd name="T9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1" h="1964">
                  <a:moveTo>
                    <a:pt x="0" y="0"/>
                  </a:moveTo>
                  <a:cubicBezTo>
                    <a:pt x="826" y="0"/>
                    <a:pt x="1588" y="440"/>
                    <a:pt x="2001" y="1155"/>
                  </a:cubicBezTo>
                  <a:lnTo>
                    <a:pt x="600" y="1964"/>
                  </a:lnTo>
                  <a:cubicBezTo>
                    <a:pt x="477" y="1749"/>
                    <a:pt x="248" y="1617"/>
                    <a:pt x="0" y="16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CBC5"/>
            </a:solidFill>
            <a:ln w="0">
              <a:noFill/>
              <a:prstDash val="solid"/>
              <a:round/>
              <a:headEnd/>
              <a:tailEnd/>
            </a:ln>
            <a:sp3d extrusionH="1016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5232400" y="2565401"/>
              <a:ext cx="1441450" cy="1843088"/>
            </a:xfrm>
            <a:custGeom>
              <a:avLst/>
              <a:gdLst>
                <a:gd name="T0" fmla="*/ 1401 w 1814"/>
                <a:gd name="T1" fmla="*/ 0 h 2311"/>
                <a:gd name="T2" fmla="*/ 1401 w 1814"/>
                <a:gd name="T3" fmla="*/ 2311 h 2311"/>
                <a:gd name="T4" fmla="*/ 0 w 1814"/>
                <a:gd name="T5" fmla="*/ 1502 h 2311"/>
                <a:gd name="T6" fmla="*/ 0 w 1814"/>
                <a:gd name="T7" fmla="*/ 809 h 2311"/>
                <a:gd name="T8" fmla="*/ 1401 w 1814"/>
                <a:gd name="T9" fmla="*/ 0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4" h="2311">
                  <a:moveTo>
                    <a:pt x="1401" y="0"/>
                  </a:moveTo>
                  <a:cubicBezTo>
                    <a:pt x="1814" y="715"/>
                    <a:pt x="1814" y="1596"/>
                    <a:pt x="1401" y="2311"/>
                  </a:cubicBezTo>
                  <a:lnTo>
                    <a:pt x="0" y="1502"/>
                  </a:lnTo>
                  <a:cubicBezTo>
                    <a:pt x="124" y="1288"/>
                    <a:pt x="124" y="1024"/>
                    <a:pt x="0" y="809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F5C636"/>
            </a:solidFill>
            <a:ln w="0">
              <a:noFill/>
              <a:prstDash val="solid"/>
              <a:round/>
              <a:headEnd/>
              <a:tailEnd/>
            </a:ln>
            <a:sp3d extrusionH="1016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2890838" y="3922713"/>
              <a:ext cx="1589088" cy="1565275"/>
            </a:xfrm>
            <a:custGeom>
              <a:avLst/>
              <a:gdLst>
                <a:gd name="T0" fmla="*/ 2001 w 2001"/>
                <a:gd name="T1" fmla="*/ 1965 h 1965"/>
                <a:gd name="T2" fmla="*/ 0 w 2001"/>
                <a:gd name="T3" fmla="*/ 809 h 1965"/>
                <a:gd name="T4" fmla="*/ 1401 w 2001"/>
                <a:gd name="T5" fmla="*/ 0 h 1965"/>
                <a:gd name="T6" fmla="*/ 2001 w 2001"/>
                <a:gd name="T7" fmla="*/ 347 h 1965"/>
                <a:gd name="T8" fmla="*/ 2001 w 2001"/>
                <a:gd name="T9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1" h="1965">
                  <a:moveTo>
                    <a:pt x="2001" y="1965"/>
                  </a:moveTo>
                  <a:cubicBezTo>
                    <a:pt x="1175" y="1965"/>
                    <a:pt x="413" y="1524"/>
                    <a:pt x="0" y="809"/>
                  </a:cubicBezTo>
                  <a:lnTo>
                    <a:pt x="1401" y="0"/>
                  </a:lnTo>
                  <a:cubicBezTo>
                    <a:pt x="1524" y="215"/>
                    <a:pt x="1753" y="347"/>
                    <a:pt x="2001" y="347"/>
                  </a:cubicBezTo>
                  <a:lnTo>
                    <a:pt x="2001" y="196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sp3d extrusionH="1016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2470150" y="2565401"/>
              <a:ext cx="1441450" cy="1843088"/>
            </a:xfrm>
            <a:custGeom>
              <a:avLst/>
              <a:gdLst>
                <a:gd name="T0" fmla="*/ 413 w 1814"/>
                <a:gd name="T1" fmla="*/ 2311 h 2311"/>
                <a:gd name="T2" fmla="*/ 413 w 1814"/>
                <a:gd name="T3" fmla="*/ 0 h 2311"/>
                <a:gd name="T4" fmla="*/ 1814 w 1814"/>
                <a:gd name="T5" fmla="*/ 809 h 2311"/>
                <a:gd name="T6" fmla="*/ 1814 w 1814"/>
                <a:gd name="T7" fmla="*/ 1502 h 2311"/>
                <a:gd name="T8" fmla="*/ 413 w 1814"/>
                <a:gd name="T9" fmla="*/ 2311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4" h="2311">
                  <a:moveTo>
                    <a:pt x="413" y="2311"/>
                  </a:moveTo>
                  <a:cubicBezTo>
                    <a:pt x="0" y="1596"/>
                    <a:pt x="0" y="715"/>
                    <a:pt x="413" y="0"/>
                  </a:cubicBezTo>
                  <a:lnTo>
                    <a:pt x="1814" y="809"/>
                  </a:lnTo>
                  <a:cubicBezTo>
                    <a:pt x="1690" y="1024"/>
                    <a:pt x="1690" y="1288"/>
                    <a:pt x="1814" y="1502"/>
                  </a:cubicBezTo>
                  <a:lnTo>
                    <a:pt x="413" y="2311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sp3d extrusionH="1016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7"/>
            <p:cNvSpPr>
              <a:spLocks/>
            </p:cNvSpPr>
            <p:nvPr/>
          </p:nvSpPr>
          <p:spPr bwMode="auto">
            <a:xfrm>
              <a:off x="2890838" y="1485901"/>
              <a:ext cx="1589088" cy="1565275"/>
            </a:xfrm>
            <a:custGeom>
              <a:avLst/>
              <a:gdLst>
                <a:gd name="T0" fmla="*/ 0 w 2001"/>
                <a:gd name="T1" fmla="*/ 1155 h 1964"/>
                <a:gd name="T2" fmla="*/ 2001 w 2001"/>
                <a:gd name="T3" fmla="*/ 0 h 1964"/>
                <a:gd name="T4" fmla="*/ 2001 w 2001"/>
                <a:gd name="T5" fmla="*/ 1617 h 1964"/>
                <a:gd name="T6" fmla="*/ 1401 w 2001"/>
                <a:gd name="T7" fmla="*/ 1964 h 1964"/>
                <a:gd name="T8" fmla="*/ 0 w 2001"/>
                <a:gd name="T9" fmla="*/ 1155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1" h="1964">
                  <a:moveTo>
                    <a:pt x="0" y="1155"/>
                  </a:moveTo>
                  <a:cubicBezTo>
                    <a:pt x="413" y="440"/>
                    <a:pt x="1175" y="0"/>
                    <a:pt x="2001" y="0"/>
                  </a:cubicBezTo>
                  <a:lnTo>
                    <a:pt x="2001" y="1617"/>
                  </a:lnTo>
                  <a:cubicBezTo>
                    <a:pt x="1753" y="1617"/>
                    <a:pt x="1524" y="1749"/>
                    <a:pt x="1401" y="1964"/>
                  </a:cubicBezTo>
                  <a:lnTo>
                    <a:pt x="0" y="1155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sp3d extrusionH="1016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36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2000" y="3969000"/>
            <a:ext cx="5400000" cy="1443105"/>
            <a:chOff x="1872000" y="3969000"/>
            <a:chExt cx="5400000" cy="1443105"/>
          </a:xfrm>
          <a:effectLst>
            <a:outerShdw blurRad="101600" dist="127000" dir="6600000" sx="103000" sy="103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8699171" lon="18798174" rev="3218003"/>
            </a:camera>
            <a:lightRig rig="threePt" dir="t"/>
          </a:scene3d>
        </p:grpSpPr>
        <p:sp>
          <p:nvSpPr>
            <p:cNvPr id="5" name="矩形 4"/>
            <p:cNvSpPr/>
            <p:nvPr/>
          </p:nvSpPr>
          <p:spPr>
            <a:xfrm>
              <a:off x="1872000" y="3969000"/>
              <a:ext cx="1080000" cy="14431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889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952000" y="3969000"/>
              <a:ext cx="1080000" cy="14431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z="889000" extrusionH="1778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032000" y="3969000"/>
              <a:ext cx="1080000" cy="1443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p3d z="1778000" extrusionH="2667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112000" y="3969000"/>
              <a:ext cx="1080000" cy="14431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p3d z="2667000" extrusionH="3556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192000" y="3969000"/>
              <a:ext cx="1080000" cy="144310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p3d z="3556000" extrusionH="4445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5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691060" y="1817370"/>
            <a:ext cx="5761880" cy="3337560"/>
            <a:chOff x="2086020" y="1989000"/>
            <a:chExt cx="4971960" cy="2880000"/>
          </a:xfrm>
          <a:scene3d>
            <a:camera prst="perspectiveFront" fov="4500000">
              <a:rot lat="900000" lon="0" rev="0"/>
            </a:camera>
            <a:lightRig rig="threePt" dir="t">
              <a:rot lat="0" lon="0" rev="3600000"/>
            </a:lightRig>
          </a:scene3d>
        </p:grpSpPr>
        <p:sp>
          <p:nvSpPr>
            <p:cNvPr id="5" name="矩形 4"/>
            <p:cNvSpPr/>
            <p:nvPr/>
          </p:nvSpPr>
          <p:spPr>
            <a:xfrm>
              <a:off x="2086020" y="2709000"/>
              <a:ext cx="720000" cy="14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14478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149010" y="2349000"/>
              <a:ext cx="7200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p3d extrusionH="2159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212000" y="1989000"/>
              <a:ext cx="720000" cy="28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p3d extrusionH="2857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274990" y="2349000"/>
              <a:ext cx="7200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p3d extrusionH="2159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337980" y="2709000"/>
              <a:ext cx="720000" cy="144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p3d extrusionH="14478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41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群組 54"/>
          <p:cNvGrpSpPr/>
          <p:nvPr/>
        </p:nvGrpSpPr>
        <p:grpSpPr>
          <a:xfrm>
            <a:off x="2412000" y="954720"/>
            <a:ext cx="4320000" cy="4316876"/>
            <a:chOff x="2165442" y="1543452"/>
            <a:chExt cx="3846558" cy="3843776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4800000"/>
            </a:lightRig>
          </a:scene3d>
        </p:grpSpPr>
        <p:sp>
          <p:nvSpPr>
            <p:cNvPr id="31" name="手繪多邊形 30"/>
            <p:cNvSpPr/>
            <p:nvPr/>
          </p:nvSpPr>
          <p:spPr>
            <a:xfrm>
              <a:off x="2278991" y="1543452"/>
              <a:ext cx="1754667" cy="1566354"/>
            </a:xfrm>
            <a:custGeom>
              <a:avLst/>
              <a:gdLst>
                <a:gd name="connsiteX0" fmla="*/ 1970887 w 1970887"/>
                <a:gd name="connsiteY0" fmla="*/ 0 h 1759370"/>
                <a:gd name="connsiteX1" fmla="*/ 1970887 w 1970887"/>
                <a:gd name="connsiteY1" fmla="*/ 1060818 h 1759370"/>
                <a:gd name="connsiteX2" fmla="*/ 1920323 w 1970887"/>
                <a:gd name="connsiteY2" fmla="*/ 1063371 h 1759370"/>
                <a:gd name="connsiteX3" fmla="*/ 1019679 w 1970887"/>
                <a:gd name="connsiteY3" fmla="*/ 1729194 h 1759370"/>
                <a:gd name="connsiteX4" fmla="*/ 1008634 w 1970887"/>
                <a:gd name="connsiteY4" fmla="*/ 1759370 h 1759370"/>
                <a:gd name="connsiteX5" fmla="*/ 0 w 1970887"/>
                <a:gd name="connsiteY5" fmla="*/ 1431645 h 1759370"/>
                <a:gd name="connsiteX6" fmla="*/ 42225 w 1970887"/>
                <a:gd name="connsiteY6" fmla="*/ 1316276 h 1759370"/>
                <a:gd name="connsiteX7" fmla="*/ 1811860 w 1970887"/>
                <a:gd name="connsiteY7" fmla="*/ 8030 h 1759370"/>
                <a:gd name="connsiteX8" fmla="*/ 1970887 w 1970887"/>
                <a:gd name="connsiteY8" fmla="*/ 0 h 175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887" h="1759370">
                  <a:moveTo>
                    <a:pt x="1970887" y="0"/>
                  </a:moveTo>
                  <a:lnTo>
                    <a:pt x="1970887" y="1060818"/>
                  </a:lnTo>
                  <a:lnTo>
                    <a:pt x="1920323" y="1063371"/>
                  </a:lnTo>
                  <a:cubicBezTo>
                    <a:pt x="1513757" y="1104661"/>
                    <a:pt x="1172677" y="1367467"/>
                    <a:pt x="1019679" y="1729194"/>
                  </a:cubicBezTo>
                  <a:lnTo>
                    <a:pt x="1008634" y="1759370"/>
                  </a:lnTo>
                  <a:lnTo>
                    <a:pt x="0" y="1431645"/>
                  </a:lnTo>
                  <a:lnTo>
                    <a:pt x="42225" y="1316276"/>
                  </a:lnTo>
                  <a:cubicBezTo>
                    <a:pt x="342844" y="605534"/>
                    <a:pt x="1013017" y="89157"/>
                    <a:pt x="1811860" y="8030"/>
                  </a:cubicBezTo>
                  <a:lnTo>
                    <a:pt x="1970887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4143786" y="1543452"/>
              <a:ext cx="1754666" cy="1566356"/>
            </a:xfrm>
            <a:custGeom>
              <a:avLst/>
              <a:gdLst>
                <a:gd name="connsiteX0" fmla="*/ 0 w 1970886"/>
                <a:gd name="connsiteY0" fmla="*/ 0 h 1759372"/>
                <a:gd name="connsiteX1" fmla="*/ 159025 w 1970886"/>
                <a:gd name="connsiteY1" fmla="*/ 8030 h 1759372"/>
                <a:gd name="connsiteX2" fmla="*/ 1928660 w 1970886"/>
                <a:gd name="connsiteY2" fmla="*/ 1316276 h 1759372"/>
                <a:gd name="connsiteX3" fmla="*/ 1970886 w 1970886"/>
                <a:gd name="connsiteY3" fmla="*/ 1431646 h 1759372"/>
                <a:gd name="connsiteX4" fmla="*/ 962251 w 1970886"/>
                <a:gd name="connsiteY4" fmla="*/ 1759372 h 1759372"/>
                <a:gd name="connsiteX5" fmla="*/ 951206 w 1970886"/>
                <a:gd name="connsiteY5" fmla="*/ 1729194 h 1759372"/>
                <a:gd name="connsiteX6" fmla="*/ 50562 w 1970886"/>
                <a:gd name="connsiteY6" fmla="*/ 1063371 h 1759372"/>
                <a:gd name="connsiteX7" fmla="*/ 0 w 1970886"/>
                <a:gd name="connsiteY7" fmla="*/ 1060818 h 1759372"/>
                <a:gd name="connsiteX8" fmla="*/ 0 w 1970886"/>
                <a:gd name="connsiteY8" fmla="*/ 0 h 175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886" h="1759372">
                  <a:moveTo>
                    <a:pt x="0" y="0"/>
                  </a:moveTo>
                  <a:lnTo>
                    <a:pt x="159025" y="8030"/>
                  </a:lnTo>
                  <a:cubicBezTo>
                    <a:pt x="957868" y="89157"/>
                    <a:pt x="1628041" y="605534"/>
                    <a:pt x="1928660" y="1316276"/>
                  </a:cubicBezTo>
                  <a:lnTo>
                    <a:pt x="1970886" y="1431646"/>
                  </a:lnTo>
                  <a:lnTo>
                    <a:pt x="962251" y="1759372"/>
                  </a:lnTo>
                  <a:lnTo>
                    <a:pt x="951206" y="1729194"/>
                  </a:lnTo>
                  <a:cubicBezTo>
                    <a:pt x="798209" y="1367467"/>
                    <a:pt x="457129" y="1104661"/>
                    <a:pt x="50562" y="1063371"/>
                  </a:cubicBezTo>
                  <a:lnTo>
                    <a:pt x="0" y="106081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3283070" y="2599481"/>
              <a:ext cx="750586" cy="788681"/>
            </a:xfrm>
            <a:custGeom>
              <a:avLst/>
              <a:gdLst>
                <a:gd name="connsiteX0" fmla="*/ 843078 w 843078"/>
                <a:gd name="connsiteY0" fmla="*/ 0 h 885867"/>
                <a:gd name="connsiteX1" fmla="*/ 843078 w 843078"/>
                <a:gd name="connsiteY1" fmla="*/ 885867 h 885867"/>
                <a:gd name="connsiteX2" fmla="*/ 0 w 843078"/>
                <a:gd name="connsiteY2" fmla="*/ 611934 h 885867"/>
                <a:gd name="connsiteX3" fmla="*/ 7360 w 843078"/>
                <a:gd name="connsiteY3" fmla="*/ 591824 h 885867"/>
                <a:gd name="connsiteX4" fmla="*/ 805329 w 843078"/>
                <a:gd name="connsiteY4" fmla="*/ 1906 h 885867"/>
                <a:gd name="connsiteX5" fmla="*/ 843078 w 843078"/>
                <a:gd name="connsiteY5" fmla="*/ 0 h 88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078" h="885867">
                  <a:moveTo>
                    <a:pt x="843078" y="0"/>
                  </a:moveTo>
                  <a:lnTo>
                    <a:pt x="843078" y="885867"/>
                  </a:lnTo>
                  <a:lnTo>
                    <a:pt x="0" y="611934"/>
                  </a:lnTo>
                  <a:lnTo>
                    <a:pt x="7360" y="591824"/>
                  </a:lnTo>
                  <a:cubicBezTo>
                    <a:pt x="142916" y="271334"/>
                    <a:pt x="445112" y="38488"/>
                    <a:pt x="805329" y="1906"/>
                  </a:cubicBezTo>
                  <a:lnTo>
                    <a:pt x="843078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手繪多邊形 33"/>
            <p:cNvSpPr/>
            <p:nvPr/>
          </p:nvSpPr>
          <p:spPr>
            <a:xfrm>
              <a:off x="4143787" y="2599480"/>
              <a:ext cx="750586" cy="788682"/>
            </a:xfrm>
            <a:custGeom>
              <a:avLst/>
              <a:gdLst>
                <a:gd name="connsiteX0" fmla="*/ 0 w 843077"/>
                <a:gd name="connsiteY0" fmla="*/ 0 h 885868"/>
                <a:gd name="connsiteX1" fmla="*/ 37747 w 843077"/>
                <a:gd name="connsiteY1" fmla="*/ 1906 h 885868"/>
                <a:gd name="connsiteX2" fmla="*/ 835716 w 843077"/>
                <a:gd name="connsiteY2" fmla="*/ 591824 h 885868"/>
                <a:gd name="connsiteX3" fmla="*/ 843077 w 843077"/>
                <a:gd name="connsiteY3" fmla="*/ 611936 h 885868"/>
                <a:gd name="connsiteX4" fmla="*/ 0 w 843077"/>
                <a:gd name="connsiteY4" fmla="*/ 885868 h 885868"/>
                <a:gd name="connsiteX5" fmla="*/ 0 w 843077"/>
                <a:gd name="connsiteY5" fmla="*/ 0 h 88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3077" h="885868">
                  <a:moveTo>
                    <a:pt x="0" y="0"/>
                  </a:moveTo>
                  <a:lnTo>
                    <a:pt x="37747" y="1906"/>
                  </a:lnTo>
                  <a:cubicBezTo>
                    <a:pt x="397964" y="38488"/>
                    <a:pt x="700161" y="271334"/>
                    <a:pt x="835716" y="591824"/>
                  </a:cubicBezTo>
                  <a:lnTo>
                    <a:pt x="843077" y="611936"/>
                  </a:lnTo>
                  <a:lnTo>
                    <a:pt x="0" y="8858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手繪多邊形 34"/>
            <p:cNvSpPr/>
            <p:nvPr/>
          </p:nvSpPr>
          <p:spPr>
            <a:xfrm>
              <a:off x="2165442" y="2922488"/>
              <a:ext cx="1304402" cy="2062896"/>
            </a:xfrm>
            <a:custGeom>
              <a:avLst/>
              <a:gdLst>
                <a:gd name="connsiteX0" fmla="*/ 88324 w 1465138"/>
                <a:gd name="connsiteY0" fmla="*/ 0 h 2317099"/>
                <a:gd name="connsiteX1" fmla="*/ 1098192 w 1465138"/>
                <a:gd name="connsiteY1" fmla="*/ 328125 h 2317099"/>
                <a:gd name="connsiteX2" fmla="*/ 1083155 w 1465138"/>
                <a:gd name="connsiteY2" fmla="*/ 386605 h 2317099"/>
                <a:gd name="connsiteX3" fmla="*/ 1060818 w 1465138"/>
                <a:gd name="connsiteY3" fmla="*/ 608184 h 2317099"/>
                <a:gd name="connsiteX4" fmla="*/ 1460919 w 1465138"/>
                <a:gd name="connsiteY4" fmla="*/ 1456579 h 2317099"/>
                <a:gd name="connsiteX5" fmla="*/ 1465138 w 1465138"/>
                <a:gd name="connsiteY5" fmla="*/ 1459734 h 2317099"/>
                <a:gd name="connsiteX6" fmla="*/ 842226 w 1465138"/>
                <a:gd name="connsiteY6" fmla="*/ 2317099 h 2317099"/>
                <a:gd name="connsiteX7" fmla="*/ 786140 w 1465138"/>
                <a:gd name="connsiteY7" fmla="*/ 2275158 h 2317099"/>
                <a:gd name="connsiteX8" fmla="*/ 0 w 1465138"/>
                <a:gd name="connsiteY8" fmla="*/ 608184 h 2317099"/>
                <a:gd name="connsiteX9" fmla="*/ 43889 w 1465138"/>
                <a:gd name="connsiteY9" fmla="*/ 172813 h 2317099"/>
                <a:gd name="connsiteX10" fmla="*/ 88324 w 1465138"/>
                <a:gd name="connsiteY10" fmla="*/ 0 h 2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138" h="2317099">
                  <a:moveTo>
                    <a:pt x="88324" y="0"/>
                  </a:moveTo>
                  <a:lnTo>
                    <a:pt x="1098192" y="328125"/>
                  </a:lnTo>
                  <a:lnTo>
                    <a:pt x="1083155" y="386605"/>
                  </a:lnTo>
                  <a:cubicBezTo>
                    <a:pt x="1068509" y="458177"/>
                    <a:pt x="1060818" y="532282"/>
                    <a:pt x="1060818" y="608184"/>
                  </a:cubicBezTo>
                  <a:cubicBezTo>
                    <a:pt x="1060818" y="949742"/>
                    <a:pt x="1216567" y="1254923"/>
                    <a:pt x="1460919" y="1456579"/>
                  </a:cubicBezTo>
                  <a:lnTo>
                    <a:pt x="1465138" y="1459734"/>
                  </a:lnTo>
                  <a:lnTo>
                    <a:pt x="842226" y="2317099"/>
                  </a:lnTo>
                  <a:lnTo>
                    <a:pt x="786140" y="2275158"/>
                  </a:lnTo>
                  <a:cubicBezTo>
                    <a:pt x="306025" y="1878932"/>
                    <a:pt x="0" y="1279296"/>
                    <a:pt x="0" y="608184"/>
                  </a:cubicBezTo>
                  <a:cubicBezTo>
                    <a:pt x="0" y="459048"/>
                    <a:pt x="15112" y="313442"/>
                    <a:pt x="43889" y="172813"/>
                  </a:cubicBezTo>
                  <a:lnTo>
                    <a:pt x="88324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4707599" y="2922489"/>
              <a:ext cx="1304401" cy="2062894"/>
            </a:xfrm>
            <a:custGeom>
              <a:avLst/>
              <a:gdLst>
                <a:gd name="connsiteX0" fmla="*/ 1376813 w 1465137"/>
                <a:gd name="connsiteY0" fmla="*/ 0 h 2317097"/>
                <a:gd name="connsiteX1" fmla="*/ 1421248 w 1465137"/>
                <a:gd name="connsiteY1" fmla="*/ 172812 h 2317097"/>
                <a:gd name="connsiteX2" fmla="*/ 1465137 w 1465137"/>
                <a:gd name="connsiteY2" fmla="*/ 608183 h 2317097"/>
                <a:gd name="connsiteX3" fmla="*/ 678997 w 1465137"/>
                <a:gd name="connsiteY3" fmla="*/ 2275157 h 2317097"/>
                <a:gd name="connsiteX4" fmla="*/ 622912 w 1465137"/>
                <a:gd name="connsiteY4" fmla="*/ 2317097 h 2317097"/>
                <a:gd name="connsiteX5" fmla="*/ 0 w 1465137"/>
                <a:gd name="connsiteY5" fmla="*/ 1459732 h 2317097"/>
                <a:gd name="connsiteX6" fmla="*/ 4218 w 1465137"/>
                <a:gd name="connsiteY6" fmla="*/ 1456578 h 2317097"/>
                <a:gd name="connsiteX7" fmla="*/ 404319 w 1465137"/>
                <a:gd name="connsiteY7" fmla="*/ 608183 h 2317097"/>
                <a:gd name="connsiteX8" fmla="*/ 381982 w 1465137"/>
                <a:gd name="connsiteY8" fmla="*/ 386604 h 2317097"/>
                <a:gd name="connsiteX9" fmla="*/ 366946 w 1465137"/>
                <a:gd name="connsiteY9" fmla="*/ 328125 h 2317097"/>
                <a:gd name="connsiteX10" fmla="*/ 1376813 w 1465137"/>
                <a:gd name="connsiteY10" fmla="*/ 0 h 23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137" h="2317097">
                  <a:moveTo>
                    <a:pt x="1376813" y="0"/>
                  </a:moveTo>
                  <a:lnTo>
                    <a:pt x="1421248" y="172812"/>
                  </a:lnTo>
                  <a:cubicBezTo>
                    <a:pt x="1450025" y="313441"/>
                    <a:pt x="1465137" y="459047"/>
                    <a:pt x="1465137" y="608183"/>
                  </a:cubicBezTo>
                  <a:cubicBezTo>
                    <a:pt x="1465137" y="1279295"/>
                    <a:pt x="1159113" y="1878931"/>
                    <a:pt x="678997" y="2275157"/>
                  </a:cubicBezTo>
                  <a:lnTo>
                    <a:pt x="622912" y="2317097"/>
                  </a:lnTo>
                  <a:lnTo>
                    <a:pt x="0" y="1459732"/>
                  </a:lnTo>
                  <a:lnTo>
                    <a:pt x="4218" y="1456578"/>
                  </a:lnTo>
                  <a:cubicBezTo>
                    <a:pt x="248570" y="1254922"/>
                    <a:pt x="404319" y="949741"/>
                    <a:pt x="404319" y="608183"/>
                  </a:cubicBezTo>
                  <a:cubicBezTo>
                    <a:pt x="404319" y="532281"/>
                    <a:pt x="396628" y="458176"/>
                    <a:pt x="381982" y="386604"/>
                  </a:cubicBezTo>
                  <a:lnTo>
                    <a:pt x="366946" y="328125"/>
                  </a:lnTo>
                  <a:lnTo>
                    <a:pt x="1376813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3221471" y="3249132"/>
              <a:ext cx="778154" cy="879452"/>
            </a:xfrm>
            <a:custGeom>
              <a:avLst/>
              <a:gdLst>
                <a:gd name="connsiteX0" fmla="*/ 31354 w 874043"/>
                <a:gd name="connsiteY0" fmla="*/ 0 h 987823"/>
                <a:gd name="connsiteX1" fmla="*/ 874043 w 874043"/>
                <a:gd name="connsiteY1" fmla="*/ 273806 h 987823"/>
                <a:gd name="connsiteX2" fmla="*/ 355279 w 874043"/>
                <a:gd name="connsiteY2" fmla="*/ 987823 h 987823"/>
                <a:gd name="connsiteX3" fmla="*/ 285312 w 874043"/>
                <a:gd name="connsiteY3" fmla="*/ 930095 h 987823"/>
                <a:gd name="connsiteX4" fmla="*/ 0 w 874043"/>
                <a:gd name="connsiteY4" fmla="*/ 241289 h 987823"/>
                <a:gd name="connsiteX5" fmla="*/ 19791 w 874043"/>
                <a:gd name="connsiteY5" fmla="*/ 44970 h 987823"/>
                <a:gd name="connsiteX6" fmla="*/ 31354 w 874043"/>
                <a:gd name="connsiteY6" fmla="*/ 0 h 9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43" h="987823">
                  <a:moveTo>
                    <a:pt x="31354" y="0"/>
                  </a:moveTo>
                  <a:lnTo>
                    <a:pt x="874043" y="273806"/>
                  </a:lnTo>
                  <a:lnTo>
                    <a:pt x="355279" y="987823"/>
                  </a:lnTo>
                  <a:lnTo>
                    <a:pt x="285312" y="930095"/>
                  </a:lnTo>
                  <a:cubicBezTo>
                    <a:pt x="109032" y="753814"/>
                    <a:pt x="0" y="510285"/>
                    <a:pt x="0" y="241289"/>
                  </a:cubicBezTo>
                  <a:cubicBezTo>
                    <a:pt x="0" y="174040"/>
                    <a:pt x="6815" y="108383"/>
                    <a:pt x="19791" y="44970"/>
                  </a:cubicBezTo>
                  <a:lnTo>
                    <a:pt x="31354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4177819" y="3249133"/>
              <a:ext cx="778152" cy="879450"/>
            </a:xfrm>
            <a:custGeom>
              <a:avLst/>
              <a:gdLst>
                <a:gd name="connsiteX0" fmla="*/ 842687 w 874040"/>
                <a:gd name="connsiteY0" fmla="*/ 0 h 987821"/>
                <a:gd name="connsiteX1" fmla="*/ 854249 w 874040"/>
                <a:gd name="connsiteY1" fmla="*/ 44969 h 987821"/>
                <a:gd name="connsiteX2" fmla="*/ 874040 w 874040"/>
                <a:gd name="connsiteY2" fmla="*/ 241288 h 987821"/>
                <a:gd name="connsiteX3" fmla="*/ 588728 w 874040"/>
                <a:gd name="connsiteY3" fmla="*/ 930094 h 987821"/>
                <a:gd name="connsiteX4" fmla="*/ 518762 w 874040"/>
                <a:gd name="connsiteY4" fmla="*/ 987821 h 987821"/>
                <a:gd name="connsiteX5" fmla="*/ 0 w 874040"/>
                <a:gd name="connsiteY5" fmla="*/ 273805 h 987821"/>
                <a:gd name="connsiteX6" fmla="*/ 842687 w 874040"/>
                <a:gd name="connsiteY6" fmla="*/ 0 h 9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040" h="987821">
                  <a:moveTo>
                    <a:pt x="842687" y="0"/>
                  </a:moveTo>
                  <a:lnTo>
                    <a:pt x="854249" y="44969"/>
                  </a:lnTo>
                  <a:cubicBezTo>
                    <a:pt x="867226" y="108382"/>
                    <a:pt x="874040" y="174039"/>
                    <a:pt x="874040" y="241288"/>
                  </a:cubicBezTo>
                  <a:cubicBezTo>
                    <a:pt x="874040" y="510284"/>
                    <a:pt x="765008" y="753813"/>
                    <a:pt x="588728" y="930094"/>
                  </a:cubicBezTo>
                  <a:lnTo>
                    <a:pt x="518762" y="987821"/>
                  </a:lnTo>
                  <a:lnTo>
                    <a:pt x="0" y="273805"/>
                  </a:lnTo>
                  <a:lnTo>
                    <a:pt x="842687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3624971" y="3557631"/>
              <a:ext cx="927502" cy="773568"/>
            </a:xfrm>
            <a:custGeom>
              <a:avLst/>
              <a:gdLst>
                <a:gd name="connsiteX0" fmla="*/ 520897 w 1041794"/>
                <a:gd name="connsiteY0" fmla="*/ 0 h 868892"/>
                <a:gd name="connsiteX1" fmla="*/ 1041794 w 1041794"/>
                <a:gd name="connsiteY1" fmla="*/ 716952 h 868892"/>
                <a:gd name="connsiteX2" fmla="*/ 985219 w 1041794"/>
                <a:gd name="connsiteY2" fmla="*/ 751321 h 868892"/>
                <a:gd name="connsiteX3" fmla="*/ 520896 w 1041794"/>
                <a:gd name="connsiteY3" fmla="*/ 868892 h 868892"/>
                <a:gd name="connsiteX4" fmla="*/ 56573 w 1041794"/>
                <a:gd name="connsiteY4" fmla="*/ 751321 h 868892"/>
                <a:gd name="connsiteX5" fmla="*/ 0 w 1041794"/>
                <a:gd name="connsiteY5" fmla="*/ 716953 h 868892"/>
                <a:gd name="connsiteX6" fmla="*/ 520897 w 1041794"/>
                <a:gd name="connsiteY6" fmla="*/ 0 h 86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794" h="868892">
                  <a:moveTo>
                    <a:pt x="520897" y="0"/>
                  </a:moveTo>
                  <a:lnTo>
                    <a:pt x="1041794" y="716952"/>
                  </a:lnTo>
                  <a:lnTo>
                    <a:pt x="985219" y="751321"/>
                  </a:lnTo>
                  <a:cubicBezTo>
                    <a:pt x="847193" y="826302"/>
                    <a:pt x="689018" y="868892"/>
                    <a:pt x="520896" y="868892"/>
                  </a:cubicBezTo>
                  <a:cubicBezTo>
                    <a:pt x="352774" y="868892"/>
                    <a:pt x="194600" y="826302"/>
                    <a:pt x="56573" y="751321"/>
                  </a:cubicBezTo>
                  <a:lnTo>
                    <a:pt x="0" y="716953"/>
                  </a:lnTo>
                  <a:lnTo>
                    <a:pt x="520897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3003476" y="4286421"/>
              <a:ext cx="2170492" cy="1100807"/>
            </a:xfrm>
            <a:custGeom>
              <a:avLst/>
              <a:gdLst>
                <a:gd name="connsiteX0" fmla="*/ 1813721 w 2437952"/>
                <a:gd name="connsiteY0" fmla="*/ 0 h 1236455"/>
                <a:gd name="connsiteX1" fmla="*/ 2437952 w 2437952"/>
                <a:gd name="connsiteY1" fmla="*/ 859180 h 1236455"/>
                <a:gd name="connsiteX2" fmla="*/ 2426806 w 2437952"/>
                <a:gd name="connsiteY2" fmla="*/ 867514 h 1236455"/>
                <a:gd name="connsiteX3" fmla="*/ 1218975 w 2437952"/>
                <a:gd name="connsiteY3" fmla="*/ 1236455 h 1236455"/>
                <a:gd name="connsiteX4" fmla="*/ 11144 w 2437952"/>
                <a:gd name="connsiteY4" fmla="*/ 867514 h 1236455"/>
                <a:gd name="connsiteX5" fmla="*/ 0 w 2437952"/>
                <a:gd name="connsiteY5" fmla="*/ 859181 h 1236455"/>
                <a:gd name="connsiteX6" fmla="*/ 624231 w 2437952"/>
                <a:gd name="connsiteY6" fmla="*/ 1 h 1236455"/>
                <a:gd name="connsiteX7" fmla="*/ 694908 w 2437952"/>
                <a:gd name="connsiteY7" fmla="*/ 42938 h 1236455"/>
                <a:gd name="connsiteX8" fmla="*/ 1218975 w 2437952"/>
                <a:gd name="connsiteY8" fmla="*/ 175637 h 1236455"/>
                <a:gd name="connsiteX9" fmla="*/ 1743042 w 2437952"/>
                <a:gd name="connsiteY9" fmla="*/ 42938 h 1236455"/>
                <a:gd name="connsiteX10" fmla="*/ 1813721 w 2437952"/>
                <a:gd name="connsiteY10" fmla="*/ 0 h 123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7952" h="1236455">
                  <a:moveTo>
                    <a:pt x="1813721" y="0"/>
                  </a:moveTo>
                  <a:lnTo>
                    <a:pt x="2437952" y="859180"/>
                  </a:lnTo>
                  <a:lnTo>
                    <a:pt x="2426806" y="867514"/>
                  </a:lnTo>
                  <a:cubicBezTo>
                    <a:pt x="2082024" y="1100444"/>
                    <a:pt x="1666383" y="1236455"/>
                    <a:pt x="1218975" y="1236455"/>
                  </a:cubicBezTo>
                  <a:cubicBezTo>
                    <a:pt x="771568" y="1236455"/>
                    <a:pt x="355927" y="1100444"/>
                    <a:pt x="11144" y="867514"/>
                  </a:cubicBezTo>
                  <a:lnTo>
                    <a:pt x="0" y="859181"/>
                  </a:lnTo>
                  <a:lnTo>
                    <a:pt x="624231" y="1"/>
                  </a:lnTo>
                  <a:lnTo>
                    <a:pt x="694908" y="42938"/>
                  </a:lnTo>
                  <a:cubicBezTo>
                    <a:pt x="850694" y="127567"/>
                    <a:pt x="1029221" y="175637"/>
                    <a:pt x="1218975" y="175637"/>
                  </a:cubicBezTo>
                  <a:cubicBezTo>
                    <a:pt x="1408730" y="175637"/>
                    <a:pt x="1587256" y="127567"/>
                    <a:pt x="1743042" y="42938"/>
                  </a:cubicBezTo>
                  <a:lnTo>
                    <a:pt x="1813721" y="0"/>
                  </a:lnTo>
                  <a:close/>
                </a:path>
              </a:pathLst>
            </a:custGeom>
            <a:ln>
              <a:noFill/>
            </a:ln>
            <a:sp3d extrusionH="4191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6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726290" y="172170"/>
            <a:ext cx="5691420" cy="5691420"/>
            <a:chOff x="2435225" y="1292225"/>
            <a:chExt cx="4273550" cy="427355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6200000"/>
            </a:lightRig>
          </a:scene3d>
        </p:grpSpPr>
        <p:sp>
          <p:nvSpPr>
            <p:cNvPr id="10" name="手繪多邊形 9"/>
            <p:cNvSpPr/>
            <p:nvPr/>
          </p:nvSpPr>
          <p:spPr>
            <a:xfrm>
              <a:off x="3526935" y="1292225"/>
              <a:ext cx="2090129" cy="1661231"/>
            </a:xfrm>
            <a:custGeom>
              <a:avLst/>
              <a:gdLst>
                <a:gd name="connsiteX0" fmla="*/ 1460339 w 2920679"/>
                <a:gd name="connsiteY0" fmla="*/ 0 h 2321351"/>
                <a:gd name="connsiteX1" fmla="*/ 2920679 w 2920679"/>
                <a:gd name="connsiteY1" fmla="*/ 1460340 h 2321351"/>
                <a:gd name="connsiteX2" fmla="*/ 2062538 w 2920679"/>
                <a:gd name="connsiteY2" fmla="*/ 2318481 h 2321351"/>
                <a:gd name="connsiteX3" fmla="*/ 1966777 w 2920679"/>
                <a:gd name="connsiteY3" fmla="*/ 2239471 h 2321351"/>
                <a:gd name="connsiteX4" fmla="*/ 1463514 w 2920679"/>
                <a:gd name="connsiteY4" fmla="*/ 2085746 h 2321351"/>
                <a:gd name="connsiteX5" fmla="*/ 960251 w 2920679"/>
                <a:gd name="connsiteY5" fmla="*/ 2239471 h 2321351"/>
                <a:gd name="connsiteX6" fmla="*/ 861011 w 2920679"/>
                <a:gd name="connsiteY6" fmla="*/ 2321351 h 2321351"/>
                <a:gd name="connsiteX7" fmla="*/ 0 w 2920679"/>
                <a:gd name="connsiteY7" fmla="*/ 1460340 h 2321351"/>
                <a:gd name="connsiteX8" fmla="*/ 1460339 w 2920679"/>
                <a:gd name="connsiteY8" fmla="*/ 0 h 23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0679" h="2321351">
                  <a:moveTo>
                    <a:pt x="1460339" y="0"/>
                  </a:moveTo>
                  <a:lnTo>
                    <a:pt x="2920679" y="1460340"/>
                  </a:lnTo>
                  <a:lnTo>
                    <a:pt x="2062538" y="2318481"/>
                  </a:lnTo>
                  <a:lnTo>
                    <a:pt x="1966777" y="2239471"/>
                  </a:lnTo>
                  <a:cubicBezTo>
                    <a:pt x="1823118" y="2142417"/>
                    <a:pt x="1649934" y="2085746"/>
                    <a:pt x="1463514" y="2085746"/>
                  </a:cubicBezTo>
                  <a:cubicBezTo>
                    <a:pt x="1277094" y="2085746"/>
                    <a:pt x="1103911" y="2142417"/>
                    <a:pt x="960251" y="2239471"/>
                  </a:cubicBezTo>
                  <a:lnTo>
                    <a:pt x="861011" y="2321351"/>
                  </a:lnTo>
                  <a:lnTo>
                    <a:pt x="0" y="1460340"/>
                  </a:lnTo>
                  <a:lnTo>
                    <a:pt x="1460339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 w="1524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435225" y="2383936"/>
              <a:ext cx="1661449" cy="2090129"/>
            </a:xfrm>
            <a:custGeom>
              <a:avLst/>
              <a:gdLst>
                <a:gd name="connsiteX0" fmla="*/ 1460339 w 2321655"/>
                <a:gd name="connsiteY0" fmla="*/ 0 h 2920679"/>
                <a:gd name="connsiteX1" fmla="*/ 2321655 w 2321655"/>
                <a:gd name="connsiteY1" fmla="*/ 861315 h 2920679"/>
                <a:gd name="connsiteX2" fmla="*/ 2242645 w 2321655"/>
                <a:gd name="connsiteY2" fmla="*/ 957076 h 2920679"/>
                <a:gd name="connsiteX3" fmla="*/ 2088920 w 2321655"/>
                <a:gd name="connsiteY3" fmla="*/ 1460339 h 2920679"/>
                <a:gd name="connsiteX4" fmla="*/ 2242645 w 2321655"/>
                <a:gd name="connsiteY4" fmla="*/ 1963602 h 2920679"/>
                <a:gd name="connsiteX5" fmla="*/ 2321655 w 2321655"/>
                <a:gd name="connsiteY5" fmla="*/ 2059363 h 2920679"/>
                <a:gd name="connsiteX6" fmla="*/ 1460339 w 2321655"/>
                <a:gd name="connsiteY6" fmla="*/ 2920679 h 2920679"/>
                <a:gd name="connsiteX7" fmla="*/ 0 w 2321655"/>
                <a:gd name="connsiteY7" fmla="*/ 1460339 h 2920679"/>
                <a:gd name="connsiteX8" fmla="*/ 1460339 w 2321655"/>
                <a:gd name="connsiteY8" fmla="*/ 0 h 292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1655" h="2920679">
                  <a:moveTo>
                    <a:pt x="1460339" y="0"/>
                  </a:moveTo>
                  <a:lnTo>
                    <a:pt x="2321655" y="861315"/>
                  </a:lnTo>
                  <a:lnTo>
                    <a:pt x="2242645" y="957076"/>
                  </a:lnTo>
                  <a:cubicBezTo>
                    <a:pt x="2145591" y="1100735"/>
                    <a:pt x="2088920" y="1273919"/>
                    <a:pt x="2088920" y="1460339"/>
                  </a:cubicBezTo>
                  <a:cubicBezTo>
                    <a:pt x="2088920" y="1646759"/>
                    <a:pt x="2145591" y="1819943"/>
                    <a:pt x="2242645" y="1963602"/>
                  </a:cubicBezTo>
                  <a:lnTo>
                    <a:pt x="2321655" y="2059363"/>
                  </a:lnTo>
                  <a:lnTo>
                    <a:pt x="1460339" y="2920679"/>
                  </a:lnTo>
                  <a:lnTo>
                    <a:pt x="0" y="1460339"/>
                  </a:lnTo>
                  <a:lnTo>
                    <a:pt x="1460339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 w="152400" prst="slope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5049816" y="2383936"/>
              <a:ext cx="1658959" cy="2090129"/>
            </a:xfrm>
            <a:custGeom>
              <a:avLst/>
              <a:gdLst>
                <a:gd name="connsiteX0" fmla="*/ 857836 w 2318176"/>
                <a:gd name="connsiteY0" fmla="*/ 0 h 2920679"/>
                <a:gd name="connsiteX1" fmla="*/ 2318176 w 2318176"/>
                <a:gd name="connsiteY1" fmla="*/ 1460339 h 2920679"/>
                <a:gd name="connsiteX2" fmla="*/ 857836 w 2318176"/>
                <a:gd name="connsiteY2" fmla="*/ 2920679 h 2920679"/>
                <a:gd name="connsiteX3" fmla="*/ 0 w 2318176"/>
                <a:gd name="connsiteY3" fmla="*/ 2062842 h 2920679"/>
                <a:gd name="connsiteX4" fmla="*/ 81880 w 2318176"/>
                <a:gd name="connsiteY4" fmla="*/ 1963602 h 2920679"/>
                <a:gd name="connsiteX5" fmla="*/ 235605 w 2318176"/>
                <a:gd name="connsiteY5" fmla="*/ 1460339 h 2920679"/>
                <a:gd name="connsiteX6" fmla="*/ 81880 w 2318176"/>
                <a:gd name="connsiteY6" fmla="*/ 957076 h 2920679"/>
                <a:gd name="connsiteX7" fmla="*/ 0 w 2318176"/>
                <a:gd name="connsiteY7" fmla="*/ 857836 h 2920679"/>
                <a:gd name="connsiteX8" fmla="*/ 857836 w 2318176"/>
                <a:gd name="connsiteY8" fmla="*/ 0 h 292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176" h="2920679">
                  <a:moveTo>
                    <a:pt x="857836" y="0"/>
                  </a:moveTo>
                  <a:lnTo>
                    <a:pt x="2318176" y="1460339"/>
                  </a:lnTo>
                  <a:lnTo>
                    <a:pt x="857836" y="2920679"/>
                  </a:lnTo>
                  <a:lnTo>
                    <a:pt x="0" y="2062842"/>
                  </a:lnTo>
                  <a:lnTo>
                    <a:pt x="81880" y="1963602"/>
                  </a:lnTo>
                  <a:cubicBezTo>
                    <a:pt x="178934" y="1819943"/>
                    <a:pt x="235605" y="1646759"/>
                    <a:pt x="235605" y="1460339"/>
                  </a:cubicBezTo>
                  <a:cubicBezTo>
                    <a:pt x="235605" y="1273919"/>
                    <a:pt x="178934" y="1100735"/>
                    <a:pt x="81880" y="957076"/>
                  </a:cubicBezTo>
                  <a:lnTo>
                    <a:pt x="0" y="857836"/>
                  </a:lnTo>
                  <a:lnTo>
                    <a:pt x="857836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 w="152400" prst="slop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3526935" y="3904544"/>
              <a:ext cx="2090129" cy="1661231"/>
            </a:xfrm>
            <a:custGeom>
              <a:avLst/>
              <a:gdLst>
                <a:gd name="connsiteX0" fmla="*/ 861011 w 2920679"/>
                <a:gd name="connsiteY0" fmla="*/ 0 h 2321351"/>
                <a:gd name="connsiteX1" fmla="*/ 960251 w 2920679"/>
                <a:gd name="connsiteY1" fmla="*/ 81880 h 2321351"/>
                <a:gd name="connsiteX2" fmla="*/ 1463514 w 2920679"/>
                <a:gd name="connsiteY2" fmla="*/ 235605 h 2321351"/>
                <a:gd name="connsiteX3" fmla="*/ 1966777 w 2920679"/>
                <a:gd name="connsiteY3" fmla="*/ 81880 h 2321351"/>
                <a:gd name="connsiteX4" fmla="*/ 2062538 w 2920679"/>
                <a:gd name="connsiteY4" fmla="*/ 2871 h 2321351"/>
                <a:gd name="connsiteX5" fmla="*/ 2920679 w 2920679"/>
                <a:gd name="connsiteY5" fmla="*/ 861011 h 2321351"/>
                <a:gd name="connsiteX6" fmla="*/ 1460339 w 2920679"/>
                <a:gd name="connsiteY6" fmla="*/ 2321351 h 2321351"/>
                <a:gd name="connsiteX7" fmla="*/ 0 w 2920679"/>
                <a:gd name="connsiteY7" fmla="*/ 861011 h 2321351"/>
                <a:gd name="connsiteX8" fmla="*/ 861011 w 2920679"/>
                <a:gd name="connsiteY8" fmla="*/ 0 h 232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0679" h="2321351">
                  <a:moveTo>
                    <a:pt x="861011" y="0"/>
                  </a:moveTo>
                  <a:lnTo>
                    <a:pt x="960251" y="81880"/>
                  </a:lnTo>
                  <a:cubicBezTo>
                    <a:pt x="1103911" y="178934"/>
                    <a:pt x="1277094" y="235605"/>
                    <a:pt x="1463514" y="235605"/>
                  </a:cubicBezTo>
                  <a:cubicBezTo>
                    <a:pt x="1649934" y="235605"/>
                    <a:pt x="1823118" y="178934"/>
                    <a:pt x="1966777" y="81880"/>
                  </a:cubicBezTo>
                  <a:lnTo>
                    <a:pt x="2062538" y="2871"/>
                  </a:lnTo>
                  <a:lnTo>
                    <a:pt x="2920679" y="861011"/>
                  </a:lnTo>
                  <a:lnTo>
                    <a:pt x="1460339" y="2321351"/>
                  </a:lnTo>
                  <a:lnTo>
                    <a:pt x="0" y="861011"/>
                  </a:lnTo>
                  <a:lnTo>
                    <a:pt x="861011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 w="152400"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57400" y="502650"/>
            <a:ext cx="5029200" cy="5029200"/>
            <a:chOff x="2414847" y="1271847"/>
            <a:chExt cx="4314306" cy="4314306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2400000"/>
            </a:lightRig>
          </a:scene3d>
        </p:grpSpPr>
        <p:sp>
          <p:nvSpPr>
            <p:cNvPr id="5" name="手繪多邊形 4"/>
            <p:cNvSpPr/>
            <p:nvPr/>
          </p:nvSpPr>
          <p:spPr>
            <a:xfrm>
              <a:off x="2414847" y="1271847"/>
              <a:ext cx="2095304" cy="2095304"/>
            </a:xfrm>
            <a:custGeom>
              <a:avLst/>
              <a:gdLst>
                <a:gd name="connsiteX0" fmla="*/ 2095304 w 2095304"/>
                <a:gd name="connsiteY0" fmla="*/ 0 h 2095304"/>
                <a:gd name="connsiteX1" fmla="*/ 2095304 w 2095304"/>
                <a:gd name="connsiteY1" fmla="*/ 1060818 h 2095304"/>
                <a:gd name="connsiteX2" fmla="*/ 2044740 w 2095304"/>
                <a:gd name="connsiteY2" fmla="*/ 1063371 h 2095304"/>
                <a:gd name="connsiteX3" fmla="*/ 1063371 w 2095304"/>
                <a:gd name="connsiteY3" fmla="*/ 2044740 h 2095304"/>
                <a:gd name="connsiteX4" fmla="*/ 1060818 w 2095304"/>
                <a:gd name="connsiteY4" fmla="*/ 2095304 h 2095304"/>
                <a:gd name="connsiteX5" fmla="*/ 0 w 2095304"/>
                <a:gd name="connsiteY5" fmla="*/ 2095304 h 2095304"/>
                <a:gd name="connsiteX6" fmla="*/ 8030 w 2095304"/>
                <a:gd name="connsiteY6" fmla="*/ 1936277 h 2095304"/>
                <a:gd name="connsiteX7" fmla="*/ 1936277 w 2095304"/>
                <a:gd name="connsiteY7" fmla="*/ 8030 h 2095304"/>
                <a:gd name="connsiteX8" fmla="*/ 2095304 w 2095304"/>
                <a:gd name="connsiteY8" fmla="*/ 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304" h="2095304">
                  <a:moveTo>
                    <a:pt x="2095304" y="0"/>
                  </a:moveTo>
                  <a:lnTo>
                    <a:pt x="2095304" y="1060818"/>
                  </a:lnTo>
                  <a:lnTo>
                    <a:pt x="2044740" y="1063371"/>
                  </a:lnTo>
                  <a:cubicBezTo>
                    <a:pt x="1527292" y="1115921"/>
                    <a:pt x="1115921" y="1527292"/>
                    <a:pt x="1063371" y="2044740"/>
                  </a:cubicBezTo>
                  <a:lnTo>
                    <a:pt x="1060818" y="2095304"/>
                  </a:lnTo>
                  <a:lnTo>
                    <a:pt x="0" y="2095304"/>
                  </a:lnTo>
                  <a:lnTo>
                    <a:pt x="8030" y="1936277"/>
                  </a:lnTo>
                  <a:cubicBezTo>
                    <a:pt x="111283" y="919567"/>
                    <a:pt x="919567" y="111283"/>
                    <a:pt x="1936277" y="8030"/>
                  </a:cubicBezTo>
                  <a:lnTo>
                    <a:pt x="209530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4633851" y="1271847"/>
              <a:ext cx="2095302" cy="2095304"/>
            </a:xfrm>
            <a:custGeom>
              <a:avLst/>
              <a:gdLst>
                <a:gd name="connsiteX0" fmla="*/ 0 w 2095302"/>
                <a:gd name="connsiteY0" fmla="*/ 0 h 2095304"/>
                <a:gd name="connsiteX1" fmla="*/ 159025 w 2095302"/>
                <a:gd name="connsiteY1" fmla="*/ 8030 h 2095304"/>
                <a:gd name="connsiteX2" fmla="*/ 2087272 w 2095302"/>
                <a:gd name="connsiteY2" fmla="*/ 1936277 h 2095304"/>
                <a:gd name="connsiteX3" fmla="*/ 2095302 w 2095302"/>
                <a:gd name="connsiteY3" fmla="*/ 2095304 h 2095304"/>
                <a:gd name="connsiteX4" fmla="*/ 1034484 w 2095302"/>
                <a:gd name="connsiteY4" fmla="*/ 2095304 h 2095304"/>
                <a:gd name="connsiteX5" fmla="*/ 1031931 w 2095302"/>
                <a:gd name="connsiteY5" fmla="*/ 2044740 h 2095304"/>
                <a:gd name="connsiteX6" fmla="*/ 50562 w 2095302"/>
                <a:gd name="connsiteY6" fmla="*/ 1063371 h 2095304"/>
                <a:gd name="connsiteX7" fmla="*/ 0 w 2095302"/>
                <a:gd name="connsiteY7" fmla="*/ 1060818 h 2095304"/>
                <a:gd name="connsiteX8" fmla="*/ 0 w 2095302"/>
                <a:gd name="connsiteY8" fmla="*/ 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302" h="2095304">
                  <a:moveTo>
                    <a:pt x="0" y="0"/>
                  </a:moveTo>
                  <a:lnTo>
                    <a:pt x="159025" y="8030"/>
                  </a:lnTo>
                  <a:cubicBezTo>
                    <a:pt x="1175735" y="111283"/>
                    <a:pt x="1984019" y="919567"/>
                    <a:pt x="2087272" y="1936277"/>
                  </a:cubicBezTo>
                  <a:lnTo>
                    <a:pt x="2095302" y="2095304"/>
                  </a:lnTo>
                  <a:lnTo>
                    <a:pt x="1034484" y="2095304"/>
                  </a:lnTo>
                  <a:lnTo>
                    <a:pt x="1031931" y="2044740"/>
                  </a:lnTo>
                  <a:cubicBezTo>
                    <a:pt x="979381" y="1527292"/>
                    <a:pt x="568010" y="1115921"/>
                    <a:pt x="50562" y="1063371"/>
                  </a:cubicBezTo>
                  <a:lnTo>
                    <a:pt x="0" y="106081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2414847" y="3490851"/>
              <a:ext cx="2095304" cy="2095302"/>
            </a:xfrm>
            <a:custGeom>
              <a:avLst/>
              <a:gdLst>
                <a:gd name="connsiteX0" fmla="*/ 0 w 2095304"/>
                <a:gd name="connsiteY0" fmla="*/ 0 h 2095302"/>
                <a:gd name="connsiteX1" fmla="*/ 1060818 w 2095304"/>
                <a:gd name="connsiteY1" fmla="*/ 0 h 2095302"/>
                <a:gd name="connsiteX2" fmla="*/ 1063371 w 2095304"/>
                <a:gd name="connsiteY2" fmla="*/ 50562 h 2095302"/>
                <a:gd name="connsiteX3" fmla="*/ 2044740 w 2095304"/>
                <a:gd name="connsiteY3" fmla="*/ 1031931 h 2095302"/>
                <a:gd name="connsiteX4" fmla="*/ 2095304 w 2095304"/>
                <a:gd name="connsiteY4" fmla="*/ 1034484 h 2095302"/>
                <a:gd name="connsiteX5" fmla="*/ 2095304 w 2095304"/>
                <a:gd name="connsiteY5" fmla="*/ 2095302 h 2095302"/>
                <a:gd name="connsiteX6" fmla="*/ 1936277 w 2095304"/>
                <a:gd name="connsiteY6" fmla="*/ 2087272 h 2095302"/>
                <a:gd name="connsiteX7" fmla="*/ 8030 w 2095304"/>
                <a:gd name="connsiteY7" fmla="*/ 159025 h 2095302"/>
                <a:gd name="connsiteX8" fmla="*/ 0 w 2095304"/>
                <a:gd name="connsiteY8" fmla="*/ 0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304" h="2095302">
                  <a:moveTo>
                    <a:pt x="0" y="0"/>
                  </a:moveTo>
                  <a:lnTo>
                    <a:pt x="1060818" y="0"/>
                  </a:lnTo>
                  <a:lnTo>
                    <a:pt x="1063371" y="50562"/>
                  </a:lnTo>
                  <a:cubicBezTo>
                    <a:pt x="1115921" y="568010"/>
                    <a:pt x="1527292" y="979381"/>
                    <a:pt x="2044740" y="1031931"/>
                  </a:cubicBezTo>
                  <a:lnTo>
                    <a:pt x="2095304" y="1034484"/>
                  </a:lnTo>
                  <a:lnTo>
                    <a:pt x="2095304" y="2095302"/>
                  </a:lnTo>
                  <a:lnTo>
                    <a:pt x="1936277" y="2087272"/>
                  </a:lnTo>
                  <a:cubicBezTo>
                    <a:pt x="919567" y="1984019"/>
                    <a:pt x="111283" y="1175735"/>
                    <a:pt x="8030" y="1590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633851" y="3490851"/>
              <a:ext cx="2095302" cy="2095302"/>
            </a:xfrm>
            <a:custGeom>
              <a:avLst/>
              <a:gdLst>
                <a:gd name="connsiteX0" fmla="*/ 1034484 w 2095302"/>
                <a:gd name="connsiteY0" fmla="*/ 0 h 2095302"/>
                <a:gd name="connsiteX1" fmla="*/ 2095302 w 2095302"/>
                <a:gd name="connsiteY1" fmla="*/ 0 h 2095302"/>
                <a:gd name="connsiteX2" fmla="*/ 2087272 w 2095302"/>
                <a:gd name="connsiteY2" fmla="*/ 159025 h 2095302"/>
                <a:gd name="connsiteX3" fmla="*/ 159025 w 2095302"/>
                <a:gd name="connsiteY3" fmla="*/ 2087272 h 2095302"/>
                <a:gd name="connsiteX4" fmla="*/ 0 w 2095302"/>
                <a:gd name="connsiteY4" fmla="*/ 2095302 h 2095302"/>
                <a:gd name="connsiteX5" fmla="*/ 0 w 2095302"/>
                <a:gd name="connsiteY5" fmla="*/ 1034484 h 2095302"/>
                <a:gd name="connsiteX6" fmla="*/ 50562 w 2095302"/>
                <a:gd name="connsiteY6" fmla="*/ 1031931 h 2095302"/>
                <a:gd name="connsiteX7" fmla="*/ 1031931 w 2095302"/>
                <a:gd name="connsiteY7" fmla="*/ 50562 h 2095302"/>
                <a:gd name="connsiteX8" fmla="*/ 1034484 w 2095302"/>
                <a:gd name="connsiteY8" fmla="*/ 0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302" h="2095302">
                  <a:moveTo>
                    <a:pt x="1034484" y="0"/>
                  </a:moveTo>
                  <a:lnTo>
                    <a:pt x="2095302" y="0"/>
                  </a:lnTo>
                  <a:lnTo>
                    <a:pt x="2087272" y="159025"/>
                  </a:lnTo>
                  <a:cubicBezTo>
                    <a:pt x="1984019" y="1175735"/>
                    <a:pt x="1175735" y="1984019"/>
                    <a:pt x="159025" y="2087272"/>
                  </a:cubicBezTo>
                  <a:lnTo>
                    <a:pt x="0" y="2095302"/>
                  </a:lnTo>
                  <a:lnTo>
                    <a:pt x="0" y="1034484"/>
                  </a:lnTo>
                  <a:lnTo>
                    <a:pt x="50562" y="1031931"/>
                  </a:lnTo>
                  <a:cubicBezTo>
                    <a:pt x="568010" y="979381"/>
                    <a:pt x="979381" y="568010"/>
                    <a:pt x="1031931" y="50562"/>
                  </a:cubicBezTo>
                  <a:lnTo>
                    <a:pt x="103448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1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119661" y="631485"/>
            <a:ext cx="4904678" cy="4957515"/>
            <a:chOff x="2119661" y="950243"/>
            <a:chExt cx="4904678" cy="4957515"/>
          </a:xfrm>
          <a:effectLst>
            <a:outerShdw blurRad="101600" dist="63500" dir="2700000" sx="102000" sy="102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2600000"/>
            </a:lightRig>
          </a:scene3d>
        </p:grpSpPr>
        <p:sp>
          <p:nvSpPr>
            <p:cNvPr id="5" name="手繪多邊形 4"/>
            <p:cNvSpPr>
              <a:spLocks/>
            </p:cNvSpPr>
            <p:nvPr/>
          </p:nvSpPr>
          <p:spPr bwMode="auto">
            <a:xfrm>
              <a:off x="4598696" y="1002703"/>
              <a:ext cx="2082656" cy="1962934"/>
            </a:xfrm>
            <a:custGeom>
              <a:avLst/>
              <a:gdLst>
                <a:gd name="connsiteX0" fmla="*/ 0 w 1783160"/>
                <a:gd name="connsiteY0" fmla="*/ 0 h 1680655"/>
                <a:gd name="connsiteX1" fmla="*/ 220962 w 1783160"/>
                <a:gd name="connsiteY1" fmla="*/ 12856 h 1680655"/>
                <a:gd name="connsiteX2" fmla="*/ 1641047 w 1783160"/>
                <a:gd name="connsiteY2" fmla="*/ 817965 h 1680655"/>
                <a:gd name="connsiteX3" fmla="*/ 1783160 w 1783160"/>
                <a:gd name="connsiteY3" fmla="*/ 1030457 h 1680655"/>
                <a:gd name="connsiteX4" fmla="*/ 1443276 w 1783160"/>
                <a:gd name="connsiteY4" fmla="*/ 1226689 h 1680655"/>
                <a:gd name="connsiteX5" fmla="*/ 1481367 w 1783160"/>
                <a:gd name="connsiteY5" fmla="*/ 1253651 h 1680655"/>
                <a:gd name="connsiteX6" fmla="*/ 1540309 w 1783160"/>
                <a:gd name="connsiteY6" fmla="*/ 1330103 h 1680655"/>
                <a:gd name="connsiteX7" fmla="*/ 1429609 w 1783160"/>
                <a:gd name="connsiteY7" fmla="*/ 1655593 h 1680655"/>
                <a:gd name="connsiteX8" fmla="*/ 1104120 w 1783160"/>
                <a:gd name="connsiteY8" fmla="*/ 1544893 h 1680655"/>
                <a:gd name="connsiteX9" fmla="*/ 1079456 w 1783160"/>
                <a:gd name="connsiteY9" fmla="*/ 1451561 h 1680655"/>
                <a:gd name="connsiteX10" fmla="*/ 1080059 w 1783160"/>
                <a:gd name="connsiteY10" fmla="*/ 1436393 h 1680655"/>
                <a:gd name="connsiteX11" fmla="*/ 782329 w 1783160"/>
                <a:gd name="connsiteY11" fmla="*/ 1608287 h 1680655"/>
                <a:gd name="connsiteX12" fmla="*/ 725949 w 1783160"/>
                <a:gd name="connsiteY12" fmla="*/ 1523902 h 1680655"/>
                <a:gd name="connsiteX13" fmla="*/ 102404 w 1783160"/>
                <a:gd name="connsiteY13" fmla="*/ 1163552 h 1680655"/>
                <a:gd name="connsiteX14" fmla="*/ 0 w 1783160"/>
                <a:gd name="connsiteY14" fmla="*/ 1156752 h 1680655"/>
                <a:gd name="connsiteX15" fmla="*/ 0 w 1783160"/>
                <a:gd name="connsiteY15" fmla="*/ 899541 h 1680655"/>
                <a:gd name="connsiteX16" fmla="*/ 55896 w 1783160"/>
                <a:gd name="connsiteY16" fmla="*/ 908935 h 1680655"/>
                <a:gd name="connsiteX17" fmla="*/ 381203 w 1783160"/>
                <a:gd name="connsiteY17" fmla="*/ 623983 h 1680655"/>
                <a:gd name="connsiteX18" fmla="*/ 96251 w 1783160"/>
                <a:gd name="connsiteY18" fmla="*/ 298676 h 1680655"/>
                <a:gd name="connsiteX19" fmla="*/ 34347 w 1783160"/>
                <a:gd name="connsiteY19" fmla="*/ 300808 h 1680655"/>
                <a:gd name="connsiteX20" fmla="*/ 0 w 1783160"/>
                <a:gd name="connsiteY20" fmla="*/ 309030 h 16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3160" h="1680655">
                  <a:moveTo>
                    <a:pt x="0" y="0"/>
                  </a:moveTo>
                  <a:lnTo>
                    <a:pt x="220962" y="12856"/>
                  </a:lnTo>
                  <a:cubicBezTo>
                    <a:pt x="783527" y="78596"/>
                    <a:pt x="1296006" y="369578"/>
                    <a:pt x="1641047" y="817965"/>
                  </a:cubicBezTo>
                  <a:lnTo>
                    <a:pt x="1783160" y="1030457"/>
                  </a:lnTo>
                  <a:lnTo>
                    <a:pt x="1443276" y="1226689"/>
                  </a:lnTo>
                  <a:lnTo>
                    <a:pt x="1481367" y="1253651"/>
                  </a:lnTo>
                  <a:cubicBezTo>
                    <a:pt x="1505252" y="1274309"/>
                    <a:pt x="1525481" y="1299991"/>
                    <a:pt x="1540309" y="1330103"/>
                  </a:cubicBezTo>
                  <a:cubicBezTo>
                    <a:pt x="1599622" y="1450554"/>
                    <a:pt x="1550060" y="1596281"/>
                    <a:pt x="1429609" y="1655593"/>
                  </a:cubicBezTo>
                  <a:cubicBezTo>
                    <a:pt x="1309159" y="1714906"/>
                    <a:pt x="1163432" y="1665344"/>
                    <a:pt x="1104120" y="1544893"/>
                  </a:cubicBezTo>
                  <a:cubicBezTo>
                    <a:pt x="1089292" y="1514781"/>
                    <a:pt x="1081268" y="1483088"/>
                    <a:pt x="1079456" y="1451561"/>
                  </a:cubicBezTo>
                  <a:lnTo>
                    <a:pt x="1080059" y="1436393"/>
                  </a:lnTo>
                  <a:lnTo>
                    <a:pt x="782329" y="1608287"/>
                  </a:lnTo>
                  <a:lnTo>
                    <a:pt x="725949" y="1523902"/>
                  </a:lnTo>
                  <a:cubicBezTo>
                    <a:pt x="573945" y="1326206"/>
                    <a:pt x="349589" y="1196559"/>
                    <a:pt x="102404" y="1163552"/>
                  </a:cubicBezTo>
                  <a:lnTo>
                    <a:pt x="0" y="1156752"/>
                  </a:lnTo>
                  <a:lnTo>
                    <a:pt x="0" y="899541"/>
                  </a:lnTo>
                  <a:lnTo>
                    <a:pt x="55896" y="908935"/>
                  </a:lnTo>
                  <a:cubicBezTo>
                    <a:pt x="224414" y="920078"/>
                    <a:pt x="370059" y="792501"/>
                    <a:pt x="381203" y="623983"/>
                  </a:cubicBezTo>
                  <a:cubicBezTo>
                    <a:pt x="392346" y="455465"/>
                    <a:pt x="264769" y="309819"/>
                    <a:pt x="96251" y="298676"/>
                  </a:cubicBezTo>
                  <a:cubicBezTo>
                    <a:pt x="75186" y="297283"/>
                    <a:pt x="54479" y="298057"/>
                    <a:pt x="34347" y="300808"/>
                  </a:cubicBezTo>
                  <a:lnTo>
                    <a:pt x="0" y="30903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2461908" y="3944823"/>
              <a:ext cx="2083390" cy="1962935"/>
            </a:xfrm>
            <a:custGeom>
              <a:avLst/>
              <a:gdLst>
                <a:gd name="connsiteX0" fmla="*/ 447517 w 1783789"/>
                <a:gd name="connsiteY0" fmla="*/ 398 h 1680656"/>
                <a:gd name="connsiteX1" fmla="*/ 679675 w 1783789"/>
                <a:gd name="connsiteY1" fmla="*/ 135763 h 1680656"/>
                <a:gd name="connsiteX2" fmla="*/ 704339 w 1783789"/>
                <a:gd name="connsiteY2" fmla="*/ 229095 h 1680656"/>
                <a:gd name="connsiteX3" fmla="*/ 703760 w 1783789"/>
                <a:gd name="connsiteY3" fmla="*/ 243680 h 1680656"/>
                <a:gd name="connsiteX4" fmla="*/ 1000518 w 1783789"/>
                <a:gd name="connsiteY4" fmla="*/ 72346 h 1680656"/>
                <a:gd name="connsiteX5" fmla="*/ 1057993 w 1783789"/>
                <a:gd name="connsiteY5" fmla="*/ 158238 h 1680656"/>
                <a:gd name="connsiteX6" fmla="*/ 1681451 w 1783789"/>
                <a:gd name="connsiteY6" fmla="*/ 518285 h 1680656"/>
                <a:gd name="connsiteX7" fmla="*/ 1783789 w 1783789"/>
                <a:gd name="connsiteY7" fmla="*/ 525084 h 1680656"/>
                <a:gd name="connsiteX8" fmla="*/ 1783789 w 1783789"/>
                <a:gd name="connsiteY8" fmla="*/ 781115 h 1680656"/>
                <a:gd name="connsiteX9" fmla="*/ 1727901 w 1783789"/>
                <a:gd name="connsiteY9" fmla="*/ 771723 h 1680656"/>
                <a:gd name="connsiteX10" fmla="*/ 1402594 w 1783789"/>
                <a:gd name="connsiteY10" fmla="*/ 1056675 h 1680656"/>
                <a:gd name="connsiteX11" fmla="*/ 1687546 w 1783789"/>
                <a:gd name="connsiteY11" fmla="*/ 1381982 h 1680656"/>
                <a:gd name="connsiteX12" fmla="*/ 1749450 w 1783789"/>
                <a:gd name="connsiteY12" fmla="*/ 1379849 h 1680656"/>
                <a:gd name="connsiteX13" fmla="*/ 1783789 w 1783789"/>
                <a:gd name="connsiteY13" fmla="*/ 1371629 h 1680656"/>
                <a:gd name="connsiteX14" fmla="*/ 1783788 w 1783789"/>
                <a:gd name="connsiteY14" fmla="*/ 1680656 h 1680656"/>
                <a:gd name="connsiteX15" fmla="*/ 1666714 w 1783789"/>
                <a:gd name="connsiteY15" fmla="*/ 1676763 h 1680656"/>
                <a:gd name="connsiteX16" fmla="*/ 142762 w 1783789"/>
                <a:gd name="connsiteY16" fmla="*/ 863184 h 1680656"/>
                <a:gd name="connsiteX17" fmla="*/ 0 w 1783789"/>
                <a:gd name="connsiteY17" fmla="*/ 649995 h 1680656"/>
                <a:gd name="connsiteX18" fmla="*/ 340076 w 1783789"/>
                <a:gd name="connsiteY18" fmla="*/ 453653 h 1680656"/>
                <a:gd name="connsiteX19" fmla="*/ 302427 w 1783789"/>
                <a:gd name="connsiteY19" fmla="*/ 427005 h 1680656"/>
                <a:gd name="connsiteX20" fmla="*/ 243485 w 1783789"/>
                <a:gd name="connsiteY20" fmla="*/ 350552 h 1680656"/>
                <a:gd name="connsiteX21" fmla="*/ 354185 w 1783789"/>
                <a:gd name="connsiteY21" fmla="*/ 25062 h 1680656"/>
                <a:gd name="connsiteX22" fmla="*/ 447517 w 1783789"/>
                <a:gd name="connsiteY22" fmla="*/ 398 h 168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3789" h="1680656">
                  <a:moveTo>
                    <a:pt x="447517" y="398"/>
                  </a:moveTo>
                  <a:cubicBezTo>
                    <a:pt x="542098" y="-5039"/>
                    <a:pt x="635191" y="45424"/>
                    <a:pt x="679675" y="135763"/>
                  </a:cubicBezTo>
                  <a:cubicBezTo>
                    <a:pt x="694504" y="165875"/>
                    <a:pt x="702527" y="197568"/>
                    <a:pt x="704339" y="229095"/>
                  </a:cubicBezTo>
                  <a:lnTo>
                    <a:pt x="703760" y="243680"/>
                  </a:lnTo>
                  <a:lnTo>
                    <a:pt x="1000518" y="72346"/>
                  </a:lnTo>
                  <a:lnTo>
                    <a:pt x="1057993" y="158238"/>
                  </a:lnTo>
                  <a:cubicBezTo>
                    <a:pt x="1210015" y="355679"/>
                    <a:pt x="1434382" y="485285"/>
                    <a:pt x="1681451" y="518285"/>
                  </a:cubicBezTo>
                  <a:lnTo>
                    <a:pt x="1783789" y="525084"/>
                  </a:lnTo>
                  <a:lnTo>
                    <a:pt x="1783789" y="781115"/>
                  </a:lnTo>
                  <a:lnTo>
                    <a:pt x="1727901" y="771723"/>
                  </a:lnTo>
                  <a:cubicBezTo>
                    <a:pt x="1559383" y="760579"/>
                    <a:pt x="1413737" y="888157"/>
                    <a:pt x="1402594" y="1056675"/>
                  </a:cubicBezTo>
                  <a:cubicBezTo>
                    <a:pt x="1391450" y="1225193"/>
                    <a:pt x="1519028" y="1370838"/>
                    <a:pt x="1687546" y="1381982"/>
                  </a:cubicBezTo>
                  <a:cubicBezTo>
                    <a:pt x="1708610" y="1383375"/>
                    <a:pt x="1729318" y="1382600"/>
                    <a:pt x="1749450" y="1379849"/>
                  </a:cubicBezTo>
                  <a:lnTo>
                    <a:pt x="1783789" y="1371629"/>
                  </a:lnTo>
                  <a:lnTo>
                    <a:pt x="1783788" y="1680656"/>
                  </a:lnTo>
                  <a:lnTo>
                    <a:pt x="1666714" y="1676763"/>
                  </a:lnTo>
                  <a:cubicBezTo>
                    <a:pt x="1063767" y="1636598"/>
                    <a:pt x="508978" y="1338468"/>
                    <a:pt x="142762" y="863184"/>
                  </a:cubicBezTo>
                  <a:lnTo>
                    <a:pt x="0" y="649995"/>
                  </a:lnTo>
                  <a:lnTo>
                    <a:pt x="340076" y="453653"/>
                  </a:lnTo>
                  <a:lnTo>
                    <a:pt x="302427" y="427005"/>
                  </a:lnTo>
                  <a:cubicBezTo>
                    <a:pt x="278543" y="406347"/>
                    <a:pt x="258314" y="380665"/>
                    <a:pt x="243485" y="350552"/>
                  </a:cubicBezTo>
                  <a:cubicBezTo>
                    <a:pt x="184173" y="230102"/>
                    <a:pt x="233735" y="84375"/>
                    <a:pt x="354185" y="25062"/>
                  </a:cubicBezTo>
                  <a:cubicBezTo>
                    <a:pt x="384298" y="10234"/>
                    <a:pt x="415990" y="2210"/>
                    <a:pt x="447517" y="398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4172512" y="4029390"/>
              <a:ext cx="2509574" cy="1878368"/>
            </a:xfrm>
            <a:custGeom>
              <a:avLst/>
              <a:gdLst>
                <a:gd name="connsiteX0" fmla="*/ 1148273 w 2148685"/>
                <a:gd name="connsiteY0" fmla="*/ 0 h 1608250"/>
                <a:gd name="connsiteX1" fmla="*/ 1370260 w 2148685"/>
                <a:gd name="connsiteY1" fmla="*/ 128165 h 1608250"/>
                <a:gd name="connsiteX2" fmla="*/ 1334022 w 2148685"/>
                <a:gd name="connsiteY2" fmla="*/ 172063 h 1608250"/>
                <a:gd name="connsiteX3" fmla="*/ 1418144 w 2148685"/>
                <a:gd name="connsiteY3" fmla="*/ 596263 h 1608250"/>
                <a:gd name="connsiteX4" fmla="*/ 1842345 w 2148685"/>
                <a:gd name="connsiteY4" fmla="*/ 512141 h 1608250"/>
                <a:gd name="connsiteX5" fmla="*/ 1871450 w 2148685"/>
                <a:gd name="connsiteY5" fmla="*/ 457464 h 1608250"/>
                <a:gd name="connsiteX6" fmla="*/ 1881573 w 2148685"/>
                <a:gd name="connsiteY6" fmla="*/ 423371 h 1608250"/>
                <a:gd name="connsiteX7" fmla="*/ 2148685 w 2148685"/>
                <a:gd name="connsiteY7" fmla="*/ 577588 h 1608250"/>
                <a:gd name="connsiteX8" fmla="*/ 2005943 w 2148685"/>
                <a:gd name="connsiteY8" fmla="*/ 790778 h 1608250"/>
                <a:gd name="connsiteX9" fmla="*/ 481995 w 2148685"/>
                <a:gd name="connsiteY9" fmla="*/ 1604357 h 1608250"/>
                <a:gd name="connsiteX10" fmla="*/ 364896 w 2148685"/>
                <a:gd name="connsiteY10" fmla="*/ 1608250 h 1608250"/>
                <a:gd name="connsiteX11" fmla="*/ 364896 w 2148685"/>
                <a:gd name="connsiteY11" fmla="*/ 1214807 h 1608250"/>
                <a:gd name="connsiteX12" fmla="*/ 322751 w 2148685"/>
                <a:gd name="connsiteY12" fmla="*/ 1234200 h 1608250"/>
                <a:gd name="connsiteX13" fmla="*/ 227070 w 2148685"/>
                <a:gd name="connsiteY13" fmla="*/ 1247018 h 1608250"/>
                <a:gd name="connsiteX14" fmla="*/ 538 w 2148685"/>
                <a:gd name="connsiteY14" fmla="*/ 988405 h 1608250"/>
                <a:gd name="connsiteX15" fmla="*/ 259151 w 2148685"/>
                <a:gd name="connsiteY15" fmla="*/ 761872 h 1608250"/>
                <a:gd name="connsiteX16" fmla="*/ 352311 w 2148685"/>
                <a:gd name="connsiteY16" fmla="*/ 787179 h 1608250"/>
                <a:gd name="connsiteX17" fmla="*/ 364896 w 2148685"/>
                <a:gd name="connsiteY17" fmla="*/ 795127 h 1608250"/>
                <a:gd name="connsiteX18" fmla="*/ 364896 w 2148685"/>
                <a:gd name="connsiteY18" fmla="*/ 452678 h 1608250"/>
                <a:gd name="connsiteX19" fmla="*/ 467301 w 2148685"/>
                <a:gd name="connsiteY19" fmla="*/ 445879 h 1608250"/>
                <a:gd name="connsiteX20" fmla="*/ 1090846 w 2148685"/>
                <a:gd name="connsiteY20" fmla="*/ 85832 h 160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8685" h="1608250">
                  <a:moveTo>
                    <a:pt x="1148273" y="0"/>
                  </a:moveTo>
                  <a:lnTo>
                    <a:pt x="1370260" y="128165"/>
                  </a:lnTo>
                  <a:lnTo>
                    <a:pt x="1334022" y="172063"/>
                  </a:lnTo>
                  <a:cubicBezTo>
                    <a:pt x="1240113" y="312432"/>
                    <a:pt x="1277775" y="502353"/>
                    <a:pt x="1418144" y="596263"/>
                  </a:cubicBezTo>
                  <a:cubicBezTo>
                    <a:pt x="1558513" y="690173"/>
                    <a:pt x="1748435" y="652510"/>
                    <a:pt x="1842345" y="512141"/>
                  </a:cubicBezTo>
                  <a:cubicBezTo>
                    <a:pt x="1854083" y="494595"/>
                    <a:pt x="1863766" y="476274"/>
                    <a:pt x="1871450" y="457464"/>
                  </a:cubicBezTo>
                  <a:lnTo>
                    <a:pt x="1881573" y="423371"/>
                  </a:lnTo>
                  <a:lnTo>
                    <a:pt x="2148685" y="577588"/>
                  </a:lnTo>
                  <a:lnTo>
                    <a:pt x="2005943" y="790778"/>
                  </a:lnTo>
                  <a:cubicBezTo>
                    <a:pt x="1639778" y="1266062"/>
                    <a:pt x="1085044" y="1564192"/>
                    <a:pt x="481995" y="1604357"/>
                  </a:cubicBezTo>
                  <a:lnTo>
                    <a:pt x="364896" y="1608250"/>
                  </a:lnTo>
                  <a:lnTo>
                    <a:pt x="364896" y="1214807"/>
                  </a:lnTo>
                  <a:lnTo>
                    <a:pt x="322751" y="1234200"/>
                  </a:lnTo>
                  <a:cubicBezTo>
                    <a:pt x="292918" y="1244555"/>
                    <a:pt x="260562" y="1249233"/>
                    <a:pt x="227070" y="1247018"/>
                  </a:cubicBezTo>
                  <a:cubicBezTo>
                    <a:pt x="93101" y="1238159"/>
                    <a:pt x="-8322" y="1122374"/>
                    <a:pt x="538" y="988405"/>
                  </a:cubicBezTo>
                  <a:cubicBezTo>
                    <a:pt x="9397" y="854435"/>
                    <a:pt x="125182" y="753013"/>
                    <a:pt x="259151" y="761872"/>
                  </a:cubicBezTo>
                  <a:cubicBezTo>
                    <a:pt x="292644" y="764087"/>
                    <a:pt x="324102" y="772985"/>
                    <a:pt x="352311" y="787179"/>
                  </a:cubicBezTo>
                  <a:lnTo>
                    <a:pt x="364896" y="795127"/>
                  </a:lnTo>
                  <a:lnTo>
                    <a:pt x="364896" y="452678"/>
                  </a:lnTo>
                  <a:lnTo>
                    <a:pt x="467301" y="445879"/>
                  </a:lnTo>
                  <a:cubicBezTo>
                    <a:pt x="714486" y="412879"/>
                    <a:pt x="938842" y="283273"/>
                    <a:pt x="1090846" y="85832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2119661" y="2197547"/>
              <a:ext cx="1483810" cy="2460216"/>
            </a:xfrm>
            <a:custGeom>
              <a:avLst/>
              <a:gdLst>
                <a:gd name="connsiteX0" fmla="*/ 829325 w 1270431"/>
                <a:gd name="connsiteY0" fmla="*/ 1228 h 2106425"/>
                <a:gd name="connsiteX1" fmla="*/ 899446 w 1270431"/>
                <a:gd name="connsiteY1" fmla="*/ 4335 h 2106425"/>
                <a:gd name="connsiteX2" fmla="*/ 988718 w 1270431"/>
                <a:gd name="connsiteY2" fmla="*/ 41074 h 2106425"/>
                <a:gd name="connsiteX3" fmla="*/ 1055594 w 1270431"/>
                <a:gd name="connsiteY3" fmla="*/ 378307 h 2106425"/>
                <a:gd name="connsiteX4" fmla="*/ 987098 w 1270431"/>
                <a:gd name="connsiteY4" fmla="*/ 446332 h 2106425"/>
                <a:gd name="connsiteX5" fmla="*/ 972640 w 1270431"/>
                <a:gd name="connsiteY5" fmla="*/ 452241 h 2106425"/>
                <a:gd name="connsiteX6" fmla="*/ 1270431 w 1270431"/>
                <a:gd name="connsiteY6" fmla="*/ 624170 h 2106425"/>
                <a:gd name="connsiteX7" fmla="*/ 1225125 w 1270431"/>
                <a:gd name="connsiteY7" fmla="*/ 716367 h 2106425"/>
                <a:gd name="connsiteX8" fmla="*/ 1231177 w 1270431"/>
                <a:gd name="connsiteY8" fmla="*/ 1450947 h 2106425"/>
                <a:gd name="connsiteX9" fmla="*/ 1270321 w 1270431"/>
                <a:gd name="connsiteY9" fmla="*/ 1528974 h 2106425"/>
                <a:gd name="connsiteX10" fmla="*/ 1048673 w 1270431"/>
                <a:gd name="connsiteY10" fmla="*/ 1656943 h 2106425"/>
                <a:gd name="connsiteX11" fmla="*/ 1028949 w 1270431"/>
                <a:gd name="connsiteY11" fmla="*/ 1604077 h 2106425"/>
                <a:gd name="connsiteX12" fmla="*/ 619520 w 1270431"/>
                <a:gd name="connsiteY12" fmla="*/ 1464829 h 2106425"/>
                <a:gd name="connsiteX13" fmla="*/ 480272 w 1270431"/>
                <a:gd name="connsiteY13" fmla="*/ 1874258 h 2106425"/>
                <a:gd name="connsiteX14" fmla="*/ 513071 w 1270431"/>
                <a:gd name="connsiteY14" fmla="*/ 1926802 h 2106425"/>
                <a:gd name="connsiteX15" fmla="*/ 537187 w 1270431"/>
                <a:gd name="connsiteY15" fmla="*/ 1952249 h 2106425"/>
                <a:gd name="connsiteX16" fmla="*/ 270146 w 1270431"/>
                <a:gd name="connsiteY16" fmla="*/ 2106425 h 2106425"/>
                <a:gd name="connsiteX17" fmla="*/ 215222 w 1270431"/>
                <a:gd name="connsiteY17" fmla="*/ 2003412 h 2106425"/>
                <a:gd name="connsiteX18" fmla="*/ 215222 w 1270431"/>
                <a:gd name="connsiteY18" fmla="*/ 149663 h 2106425"/>
                <a:gd name="connsiteX19" fmla="*/ 270144 w 1270431"/>
                <a:gd name="connsiteY19" fmla="*/ 46654 h 2106425"/>
                <a:gd name="connsiteX20" fmla="*/ 610492 w 1270431"/>
                <a:gd name="connsiteY20" fmla="*/ 243154 h 2106425"/>
                <a:gd name="connsiteX21" fmla="*/ 614746 w 1270431"/>
                <a:gd name="connsiteY21" fmla="*/ 197222 h 2106425"/>
                <a:gd name="connsiteX22" fmla="*/ 651485 w 1270431"/>
                <a:gd name="connsiteY22" fmla="*/ 107950 h 2106425"/>
                <a:gd name="connsiteX23" fmla="*/ 829325 w 1270431"/>
                <a:gd name="connsiteY23" fmla="*/ 1228 h 21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0431" h="2106425">
                  <a:moveTo>
                    <a:pt x="829325" y="1228"/>
                  </a:moveTo>
                  <a:cubicBezTo>
                    <a:pt x="852558" y="-1112"/>
                    <a:pt x="876186" y="-126"/>
                    <a:pt x="899446" y="4335"/>
                  </a:cubicBezTo>
                  <a:cubicBezTo>
                    <a:pt x="930460" y="10283"/>
                    <a:pt x="960820" y="22410"/>
                    <a:pt x="988718" y="41074"/>
                  </a:cubicBezTo>
                  <a:cubicBezTo>
                    <a:pt x="1100309" y="115731"/>
                    <a:pt x="1130250" y="266715"/>
                    <a:pt x="1055594" y="378307"/>
                  </a:cubicBezTo>
                  <a:cubicBezTo>
                    <a:pt x="1036929" y="406205"/>
                    <a:pt x="1013495" y="428999"/>
                    <a:pt x="987098" y="446332"/>
                  </a:cubicBezTo>
                  <a:lnTo>
                    <a:pt x="972640" y="452241"/>
                  </a:lnTo>
                  <a:lnTo>
                    <a:pt x="1270431" y="624170"/>
                  </a:lnTo>
                  <a:lnTo>
                    <a:pt x="1225125" y="716367"/>
                  </a:lnTo>
                  <a:cubicBezTo>
                    <a:pt x="1128283" y="951699"/>
                    <a:pt x="1130300" y="1216858"/>
                    <a:pt x="1231177" y="1450947"/>
                  </a:cubicBezTo>
                  <a:lnTo>
                    <a:pt x="1270321" y="1528974"/>
                  </a:lnTo>
                  <a:lnTo>
                    <a:pt x="1048673" y="1656943"/>
                  </a:lnTo>
                  <a:lnTo>
                    <a:pt x="1028949" y="1604077"/>
                  </a:lnTo>
                  <a:cubicBezTo>
                    <a:pt x="954341" y="1452564"/>
                    <a:pt x="771032" y="1390220"/>
                    <a:pt x="619520" y="1464829"/>
                  </a:cubicBezTo>
                  <a:cubicBezTo>
                    <a:pt x="468007" y="1539437"/>
                    <a:pt x="405663" y="1722745"/>
                    <a:pt x="480272" y="1874258"/>
                  </a:cubicBezTo>
                  <a:cubicBezTo>
                    <a:pt x="489598" y="1893197"/>
                    <a:pt x="500622" y="1910743"/>
                    <a:pt x="513071" y="1926802"/>
                  </a:cubicBezTo>
                  <a:lnTo>
                    <a:pt x="537187" y="1952249"/>
                  </a:lnTo>
                  <a:lnTo>
                    <a:pt x="270146" y="2106425"/>
                  </a:lnTo>
                  <a:lnTo>
                    <a:pt x="215222" y="2003412"/>
                  </a:lnTo>
                  <a:cubicBezTo>
                    <a:pt x="-71741" y="1419192"/>
                    <a:pt x="-71741" y="733884"/>
                    <a:pt x="215222" y="149663"/>
                  </a:cubicBezTo>
                  <a:lnTo>
                    <a:pt x="270144" y="46654"/>
                  </a:lnTo>
                  <a:lnTo>
                    <a:pt x="610492" y="243154"/>
                  </a:lnTo>
                  <a:lnTo>
                    <a:pt x="614746" y="197222"/>
                  </a:lnTo>
                  <a:cubicBezTo>
                    <a:pt x="620694" y="166208"/>
                    <a:pt x="632821" y="135848"/>
                    <a:pt x="651485" y="107950"/>
                  </a:cubicBezTo>
                  <a:cubicBezTo>
                    <a:pt x="693480" y="45180"/>
                    <a:pt x="759625" y="8244"/>
                    <a:pt x="829325" y="1228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auto">
            <a:xfrm>
              <a:off x="5540444" y="2252469"/>
              <a:ext cx="1483895" cy="2460445"/>
            </a:xfrm>
            <a:custGeom>
              <a:avLst/>
              <a:gdLst>
                <a:gd name="connsiteX0" fmla="*/ 999712 w 1270504"/>
                <a:gd name="connsiteY0" fmla="*/ 0 h 2106621"/>
                <a:gd name="connsiteX1" fmla="*/ 1112398 w 1270504"/>
                <a:gd name="connsiteY1" fmla="*/ 229314 h 2106621"/>
                <a:gd name="connsiteX2" fmla="*/ 1098948 w 1270504"/>
                <a:gd name="connsiteY2" fmla="*/ 1861644 h 2106621"/>
                <a:gd name="connsiteX3" fmla="*/ 999876 w 1270504"/>
                <a:gd name="connsiteY3" fmla="*/ 2059126 h 2106621"/>
                <a:gd name="connsiteX4" fmla="*/ 660062 w 1270504"/>
                <a:gd name="connsiteY4" fmla="*/ 1862934 h 2106621"/>
                <a:gd name="connsiteX5" fmla="*/ 655759 w 1270504"/>
                <a:gd name="connsiteY5" fmla="*/ 1909399 h 2106621"/>
                <a:gd name="connsiteX6" fmla="*/ 619020 w 1270504"/>
                <a:gd name="connsiteY6" fmla="*/ 1998671 h 2106621"/>
                <a:gd name="connsiteX7" fmla="*/ 281787 w 1270504"/>
                <a:gd name="connsiteY7" fmla="*/ 2065547 h 2106621"/>
                <a:gd name="connsiteX8" fmla="*/ 214911 w 1270504"/>
                <a:gd name="connsiteY8" fmla="*/ 1728314 h 2106621"/>
                <a:gd name="connsiteX9" fmla="*/ 283407 w 1270504"/>
                <a:gd name="connsiteY9" fmla="*/ 1660289 h 2106621"/>
                <a:gd name="connsiteX10" fmla="*/ 298435 w 1270504"/>
                <a:gd name="connsiteY10" fmla="*/ 1654147 h 2106621"/>
                <a:gd name="connsiteX11" fmla="*/ 160 w 1270504"/>
                <a:gd name="connsiteY11" fmla="*/ 1481938 h 2106621"/>
                <a:gd name="connsiteX12" fmla="*/ 39353 w 1270504"/>
                <a:gd name="connsiteY12" fmla="*/ 1403879 h 2106621"/>
                <a:gd name="connsiteX13" fmla="*/ 45410 w 1270504"/>
                <a:gd name="connsiteY13" fmla="*/ 669514 h 2106621"/>
                <a:gd name="connsiteX14" fmla="*/ 0 w 1270504"/>
                <a:gd name="connsiteY14" fmla="*/ 577183 h 2106621"/>
                <a:gd name="connsiteX15" fmla="*/ 221657 w 1270504"/>
                <a:gd name="connsiteY15" fmla="*/ 449210 h 2106621"/>
                <a:gd name="connsiteX16" fmla="*/ 241556 w 1270504"/>
                <a:gd name="connsiteY16" fmla="*/ 502546 h 2106621"/>
                <a:gd name="connsiteX17" fmla="*/ 650985 w 1270504"/>
                <a:gd name="connsiteY17" fmla="*/ 641794 h 2106621"/>
                <a:gd name="connsiteX18" fmla="*/ 790233 w 1270504"/>
                <a:gd name="connsiteY18" fmla="*/ 232365 h 2106621"/>
                <a:gd name="connsiteX19" fmla="*/ 757434 w 1270504"/>
                <a:gd name="connsiteY19" fmla="*/ 179821 h 2106621"/>
                <a:gd name="connsiteX20" fmla="*/ 732968 w 1270504"/>
                <a:gd name="connsiteY20" fmla="*/ 154005 h 21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504" h="2106621">
                  <a:moveTo>
                    <a:pt x="999712" y="0"/>
                  </a:moveTo>
                  <a:lnTo>
                    <a:pt x="1112398" y="229314"/>
                  </a:lnTo>
                  <a:cubicBezTo>
                    <a:pt x="1327599" y="752254"/>
                    <a:pt x="1323116" y="1341466"/>
                    <a:pt x="1098948" y="1861644"/>
                  </a:cubicBezTo>
                  <a:lnTo>
                    <a:pt x="999876" y="2059126"/>
                  </a:lnTo>
                  <a:lnTo>
                    <a:pt x="660062" y="1862934"/>
                  </a:lnTo>
                  <a:lnTo>
                    <a:pt x="655759" y="1909399"/>
                  </a:lnTo>
                  <a:cubicBezTo>
                    <a:pt x="649811" y="1940413"/>
                    <a:pt x="637684" y="1970773"/>
                    <a:pt x="619020" y="1998671"/>
                  </a:cubicBezTo>
                  <a:cubicBezTo>
                    <a:pt x="544363" y="2110262"/>
                    <a:pt x="393379" y="2140204"/>
                    <a:pt x="281787" y="2065547"/>
                  </a:cubicBezTo>
                  <a:cubicBezTo>
                    <a:pt x="170196" y="1990890"/>
                    <a:pt x="140254" y="1839906"/>
                    <a:pt x="214911" y="1728314"/>
                  </a:cubicBezTo>
                  <a:cubicBezTo>
                    <a:pt x="233576" y="1700416"/>
                    <a:pt x="257010" y="1677622"/>
                    <a:pt x="283407" y="1660289"/>
                  </a:cubicBezTo>
                  <a:lnTo>
                    <a:pt x="298435" y="1654147"/>
                  </a:lnTo>
                  <a:lnTo>
                    <a:pt x="160" y="1481938"/>
                  </a:lnTo>
                  <a:lnTo>
                    <a:pt x="39353" y="1403879"/>
                  </a:lnTo>
                  <a:cubicBezTo>
                    <a:pt x="140300" y="1169839"/>
                    <a:pt x="142319" y="904794"/>
                    <a:pt x="45410" y="669514"/>
                  </a:cubicBezTo>
                  <a:lnTo>
                    <a:pt x="0" y="577183"/>
                  </a:lnTo>
                  <a:lnTo>
                    <a:pt x="221657" y="449210"/>
                  </a:lnTo>
                  <a:lnTo>
                    <a:pt x="241556" y="502546"/>
                  </a:lnTo>
                  <a:cubicBezTo>
                    <a:pt x="316164" y="654059"/>
                    <a:pt x="499472" y="716402"/>
                    <a:pt x="650985" y="641794"/>
                  </a:cubicBezTo>
                  <a:cubicBezTo>
                    <a:pt x="802498" y="567186"/>
                    <a:pt x="864841" y="383877"/>
                    <a:pt x="790233" y="232365"/>
                  </a:cubicBezTo>
                  <a:cubicBezTo>
                    <a:pt x="780907" y="213426"/>
                    <a:pt x="769883" y="195880"/>
                    <a:pt x="757434" y="179821"/>
                  </a:cubicBezTo>
                  <a:lnTo>
                    <a:pt x="732968" y="154005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 rot="226999">
              <a:off x="2484579" y="950243"/>
              <a:ext cx="2470959" cy="1934619"/>
            </a:xfrm>
            <a:custGeom>
              <a:avLst/>
              <a:gdLst>
                <a:gd name="connsiteX0" fmla="*/ 1711152 w 2115623"/>
                <a:gd name="connsiteY0" fmla="*/ 0 h 1656412"/>
                <a:gd name="connsiteX1" fmla="*/ 1737114 w 2115623"/>
                <a:gd name="connsiteY1" fmla="*/ 392588 h 1656412"/>
                <a:gd name="connsiteX2" fmla="*/ 1777894 w 2115623"/>
                <a:gd name="connsiteY2" fmla="*/ 370453 h 1656412"/>
                <a:gd name="connsiteX3" fmla="*/ 1872520 w 2115623"/>
                <a:gd name="connsiteY3" fmla="*/ 351349 h 1656412"/>
                <a:gd name="connsiteX4" fmla="*/ 2115623 w 2115623"/>
                <a:gd name="connsiteY4" fmla="*/ 594452 h 1656412"/>
                <a:gd name="connsiteX5" fmla="*/ 1872520 w 2115623"/>
                <a:gd name="connsiteY5" fmla="*/ 837555 h 1656412"/>
                <a:gd name="connsiteX6" fmla="*/ 1777894 w 2115623"/>
                <a:gd name="connsiteY6" fmla="*/ 818451 h 1656412"/>
                <a:gd name="connsiteX7" fmla="*/ 1764805 w 2115623"/>
                <a:gd name="connsiteY7" fmla="*/ 811347 h 1656412"/>
                <a:gd name="connsiteX8" fmla="*/ 1787480 w 2115623"/>
                <a:gd name="connsiteY8" fmla="*/ 1154232 h 1656412"/>
                <a:gd name="connsiteX9" fmla="*/ 1685813 w 2115623"/>
                <a:gd name="connsiteY9" fmla="*/ 1167769 h 1656412"/>
                <a:gd name="connsiteX10" fmla="*/ 1087402 w 2115623"/>
                <a:gd name="connsiteY10" fmla="*/ 1568477 h 1656412"/>
                <a:gd name="connsiteX11" fmla="*/ 1036665 w 2115623"/>
                <a:gd name="connsiteY11" fmla="*/ 1656412 h 1656412"/>
                <a:gd name="connsiteX12" fmla="*/ 805939 w 2115623"/>
                <a:gd name="connsiteY12" fmla="*/ 1542797 h 1656412"/>
                <a:gd name="connsiteX13" fmla="*/ 838913 w 2115623"/>
                <a:gd name="connsiteY13" fmla="*/ 1497004 h 1656412"/>
                <a:gd name="connsiteX14" fmla="*/ 726984 w 2115623"/>
                <a:gd name="connsiteY14" fmla="*/ 1079279 h 1656412"/>
                <a:gd name="connsiteX15" fmla="*/ 309259 w 2115623"/>
                <a:gd name="connsiteY15" fmla="*/ 1191209 h 1656412"/>
                <a:gd name="connsiteX16" fmla="*/ 283825 w 2115623"/>
                <a:gd name="connsiteY16" fmla="*/ 1247687 h 1656412"/>
                <a:gd name="connsiteX17" fmla="*/ 276084 w 2115623"/>
                <a:gd name="connsiteY17" fmla="*/ 1281884 h 1656412"/>
                <a:gd name="connsiteX18" fmla="*/ 0 w 2115623"/>
                <a:gd name="connsiteY18" fmla="*/ 1145934 h 1656412"/>
                <a:gd name="connsiteX19" fmla="*/ 127680 w 2115623"/>
                <a:gd name="connsiteY19" fmla="*/ 924640 h 1656412"/>
                <a:gd name="connsiteX20" fmla="*/ 1491526 w 2115623"/>
                <a:gd name="connsiteY20" fmla="*/ 27407 h 165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5623" h="1656412">
                  <a:moveTo>
                    <a:pt x="1711152" y="0"/>
                  </a:moveTo>
                  <a:lnTo>
                    <a:pt x="1737114" y="392588"/>
                  </a:lnTo>
                  <a:lnTo>
                    <a:pt x="1777894" y="370453"/>
                  </a:lnTo>
                  <a:cubicBezTo>
                    <a:pt x="1806978" y="358151"/>
                    <a:pt x="1838955" y="351349"/>
                    <a:pt x="1872520" y="351349"/>
                  </a:cubicBezTo>
                  <a:cubicBezTo>
                    <a:pt x="2006782" y="351349"/>
                    <a:pt x="2115623" y="460190"/>
                    <a:pt x="2115623" y="594452"/>
                  </a:cubicBezTo>
                  <a:cubicBezTo>
                    <a:pt x="2115623" y="728714"/>
                    <a:pt x="2006782" y="837555"/>
                    <a:pt x="1872520" y="837555"/>
                  </a:cubicBezTo>
                  <a:cubicBezTo>
                    <a:pt x="1838955" y="837555"/>
                    <a:pt x="1806978" y="830752"/>
                    <a:pt x="1777894" y="818451"/>
                  </a:cubicBezTo>
                  <a:lnTo>
                    <a:pt x="1764805" y="811347"/>
                  </a:lnTo>
                  <a:lnTo>
                    <a:pt x="1787480" y="1154232"/>
                  </a:lnTo>
                  <a:lnTo>
                    <a:pt x="1685813" y="1167769"/>
                  </a:lnTo>
                  <a:cubicBezTo>
                    <a:pt x="1441459" y="1217007"/>
                    <a:pt x="1226125" y="1361176"/>
                    <a:pt x="1087402" y="1568477"/>
                  </a:cubicBezTo>
                  <a:lnTo>
                    <a:pt x="1036665" y="1656412"/>
                  </a:lnTo>
                  <a:lnTo>
                    <a:pt x="805939" y="1542797"/>
                  </a:lnTo>
                  <a:lnTo>
                    <a:pt x="838913" y="1497004"/>
                  </a:lnTo>
                  <a:cubicBezTo>
                    <a:pt x="923356" y="1350745"/>
                    <a:pt x="873244" y="1163722"/>
                    <a:pt x="726984" y="1079279"/>
                  </a:cubicBezTo>
                  <a:cubicBezTo>
                    <a:pt x="580724" y="994836"/>
                    <a:pt x="393702" y="1044949"/>
                    <a:pt x="309259" y="1191209"/>
                  </a:cubicBezTo>
                  <a:cubicBezTo>
                    <a:pt x="298703" y="1209491"/>
                    <a:pt x="290251" y="1228410"/>
                    <a:pt x="283825" y="1247687"/>
                  </a:cubicBezTo>
                  <a:lnTo>
                    <a:pt x="276084" y="1281884"/>
                  </a:lnTo>
                  <a:lnTo>
                    <a:pt x="0" y="1145934"/>
                  </a:lnTo>
                  <a:lnTo>
                    <a:pt x="127680" y="924640"/>
                  </a:lnTo>
                  <a:cubicBezTo>
                    <a:pt x="442401" y="454308"/>
                    <a:pt x="934544" y="130125"/>
                    <a:pt x="1491526" y="274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sp3d extrusionH="381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9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885951" y="303300"/>
            <a:ext cx="5372100" cy="5368216"/>
            <a:chOff x="2411724" y="1270285"/>
            <a:chExt cx="4320553" cy="431743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2400000"/>
            </a:lightRig>
          </a:scene3d>
        </p:grpSpPr>
        <p:sp>
          <p:nvSpPr>
            <p:cNvPr id="5" name="手繪多邊形 4"/>
            <p:cNvSpPr/>
            <p:nvPr/>
          </p:nvSpPr>
          <p:spPr>
            <a:xfrm>
              <a:off x="2539265" y="1270285"/>
              <a:ext cx="1970887" cy="1759370"/>
            </a:xfrm>
            <a:custGeom>
              <a:avLst/>
              <a:gdLst>
                <a:gd name="connsiteX0" fmla="*/ 1970887 w 1970887"/>
                <a:gd name="connsiteY0" fmla="*/ 0 h 1759370"/>
                <a:gd name="connsiteX1" fmla="*/ 1970887 w 1970887"/>
                <a:gd name="connsiteY1" fmla="*/ 1060818 h 1759370"/>
                <a:gd name="connsiteX2" fmla="*/ 1920323 w 1970887"/>
                <a:gd name="connsiteY2" fmla="*/ 1063371 h 1759370"/>
                <a:gd name="connsiteX3" fmla="*/ 1019679 w 1970887"/>
                <a:gd name="connsiteY3" fmla="*/ 1729194 h 1759370"/>
                <a:gd name="connsiteX4" fmla="*/ 1008634 w 1970887"/>
                <a:gd name="connsiteY4" fmla="*/ 1759370 h 1759370"/>
                <a:gd name="connsiteX5" fmla="*/ 0 w 1970887"/>
                <a:gd name="connsiteY5" fmla="*/ 1431645 h 1759370"/>
                <a:gd name="connsiteX6" fmla="*/ 42225 w 1970887"/>
                <a:gd name="connsiteY6" fmla="*/ 1316276 h 1759370"/>
                <a:gd name="connsiteX7" fmla="*/ 1811860 w 1970887"/>
                <a:gd name="connsiteY7" fmla="*/ 8030 h 1759370"/>
                <a:gd name="connsiteX8" fmla="*/ 1970887 w 1970887"/>
                <a:gd name="connsiteY8" fmla="*/ 0 h 175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887" h="1759370">
                  <a:moveTo>
                    <a:pt x="1970887" y="0"/>
                  </a:moveTo>
                  <a:lnTo>
                    <a:pt x="1970887" y="1060818"/>
                  </a:lnTo>
                  <a:lnTo>
                    <a:pt x="1920323" y="1063371"/>
                  </a:lnTo>
                  <a:cubicBezTo>
                    <a:pt x="1513757" y="1104661"/>
                    <a:pt x="1172677" y="1367467"/>
                    <a:pt x="1019679" y="1729194"/>
                  </a:cubicBezTo>
                  <a:lnTo>
                    <a:pt x="1008634" y="1759370"/>
                  </a:lnTo>
                  <a:lnTo>
                    <a:pt x="0" y="1431645"/>
                  </a:lnTo>
                  <a:lnTo>
                    <a:pt x="42225" y="1316276"/>
                  </a:lnTo>
                  <a:cubicBezTo>
                    <a:pt x="342844" y="605534"/>
                    <a:pt x="1013017" y="89157"/>
                    <a:pt x="1811860" y="8030"/>
                  </a:cubicBezTo>
                  <a:lnTo>
                    <a:pt x="197088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4633851" y="1270285"/>
              <a:ext cx="1970886" cy="1759372"/>
            </a:xfrm>
            <a:custGeom>
              <a:avLst/>
              <a:gdLst>
                <a:gd name="connsiteX0" fmla="*/ 0 w 1970886"/>
                <a:gd name="connsiteY0" fmla="*/ 0 h 1759372"/>
                <a:gd name="connsiteX1" fmla="*/ 159025 w 1970886"/>
                <a:gd name="connsiteY1" fmla="*/ 8030 h 1759372"/>
                <a:gd name="connsiteX2" fmla="*/ 1928660 w 1970886"/>
                <a:gd name="connsiteY2" fmla="*/ 1316276 h 1759372"/>
                <a:gd name="connsiteX3" fmla="*/ 1970886 w 1970886"/>
                <a:gd name="connsiteY3" fmla="*/ 1431646 h 1759372"/>
                <a:gd name="connsiteX4" fmla="*/ 962251 w 1970886"/>
                <a:gd name="connsiteY4" fmla="*/ 1759372 h 1759372"/>
                <a:gd name="connsiteX5" fmla="*/ 951206 w 1970886"/>
                <a:gd name="connsiteY5" fmla="*/ 1729194 h 1759372"/>
                <a:gd name="connsiteX6" fmla="*/ 50562 w 1970886"/>
                <a:gd name="connsiteY6" fmla="*/ 1063371 h 1759372"/>
                <a:gd name="connsiteX7" fmla="*/ 0 w 1970886"/>
                <a:gd name="connsiteY7" fmla="*/ 1060818 h 1759372"/>
                <a:gd name="connsiteX8" fmla="*/ 0 w 1970886"/>
                <a:gd name="connsiteY8" fmla="*/ 0 h 175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886" h="1759372">
                  <a:moveTo>
                    <a:pt x="0" y="0"/>
                  </a:moveTo>
                  <a:lnTo>
                    <a:pt x="159025" y="8030"/>
                  </a:lnTo>
                  <a:cubicBezTo>
                    <a:pt x="957868" y="89157"/>
                    <a:pt x="1628041" y="605534"/>
                    <a:pt x="1928660" y="1316276"/>
                  </a:cubicBezTo>
                  <a:lnTo>
                    <a:pt x="1970886" y="1431646"/>
                  </a:lnTo>
                  <a:lnTo>
                    <a:pt x="962251" y="1759372"/>
                  </a:lnTo>
                  <a:lnTo>
                    <a:pt x="951206" y="1729194"/>
                  </a:lnTo>
                  <a:cubicBezTo>
                    <a:pt x="798209" y="1367467"/>
                    <a:pt x="457129" y="1104661"/>
                    <a:pt x="50562" y="1063371"/>
                  </a:cubicBezTo>
                  <a:lnTo>
                    <a:pt x="0" y="106081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2411724" y="2819254"/>
              <a:ext cx="1465138" cy="2317099"/>
            </a:xfrm>
            <a:custGeom>
              <a:avLst/>
              <a:gdLst>
                <a:gd name="connsiteX0" fmla="*/ 88324 w 1465138"/>
                <a:gd name="connsiteY0" fmla="*/ 0 h 2317099"/>
                <a:gd name="connsiteX1" fmla="*/ 1098192 w 1465138"/>
                <a:gd name="connsiteY1" fmla="*/ 328125 h 2317099"/>
                <a:gd name="connsiteX2" fmla="*/ 1083155 w 1465138"/>
                <a:gd name="connsiteY2" fmla="*/ 386605 h 2317099"/>
                <a:gd name="connsiteX3" fmla="*/ 1060818 w 1465138"/>
                <a:gd name="connsiteY3" fmla="*/ 608184 h 2317099"/>
                <a:gd name="connsiteX4" fmla="*/ 1460919 w 1465138"/>
                <a:gd name="connsiteY4" fmla="*/ 1456579 h 2317099"/>
                <a:gd name="connsiteX5" fmla="*/ 1465138 w 1465138"/>
                <a:gd name="connsiteY5" fmla="*/ 1459734 h 2317099"/>
                <a:gd name="connsiteX6" fmla="*/ 842226 w 1465138"/>
                <a:gd name="connsiteY6" fmla="*/ 2317099 h 2317099"/>
                <a:gd name="connsiteX7" fmla="*/ 786140 w 1465138"/>
                <a:gd name="connsiteY7" fmla="*/ 2275158 h 2317099"/>
                <a:gd name="connsiteX8" fmla="*/ 0 w 1465138"/>
                <a:gd name="connsiteY8" fmla="*/ 608184 h 2317099"/>
                <a:gd name="connsiteX9" fmla="*/ 43889 w 1465138"/>
                <a:gd name="connsiteY9" fmla="*/ 172813 h 2317099"/>
                <a:gd name="connsiteX10" fmla="*/ 88324 w 1465138"/>
                <a:gd name="connsiteY10" fmla="*/ 0 h 2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138" h="2317099">
                  <a:moveTo>
                    <a:pt x="88324" y="0"/>
                  </a:moveTo>
                  <a:lnTo>
                    <a:pt x="1098192" y="328125"/>
                  </a:lnTo>
                  <a:lnTo>
                    <a:pt x="1083155" y="386605"/>
                  </a:lnTo>
                  <a:cubicBezTo>
                    <a:pt x="1068509" y="458177"/>
                    <a:pt x="1060818" y="532282"/>
                    <a:pt x="1060818" y="608184"/>
                  </a:cubicBezTo>
                  <a:cubicBezTo>
                    <a:pt x="1060818" y="949742"/>
                    <a:pt x="1216567" y="1254923"/>
                    <a:pt x="1460919" y="1456579"/>
                  </a:cubicBezTo>
                  <a:lnTo>
                    <a:pt x="1465138" y="1459734"/>
                  </a:lnTo>
                  <a:lnTo>
                    <a:pt x="842226" y="2317099"/>
                  </a:lnTo>
                  <a:lnTo>
                    <a:pt x="786140" y="2275158"/>
                  </a:lnTo>
                  <a:cubicBezTo>
                    <a:pt x="306025" y="1878932"/>
                    <a:pt x="0" y="1279296"/>
                    <a:pt x="0" y="608184"/>
                  </a:cubicBezTo>
                  <a:cubicBezTo>
                    <a:pt x="0" y="459048"/>
                    <a:pt x="15112" y="313442"/>
                    <a:pt x="43889" y="172813"/>
                  </a:cubicBezTo>
                  <a:lnTo>
                    <a:pt x="8832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5267140" y="2819255"/>
              <a:ext cx="1465137" cy="2317097"/>
            </a:xfrm>
            <a:custGeom>
              <a:avLst/>
              <a:gdLst>
                <a:gd name="connsiteX0" fmla="*/ 1376813 w 1465137"/>
                <a:gd name="connsiteY0" fmla="*/ 0 h 2317097"/>
                <a:gd name="connsiteX1" fmla="*/ 1421248 w 1465137"/>
                <a:gd name="connsiteY1" fmla="*/ 172812 h 2317097"/>
                <a:gd name="connsiteX2" fmla="*/ 1465137 w 1465137"/>
                <a:gd name="connsiteY2" fmla="*/ 608183 h 2317097"/>
                <a:gd name="connsiteX3" fmla="*/ 678997 w 1465137"/>
                <a:gd name="connsiteY3" fmla="*/ 2275157 h 2317097"/>
                <a:gd name="connsiteX4" fmla="*/ 622912 w 1465137"/>
                <a:gd name="connsiteY4" fmla="*/ 2317097 h 2317097"/>
                <a:gd name="connsiteX5" fmla="*/ 0 w 1465137"/>
                <a:gd name="connsiteY5" fmla="*/ 1459732 h 2317097"/>
                <a:gd name="connsiteX6" fmla="*/ 4218 w 1465137"/>
                <a:gd name="connsiteY6" fmla="*/ 1456578 h 2317097"/>
                <a:gd name="connsiteX7" fmla="*/ 404319 w 1465137"/>
                <a:gd name="connsiteY7" fmla="*/ 608183 h 2317097"/>
                <a:gd name="connsiteX8" fmla="*/ 381982 w 1465137"/>
                <a:gd name="connsiteY8" fmla="*/ 386604 h 2317097"/>
                <a:gd name="connsiteX9" fmla="*/ 366946 w 1465137"/>
                <a:gd name="connsiteY9" fmla="*/ 328125 h 2317097"/>
                <a:gd name="connsiteX10" fmla="*/ 1376813 w 1465137"/>
                <a:gd name="connsiteY10" fmla="*/ 0 h 23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137" h="2317097">
                  <a:moveTo>
                    <a:pt x="1376813" y="0"/>
                  </a:moveTo>
                  <a:lnTo>
                    <a:pt x="1421248" y="172812"/>
                  </a:lnTo>
                  <a:cubicBezTo>
                    <a:pt x="1450025" y="313441"/>
                    <a:pt x="1465137" y="459047"/>
                    <a:pt x="1465137" y="608183"/>
                  </a:cubicBezTo>
                  <a:cubicBezTo>
                    <a:pt x="1465137" y="1279295"/>
                    <a:pt x="1159113" y="1878931"/>
                    <a:pt x="678997" y="2275157"/>
                  </a:cubicBezTo>
                  <a:lnTo>
                    <a:pt x="622912" y="2317097"/>
                  </a:lnTo>
                  <a:lnTo>
                    <a:pt x="0" y="1459732"/>
                  </a:lnTo>
                  <a:lnTo>
                    <a:pt x="4218" y="1456578"/>
                  </a:lnTo>
                  <a:cubicBezTo>
                    <a:pt x="248570" y="1254922"/>
                    <a:pt x="404319" y="949741"/>
                    <a:pt x="404319" y="608183"/>
                  </a:cubicBezTo>
                  <a:cubicBezTo>
                    <a:pt x="404319" y="532281"/>
                    <a:pt x="396628" y="458176"/>
                    <a:pt x="381982" y="386604"/>
                  </a:cubicBezTo>
                  <a:lnTo>
                    <a:pt x="366946" y="328125"/>
                  </a:lnTo>
                  <a:lnTo>
                    <a:pt x="1376813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353025" y="4351260"/>
              <a:ext cx="2437952" cy="1236455"/>
            </a:xfrm>
            <a:custGeom>
              <a:avLst/>
              <a:gdLst>
                <a:gd name="connsiteX0" fmla="*/ 1813721 w 2437952"/>
                <a:gd name="connsiteY0" fmla="*/ 0 h 1236455"/>
                <a:gd name="connsiteX1" fmla="*/ 2437952 w 2437952"/>
                <a:gd name="connsiteY1" fmla="*/ 859180 h 1236455"/>
                <a:gd name="connsiteX2" fmla="*/ 2426806 w 2437952"/>
                <a:gd name="connsiteY2" fmla="*/ 867514 h 1236455"/>
                <a:gd name="connsiteX3" fmla="*/ 1218975 w 2437952"/>
                <a:gd name="connsiteY3" fmla="*/ 1236455 h 1236455"/>
                <a:gd name="connsiteX4" fmla="*/ 11144 w 2437952"/>
                <a:gd name="connsiteY4" fmla="*/ 867514 h 1236455"/>
                <a:gd name="connsiteX5" fmla="*/ 0 w 2437952"/>
                <a:gd name="connsiteY5" fmla="*/ 859181 h 1236455"/>
                <a:gd name="connsiteX6" fmla="*/ 624231 w 2437952"/>
                <a:gd name="connsiteY6" fmla="*/ 1 h 1236455"/>
                <a:gd name="connsiteX7" fmla="*/ 694908 w 2437952"/>
                <a:gd name="connsiteY7" fmla="*/ 42938 h 1236455"/>
                <a:gd name="connsiteX8" fmla="*/ 1218975 w 2437952"/>
                <a:gd name="connsiteY8" fmla="*/ 175637 h 1236455"/>
                <a:gd name="connsiteX9" fmla="*/ 1743042 w 2437952"/>
                <a:gd name="connsiteY9" fmla="*/ 42938 h 1236455"/>
                <a:gd name="connsiteX10" fmla="*/ 1813721 w 2437952"/>
                <a:gd name="connsiteY10" fmla="*/ 0 h 123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7952" h="1236455">
                  <a:moveTo>
                    <a:pt x="1813721" y="0"/>
                  </a:moveTo>
                  <a:lnTo>
                    <a:pt x="2437952" y="859180"/>
                  </a:lnTo>
                  <a:lnTo>
                    <a:pt x="2426806" y="867514"/>
                  </a:lnTo>
                  <a:cubicBezTo>
                    <a:pt x="2082024" y="1100444"/>
                    <a:pt x="1666383" y="1236455"/>
                    <a:pt x="1218975" y="1236455"/>
                  </a:cubicBezTo>
                  <a:cubicBezTo>
                    <a:pt x="771568" y="1236455"/>
                    <a:pt x="355927" y="1100444"/>
                    <a:pt x="11144" y="867514"/>
                  </a:cubicBezTo>
                  <a:lnTo>
                    <a:pt x="0" y="859181"/>
                  </a:lnTo>
                  <a:lnTo>
                    <a:pt x="624231" y="1"/>
                  </a:lnTo>
                  <a:lnTo>
                    <a:pt x="694908" y="42938"/>
                  </a:lnTo>
                  <a:cubicBezTo>
                    <a:pt x="850694" y="127567"/>
                    <a:pt x="1029221" y="175637"/>
                    <a:pt x="1218975" y="175637"/>
                  </a:cubicBezTo>
                  <a:cubicBezTo>
                    <a:pt x="1408730" y="175637"/>
                    <a:pt x="1587256" y="127567"/>
                    <a:pt x="1743042" y="42938"/>
                  </a:cubicBezTo>
                  <a:lnTo>
                    <a:pt x="1813721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1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148840" y="120420"/>
            <a:ext cx="4846320" cy="5492860"/>
            <a:chOff x="2503798" y="1084882"/>
            <a:chExt cx="4136404" cy="4688235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0800000"/>
            </a:lightRig>
          </a:scene3d>
        </p:grpSpPr>
        <p:sp>
          <p:nvSpPr>
            <p:cNvPr id="5" name="手繪多邊形 4"/>
            <p:cNvSpPr/>
            <p:nvPr/>
          </p:nvSpPr>
          <p:spPr>
            <a:xfrm>
              <a:off x="2503798" y="1455689"/>
              <a:ext cx="2098427" cy="3183402"/>
            </a:xfrm>
            <a:custGeom>
              <a:avLst/>
              <a:gdLst>
                <a:gd name="connsiteX0" fmla="*/ 2098427 w 2098427"/>
                <a:gd name="connsiteY0" fmla="*/ 0 h 3183402"/>
                <a:gd name="connsiteX1" fmla="*/ 2098427 w 2098427"/>
                <a:gd name="connsiteY1" fmla="*/ 1060818 h 3183402"/>
                <a:gd name="connsiteX2" fmla="*/ 2047863 w 2098427"/>
                <a:gd name="connsiteY2" fmla="*/ 1063371 h 3183402"/>
                <a:gd name="connsiteX3" fmla="*/ 1346437 w 2098427"/>
                <a:gd name="connsiteY3" fmla="*/ 1417903 h 3183402"/>
                <a:gd name="connsiteX4" fmla="*/ 1272582 w 2098427"/>
                <a:gd name="connsiteY4" fmla="*/ 1515465 h 3183402"/>
                <a:gd name="connsiteX5" fmla="*/ 1482115 w 2098427"/>
                <a:gd name="connsiteY5" fmla="*/ 1772681 h 3183402"/>
                <a:gd name="connsiteX6" fmla="*/ 1152553 w 2098427"/>
                <a:gd name="connsiteY6" fmla="*/ 1719498 h 3183402"/>
                <a:gd name="connsiteX7" fmla="*/ 1137080 w 2098427"/>
                <a:gd name="connsiteY7" fmla="*/ 1754010 h 3183402"/>
                <a:gd name="connsiteX8" fmla="*/ 1060818 w 2098427"/>
                <a:gd name="connsiteY8" fmla="*/ 2157153 h 3183402"/>
                <a:gd name="connsiteX9" fmla="*/ 1147219 w 2098427"/>
                <a:gd name="connsiteY9" fmla="*/ 2585112 h 3183402"/>
                <a:gd name="connsiteX10" fmla="*/ 1179449 w 2098427"/>
                <a:gd name="connsiteY10" fmla="*/ 2652017 h 3183402"/>
                <a:gd name="connsiteX11" fmla="*/ 259063 w 2098427"/>
                <a:gd name="connsiteY11" fmla="*/ 3183402 h 3183402"/>
                <a:gd name="connsiteX12" fmla="*/ 169765 w 2098427"/>
                <a:gd name="connsiteY12" fmla="*/ 2998030 h 3183402"/>
                <a:gd name="connsiteX13" fmla="*/ 0 w 2098427"/>
                <a:gd name="connsiteY13" fmla="*/ 2157153 h 3183402"/>
                <a:gd name="connsiteX14" fmla="*/ 1939400 w 2098427"/>
                <a:gd name="connsiteY14" fmla="*/ 8030 h 318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8427" h="3183402">
                  <a:moveTo>
                    <a:pt x="2098427" y="0"/>
                  </a:moveTo>
                  <a:lnTo>
                    <a:pt x="2098427" y="1060818"/>
                  </a:lnTo>
                  <a:lnTo>
                    <a:pt x="2047863" y="1063371"/>
                  </a:lnTo>
                  <a:cubicBezTo>
                    <a:pt x="1770659" y="1091523"/>
                    <a:pt x="1523897" y="1222653"/>
                    <a:pt x="1346437" y="1417903"/>
                  </a:cubicBezTo>
                  <a:lnTo>
                    <a:pt x="1272582" y="1515465"/>
                  </a:lnTo>
                  <a:lnTo>
                    <a:pt x="1482115" y="1772681"/>
                  </a:lnTo>
                  <a:lnTo>
                    <a:pt x="1152553" y="1719498"/>
                  </a:lnTo>
                  <a:lnTo>
                    <a:pt x="1137080" y="1754010"/>
                  </a:lnTo>
                  <a:cubicBezTo>
                    <a:pt x="1087858" y="1878837"/>
                    <a:pt x="1060818" y="2014837"/>
                    <a:pt x="1060818" y="2157153"/>
                  </a:cubicBezTo>
                  <a:cubicBezTo>
                    <a:pt x="1060818" y="2308957"/>
                    <a:pt x="1091583" y="2453575"/>
                    <a:pt x="1147219" y="2585112"/>
                  </a:cubicBezTo>
                  <a:lnTo>
                    <a:pt x="1179449" y="2652017"/>
                  </a:lnTo>
                  <a:lnTo>
                    <a:pt x="259063" y="3183402"/>
                  </a:lnTo>
                  <a:lnTo>
                    <a:pt x="169765" y="2998030"/>
                  </a:lnTo>
                  <a:cubicBezTo>
                    <a:pt x="60449" y="2739578"/>
                    <a:pt x="0" y="2455425"/>
                    <a:pt x="0" y="2157153"/>
                  </a:cubicBezTo>
                  <a:cubicBezTo>
                    <a:pt x="0" y="1038634"/>
                    <a:pt x="850068" y="118658"/>
                    <a:pt x="1939400" y="8030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26780" y="4215021"/>
              <a:ext cx="3674587" cy="1558096"/>
            </a:xfrm>
            <a:custGeom>
              <a:avLst/>
              <a:gdLst>
                <a:gd name="connsiteX0" fmla="*/ 917989 w 3674587"/>
                <a:gd name="connsiteY0" fmla="*/ 0 h 1558096"/>
                <a:gd name="connsiteX1" fmla="*/ 925605 w 3674587"/>
                <a:gd name="connsiteY1" fmla="*/ 12537 h 1558096"/>
                <a:gd name="connsiteX2" fmla="*/ 1697263 w 3674587"/>
                <a:gd name="connsiteY2" fmla="*/ 488445 h 1558096"/>
                <a:gd name="connsiteX3" fmla="*/ 1706908 w 3674587"/>
                <a:gd name="connsiteY3" fmla="*/ 489053 h 1558096"/>
                <a:gd name="connsiteX4" fmla="*/ 1827764 w 3674587"/>
                <a:gd name="connsiteY4" fmla="*/ 171449 h 1558096"/>
                <a:gd name="connsiteX5" fmla="*/ 1949066 w 3674587"/>
                <a:gd name="connsiteY5" fmla="*/ 490227 h 1558096"/>
                <a:gd name="connsiteX6" fmla="*/ 1977324 w 3674587"/>
                <a:gd name="connsiteY6" fmla="*/ 488445 h 1558096"/>
                <a:gd name="connsiteX7" fmla="*/ 2748981 w 3674587"/>
                <a:gd name="connsiteY7" fmla="*/ 12537 h 1558096"/>
                <a:gd name="connsiteX8" fmla="*/ 2756598 w 3674587"/>
                <a:gd name="connsiteY8" fmla="*/ 0 h 1558096"/>
                <a:gd name="connsiteX9" fmla="*/ 3674587 w 3674587"/>
                <a:gd name="connsiteY9" fmla="*/ 530001 h 1558096"/>
                <a:gd name="connsiteX10" fmla="*/ 3628628 w 3674587"/>
                <a:gd name="connsiteY10" fmla="*/ 605651 h 1558096"/>
                <a:gd name="connsiteX11" fmla="*/ 1837293 w 3674587"/>
                <a:gd name="connsiteY11" fmla="*/ 1558096 h 1558096"/>
                <a:gd name="connsiteX12" fmla="*/ 45958 w 3674587"/>
                <a:gd name="connsiteY12" fmla="*/ 605651 h 1558096"/>
                <a:gd name="connsiteX13" fmla="*/ 0 w 3674587"/>
                <a:gd name="connsiteY13" fmla="*/ 530002 h 15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4587" h="1558096">
                  <a:moveTo>
                    <a:pt x="917989" y="0"/>
                  </a:moveTo>
                  <a:lnTo>
                    <a:pt x="925605" y="12537"/>
                  </a:lnTo>
                  <a:cubicBezTo>
                    <a:pt x="1098488" y="268438"/>
                    <a:pt x="1376275" y="447642"/>
                    <a:pt x="1697263" y="488445"/>
                  </a:cubicBezTo>
                  <a:lnTo>
                    <a:pt x="1706908" y="489053"/>
                  </a:lnTo>
                  <a:lnTo>
                    <a:pt x="1827764" y="171449"/>
                  </a:lnTo>
                  <a:lnTo>
                    <a:pt x="1949066" y="490227"/>
                  </a:lnTo>
                  <a:lnTo>
                    <a:pt x="1977324" y="488445"/>
                  </a:lnTo>
                  <a:cubicBezTo>
                    <a:pt x="2298311" y="447642"/>
                    <a:pt x="2576099" y="268438"/>
                    <a:pt x="2748981" y="12537"/>
                  </a:cubicBezTo>
                  <a:lnTo>
                    <a:pt x="2756598" y="0"/>
                  </a:lnTo>
                  <a:lnTo>
                    <a:pt x="3674587" y="530001"/>
                  </a:lnTo>
                  <a:lnTo>
                    <a:pt x="3628628" y="605651"/>
                  </a:lnTo>
                  <a:cubicBezTo>
                    <a:pt x="3240411" y="1180288"/>
                    <a:pt x="2582973" y="1558096"/>
                    <a:pt x="1837293" y="1558096"/>
                  </a:cubicBezTo>
                  <a:cubicBezTo>
                    <a:pt x="1091614" y="1558096"/>
                    <a:pt x="434176" y="1180288"/>
                    <a:pt x="45958" y="605651"/>
                  </a:cubicBezTo>
                  <a:lnTo>
                    <a:pt x="0" y="530002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 rot="14400000">
              <a:off x="4022456" y="2143724"/>
              <a:ext cx="3676587" cy="1558904"/>
            </a:xfrm>
            <a:custGeom>
              <a:avLst/>
              <a:gdLst>
                <a:gd name="connsiteX0" fmla="*/ 3676587 w 3676587"/>
                <a:gd name="connsiteY0" fmla="*/ 530409 h 1558904"/>
                <a:gd name="connsiteX1" fmla="*/ 3590120 w 3676587"/>
                <a:gd name="connsiteY1" fmla="*/ 664113 h 1558904"/>
                <a:gd name="connsiteX2" fmla="*/ 759225 w 3676587"/>
                <a:gd name="connsiteY2" fmla="*/ 1269122 h 1558904"/>
                <a:gd name="connsiteX3" fmla="*/ 115887 w 3676587"/>
                <a:gd name="connsiteY3" fmla="*/ 701662 h 1558904"/>
                <a:gd name="connsiteX4" fmla="*/ 0 w 3676587"/>
                <a:gd name="connsiteY4" fmla="*/ 531642 h 1558904"/>
                <a:gd name="connsiteX5" fmla="*/ 920385 w 3676587"/>
                <a:gd name="connsiteY5" fmla="*/ 258 h 1558904"/>
                <a:gd name="connsiteX6" fmla="*/ 962211 w 3676587"/>
                <a:gd name="connsiteY6" fmla="*/ 61621 h 1558904"/>
                <a:gd name="connsiteX7" fmla="*/ 1289634 w 3676587"/>
                <a:gd name="connsiteY7" fmla="*/ 350426 h 1558904"/>
                <a:gd name="connsiteX8" fmla="*/ 1676898 w 3676587"/>
                <a:gd name="connsiteY8" fmla="*/ 485953 h 1558904"/>
                <a:gd name="connsiteX9" fmla="*/ 1717650 w 3676587"/>
                <a:gd name="connsiteY9" fmla="*/ 490130 h 1558904"/>
                <a:gd name="connsiteX10" fmla="*/ 1842777 w 3676587"/>
                <a:gd name="connsiteY10" fmla="*/ 161301 h 1558904"/>
                <a:gd name="connsiteX11" fmla="*/ 1966328 w 3676587"/>
                <a:gd name="connsiteY11" fmla="*/ 485990 h 1558904"/>
                <a:gd name="connsiteX12" fmla="*/ 2072653 w 3676587"/>
                <a:gd name="connsiteY12" fmla="*/ 472698 h 1558904"/>
                <a:gd name="connsiteX13" fmla="*/ 2730400 w 3676587"/>
                <a:gd name="connsiteY13" fmla="*/ 42511 h 1558904"/>
                <a:gd name="connsiteX14" fmla="*/ 2757892 w 3676587"/>
                <a:gd name="connsiteY14" fmla="*/ 0 h 155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6587" h="1558904">
                  <a:moveTo>
                    <a:pt x="3676587" y="530409"/>
                  </a:moveTo>
                  <a:lnTo>
                    <a:pt x="3590120" y="664113"/>
                  </a:lnTo>
                  <a:cubicBezTo>
                    <a:pt x="2949648" y="1552189"/>
                    <a:pt x="1727891" y="1828381"/>
                    <a:pt x="759225" y="1269122"/>
                  </a:cubicBezTo>
                  <a:cubicBezTo>
                    <a:pt x="500914" y="1119985"/>
                    <a:pt x="285055" y="925559"/>
                    <a:pt x="115887" y="701662"/>
                  </a:cubicBezTo>
                  <a:lnTo>
                    <a:pt x="0" y="531642"/>
                  </a:lnTo>
                  <a:lnTo>
                    <a:pt x="920385" y="258"/>
                  </a:lnTo>
                  <a:lnTo>
                    <a:pt x="962211" y="61621"/>
                  </a:lnTo>
                  <a:cubicBezTo>
                    <a:pt x="1048308" y="175572"/>
                    <a:pt x="1158168" y="274524"/>
                    <a:pt x="1289634" y="350426"/>
                  </a:cubicBezTo>
                  <a:cubicBezTo>
                    <a:pt x="1412883" y="421584"/>
                    <a:pt x="1544183" y="466167"/>
                    <a:pt x="1676898" y="485953"/>
                  </a:cubicBezTo>
                  <a:lnTo>
                    <a:pt x="1717650" y="490130"/>
                  </a:lnTo>
                  <a:lnTo>
                    <a:pt x="1842777" y="161301"/>
                  </a:lnTo>
                  <a:lnTo>
                    <a:pt x="1966328" y="485990"/>
                  </a:lnTo>
                  <a:lnTo>
                    <a:pt x="2072653" y="472698"/>
                  </a:lnTo>
                  <a:cubicBezTo>
                    <a:pt x="2330475" y="416638"/>
                    <a:pt x="2567417" y="268501"/>
                    <a:pt x="2730400" y="42511"/>
                  </a:cubicBezTo>
                  <a:lnTo>
                    <a:pt x="2757892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4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959671" y="641916"/>
            <a:ext cx="5224658" cy="5053252"/>
            <a:chOff x="2483040" y="1546432"/>
            <a:chExt cx="4178364" cy="4041283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0800000"/>
            </a:lightRig>
          </a:scene3d>
        </p:grpSpPr>
        <p:sp>
          <p:nvSpPr>
            <p:cNvPr id="10" name="手繪多邊形 9"/>
            <p:cNvSpPr/>
            <p:nvPr/>
          </p:nvSpPr>
          <p:spPr>
            <a:xfrm rot="4320000">
              <a:off x="1954331" y="3192114"/>
              <a:ext cx="2436661" cy="1379244"/>
            </a:xfrm>
            <a:custGeom>
              <a:avLst/>
              <a:gdLst>
                <a:gd name="connsiteX0" fmla="*/ 0 w 2436661"/>
                <a:gd name="connsiteY0" fmla="*/ 1000990 h 1379244"/>
                <a:gd name="connsiteX1" fmla="*/ 624132 w 2436661"/>
                <a:gd name="connsiteY1" fmla="*/ 141944 h 1379244"/>
                <a:gd name="connsiteX2" fmla="*/ 675103 w 2436661"/>
                <a:gd name="connsiteY2" fmla="*/ 174317 h 1379244"/>
                <a:gd name="connsiteX3" fmla="*/ 878935 w 2436661"/>
                <a:gd name="connsiteY3" fmla="*/ 264032 h 1379244"/>
                <a:gd name="connsiteX4" fmla="*/ 1001219 w 2436661"/>
                <a:gd name="connsiteY4" fmla="*/ 296226 h 1379244"/>
                <a:gd name="connsiteX5" fmla="*/ 1099108 w 2436661"/>
                <a:gd name="connsiteY5" fmla="*/ 310410 h 1379244"/>
                <a:gd name="connsiteX6" fmla="*/ 1217227 w 2436661"/>
                <a:gd name="connsiteY6" fmla="*/ 0 h 1379244"/>
                <a:gd name="connsiteX7" fmla="*/ 1335432 w 2436661"/>
                <a:gd name="connsiteY7" fmla="*/ 310640 h 1379244"/>
                <a:gd name="connsiteX8" fmla="*/ 1365769 w 2436661"/>
                <a:gd name="connsiteY8" fmla="*/ 308216 h 1379244"/>
                <a:gd name="connsiteX9" fmla="*/ 1809444 w 2436661"/>
                <a:gd name="connsiteY9" fmla="*/ 145682 h 1379244"/>
                <a:gd name="connsiteX10" fmla="*/ 1813749 w 2436661"/>
                <a:gd name="connsiteY10" fmla="*/ 142644 h 1379244"/>
                <a:gd name="connsiteX11" fmla="*/ 2436661 w 2436661"/>
                <a:gd name="connsiteY11" fmla="*/ 1000009 h 1379244"/>
                <a:gd name="connsiteX12" fmla="*/ 2379441 w 2436661"/>
                <a:gd name="connsiteY12" fmla="*/ 1040390 h 1379244"/>
                <a:gd name="connsiteX13" fmla="*/ 551124 w 2436661"/>
                <a:gd name="connsiteY13" fmla="*/ 1272930 h 1379244"/>
                <a:gd name="connsiteX14" fmla="*/ 150624 w 2436661"/>
                <a:gd name="connsiteY14" fmla="*/ 1096652 h 137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6661" h="1379244">
                  <a:moveTo>
                    <a:pt x="0" y="1000990"/>
                  </a:moveTo>
                  <a:lnTo>
                    <a:pt x="624132" y="141944"/>
                  </a:lnTo>
                  <a:lnTo>
                    <a:pt x="675103" y="174317"/>
                  </a:lnTo>
                  <a:cubicBezTo>
                    <a:pt x="738646" y="210363"/>
                    <a:pt x="806748" y="240577"/>
                    <a:pt x="878935" y="264032"/>
                  </a:cubicBezTo>
                  <a:cubicBezTo>
                    <a:pt x="919540" y="277225"/>
                    <a:pt x="960357" y="287929"/>
                    <a:pt x="1001219" y="296226"/>
                  </a:cubicBezTo>
                  <a:lnTo>
                    <a:pt x="1099108" y="310410"/>
                  </a:lnTo>
                  <a:lnTo>
                    <a:pt x="1217227" y="0"/>
                  </a:lnTo>
                  <a:lnTo>
                    <a:pt x="1335432" y="310640"/>
                  </a:lnTo>
                  <a:lnTo>
                    <a:pt x="1365769" y="308216"/>
                  </a:lnTo>
                  <a:cubicBezTo>
                    <a:pt x="1524380" y="286695"/>
                    <a:pt x="1675797" y="230721"/>
                    <a:pt x="1809444" y="145682"/>
                  </a:cubicBezTo>
                  <a:lnTo>
                    <a:pt x="1813749" y="142644"/>
                  </a:lnTo>
                  <a:lnTo>
                    <a:pt x="2436661" y="1000009"/>
                  </a:lnTo>
                  <a:lnTo>
                    <a:pt x="2379441" y="1040390"/>
                  </a:lnTo>
                  <a:cubicBezTo>
                    <a:pt x="1854244" y="1374566"/>
                    <a:pt x="1189389" y="1480315"/>
                    <a:pt x="551124" y="1272930"/>
                  </a:cubicBezTo>
                  <a:cubicBezTo>
                    <a:pt x="409287" y="1226844"/>
                    <a:pt x="275478" y="1167477"/>
                    <a:pt x="150624" y="1096652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3353024" y="4201068"/>
              <a:ext cx="2437952" cy="1386647"/>
            </a:xfrm>
            <a:custGeom>
              <a:avLst/>
              <a:gdLst>
                <a:gd name="connsiteX0" fmla="*/ 1209445 w 2437952"/>
                <a:gd name="connsiteY0" fmla="*/ 0 h 1386647"/>
                <a:gd name="connsiteX1" fmla="*/ 1330747 w 2437952"/>
                <a:gd name="connsiteY1" fmla="*/ 318779 h 1386647"/>
                <a:gd name="connsiteX2" fmla="*/ 1359006 w 2437952"/>
                <a:gd name="connsiteY2" fmla="*/ 316996 h 1386647"/>
                <a:gd name="connsiteX3" fmla="*/ 1743042 w 2437952"/>
                <a:gd name="connsiteY3" fmla="*/ 193130 h 1386647"/>
                <a:gd name="connsiteX4" fmla="*/ 1813721 w 2437952"/>
                <a:gd name="connsiteY4" fmla="*/ 150192 h 1386647"/>
                <a:gd name="connsiteX5" fmla="*/ 2437952 w 2437952"/>
                <a:gd name="connsiteY5" fmla="*/ 1009372 h 1386647"/>
                <a:gd name="connsiteX6" fmla="*/ 2426806 w 2437952"/>
                <a:gd name="connsiteY6" fmla="*/ 1017706 h 1386647"/>
                <a:gd name="connsiteX7" fmla="*/ 1218975 w 2437952"/>
                <a:gd name="connsiteY7" fmla="*/ 1386647 h 1386647"/>
                <a:gd name="connsiteX8" fmla="*/ 11144 w 2437952"/>
                <a:gd name="connsiteY8" fmla="*/ 1017706 h 1386647"/>
                <a:gd name="connsiteX9" fmla="*/ 0 w 2437952"/>
                <a:gd name="connsiteY9" fmla="*/ 1009373 h 1386647"/>
                <a:gd name="connsiteX10" fmla="*/ 624231 w 2437952"/>
                <a:gd name="connsiteY10" fmla="*/ 150193 h 1386647"/>
                <a:gd name="connsiteX11" fmla="*/ 694908 w 2437952"/>
                <a:gd name="connsiteY11" fmla="*/ 193130 h 1386647"/>
                <a:gd name="connsiteX12" fmla="*/ 1078945 w 2437952"/>
                <a:gd name="connsiteY12" fmla="*/ 316996 h 1386647"/>
                <a:gd name="connsiteX13" fmla="*/ 1088589 w 2437952"/>
                <a:gd name="connsiteY13" fmla="*/ 317604 h 138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7952" h="1386647">
                  <a:moveTo>
                    <a:pt x="1209445" y="0"/>
                  </a:moveTo>
                  <a:lnTo>
                    <a:pt x="1330747" y="318779"/>
                  </a:lnTo>
                  <a:lnTo>
                    <a:pt x="1359006" y="316996"/>
                  </a:lnTo>
                  <a:cubicBezTo>
                    <a:pt x="1496572" y="299509"/>
                    <a:pt x="1626203" y="256602"/>
                    <a:pt x="1743042" y="193130"/>
                  </a:cubicBezTo>
                  <a:lnTo>
                    <a:pt x="1813721" y="150192"/>
                  </a:lnTo>
                  <a:lnTo>
                    <a:pt x="2437952" y="1009372"/>
                  </a:lnTo>
                  <a:lnTo>
                    <a:pt x="2426806" y="1017706"/>
                  </a:lnTo>
                  <a:cubicBezTo>
                    <a:pt x="2082024" y="1250636"/>
                    <a:pt x="1666383" y="1386647"/>
                    <a:pt x="1218975" y="1386647"/>
                  </a:cubicBezTo>
                  <a:cubicBezTo>
                    <a:pt x="771568" y="1386647"/>
                    <a:pt x="355927" y="1250636"/>
                    <a:pt x="11144" y="1017706"/>
                  </a:cubicBezTo>
                  <a:lnTo>
                    <a:pt x="0" y="1009373"/>
                  </a:lnTo>
                  <a:lnTo>
                    <a:pt x="624231" y="150193"/>
                  </a:lnTo>
                  <a:lnTo>
                    <a:pt x="694908" y="193130"/>
                  </a:lnTo>
                  <a:cubicBezTo>
                    <a:pt x="811747" y="256602"/>
                    <a:pt x="941379" y="299509"/>
                    <a:pt x="1078945" y="316996"/>
                  </a:cubicBezTo>
                  <a:lnTo>
                    <a:pt x="1088589" y="317604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7280000">
              <a:off x="4744389" y="3180250"/>
              <a:ext cx="2436658" cy="1397373"/>
            </a:xfrm>
            <a:custGeom>
              <a:avLst/>
              <a:gdLst>
                <a:gd name="connsiteX0" fmla="*/ 2436658 w 2436658"/>
                <a:gd name="connsiteY0" fmla="*/ 1019119 h 1397373"/>
                <a:gd name="connsiteX1" fmla="*/ 2286036 w 2436658"/>
                <a:gd name="connsiteY1" fmla="*/ 1114781 h 1397373"/>
                <a:gd name="connsiteX2" fmla="*/ 1885535 w 2436658"/>
                <a:gd name="connsiteY2" fmla="*/ 1291059 h 1397373"/>
                <a:gd name="connsiteX3" fmla="*/ 57218 w 2436658"/>
                <a:gd name="connsiteY3" fmla="*/ 1058519 h 1397373"/>
                <a:gd name="connsiteX4" fmla="*/ 0 w 2436658"/>
                <a:gd name="connsiteY4" fmla="*/ 1018139 h 1397373"/>
                <a:gd name="connsiteX5" fmla="*/ 622912 w 2436658"/>
                <a:gd name="connsiteY5" fmla="*/ 160774 h 1397373"/>
                <a:gd name="connsiteX6" fmla="*/ 627215 w 2436658"/>
                <a:gd name="connsiteY6" fmla="*/ 163811 h 1397373"/>
                <a:gd name="connsiteX7" fmla="*/ 1070890 w 2436658"/>
                <a:gd name="connsiteY7" fmla="*/ 326345 h 1397373"/>
                <a:gd name="connsiteX8" fmla="*/ 1088816 w 2436658"/>
                <a:gd name="connsiteY8" fmla="*/ 327777 h 1397373"/>
                <a:gd name="connsiteX9" fmla="*/ 1213543 w 2436658"/>
                <a:gd name="connsiteY9" fmla="*/ 0 h 1397373"/>
                <a:gd name="connsiteX10" fmla="*/ 1338507 w 2436658"/>
                <a:gd name="connsiteY10" fmla="*/ 328400 h 1397373"/>
                <a:gd name="connsiteX11" fmla="*/ 1435440 w 2436658"/>
                <a:gd name="connsiteY11" fmla="*/ 314355 h 1397373"/>
                <a:gd name="connsiteX12" fmla="*/ 1557725 w 2436658"/>
                <a:gd name="connsiteY12" fmla="*/ 282161 h 1397373"/>
                <a:gd name="connsiteX13" fmla="*/ 1761556 w 2436658"/>
                <a:gd name="connsiteY13" fmla="*/ 192446 h 1397373"/>
                <a:gd name="connsiteX14" fmla="*/ 1812527 w 2436658"/>
                <a:gd name="connsiteY14" fmla="*/ 160075 h 139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36658" h="1397373">
                  <a:moveTo>
                    <a:pt x="2436658" y="1019119"/>
                  </a:moveTo>
                  <a:lnTo>
                    <a:pt x="2286036" y="1114781"/>
                  </a:lnTo>
                  <a:cubicBezTo>
                    <a:pt x="2161182" y="1185606"/>
                    <a:pt x="2027372" y="1244973"/>
                    <a:pt x="1885535" y="1291059"/>
                  </a:cubicBezTo>
                  <a:cubicBezTo>
                    <a:pt x="1247270" y="1498444"/>
                    <a:pt x="582416" y="1392696"/>
                    <a:pt x="57218" y="1058519"/>
                  </a:cubicBezTo>
                  <a:lnTo>
                    <a:pt x="0" y="1018139"/>
                  </a:lnTo>
                  <a:lnTo>
                    <a:pt x="622912" y="160774"/>
                  </a:lnTo>
                  <a:lnTo>
                    <a:pt x="627215" y="163811"/>
                  </a:lnTo>
                  <a:cubicBezTo>
                    <a:pt x="760863" y="248850"/>
                    <a:pt x="912280" y="304824"/>
                    <a:pt x="1070890" y="326345"/>
                  </a:cubicBezTo>
                  <a:lnTo>
                    <a:pt x="1088816" y="327777"/>
                  </a:lnTo>
                  <a:lnTo>
                    <a:pt x="1213543" y="0"/>
                  </a:lnTo>
                  <a:lnTo>
                    <a:pt x="1338507" y="328400"/>
                  </a:lnTo>
                  <a:lnTo>
                    <a:pt x="1435440" y="314355"/>
                  </a:lnTo>
                  <a:cubicBezTo>
                    <a:pt x="1476303" y="306058"/>
                    <a:pt x="1517120" y="295354"/>
                    <a:pt x="1557725" y="282161"/>
                  </a:cubicBezTo>
                  <a:cubicBezTo>
                    <a:pt x="1629912" y="258706"/>
                    <a:pt x="1698013" y="228492"/>
                    <a:pt x="1761556" y="192446"/>
                  </a:cubicBezTo>
                  <a:lnTo>
                    <a:pt x="1812527" y="160075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 rot="12960000">
              <a:off x="4213900" y="1546432"/>
              <a:ext cx="2435981" cy="1395226"/>
            </a:xfrm>
            <a:custGeom>
              <a:avLst/>
              <a:gdLst>
                <a:gd name="connsiteX0" fmla="*/ 2435981 w 2435981"/>
                <a:gd name="connsiteY0" fmla="*/ 1016326 h 1395226"/>
                <a:gd name="connsiteX1" fmla="*/ 2302607 w 2435981"/>
                <a:gd name="connsiteY1" fmla="*/ 1103302 h 1395226"/>
                <a:gd name="connsiteX2" fmla="*/ 101974 w 2435981"/>
                <a:gd name="connsiteY2" fmla="*/ 1085074 h 1395226"/>
                <a:gd name="connsiteX3" fmla="*/ 0 w 2435981"/>
                <a:gd name="connsiteY3" fmla="*/ 1016558 h 1395226"/>
                <a:gd name="connsiteX4" fmla="*/ 623370 w 2435981"/>
                <a:gd name="connsiteY4" fmla="*/ 158561 h 1395226"/>
                <a:gd name="connsiteX5" fmla="*/ 650044 w 2435981"/>
                <a:gd name="connsiteY5" fmla="*/ 176483 h 1395226"/>
                <a:gd name="connsiteX6" fmla="*/ 1059122 w 2435981"/>
                <a:gd name="connsiteY6" fmla="*/ 322705 h 1395226"/>
                <a:gd name="connsiteX7" fmla="*/ 1100808 w 2435981"/>
                <a:gd name="connsiteY7" fmla="*/ 326026 h 1395226"/>
                <a:gd name="connsiteX8" fmla="*/ 1224869 w 2435981"/>
                <a:gd name="connsiteY8" fmla="*/ 0 h 1395226"/>
                <a:gd name="connsiteX9" fmla="*/ 1349153 w 2435981"/>
                <a:gd name="connsiteY9" fmla="*/ 326613 h 1395226"/>
                <a:gd name="connsiteX10" fmla="*/ 1349155 w 2435981"/>
                <a:gd name="connsiteY10" fmla="*/ 326613 h 1395226"/>
                <a:gd name="connsiteX11" fmla="*/ 1770041 w 2435981"/>
                <a:gd name="connsiteY11" fmla="*/ 185760 h 1395226"/>
                <a:gd name="connsiteX12" fmla="*/ 1812447 w 2435981"/>
                <a:gd name="connsiteY12" fmla="*/ 158106 h 139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81" h="1395226">
                  <a:moveTo>
                    <a:pt x="2435981" y="1016326"/>
                  </a:moveTo>
                  <a:lnTo>
                    <a:pt x="2302607" y="1103302"/>
                  </a:lnTo>
                  <a:cubicBezTo>
                    <a:pt x="1608644" y="1507217"/>
                    <a:pt x="762944" y="1483377"/>
                    <a:pt x="101974" y="1085074"/>
                  </a:cubicBezTo>
                  <a:lnTo>
                    <a:pt x="0" y="1016558"/>
                  </a:lnTo>
                  <a:lnTo>
                    <a:pt x="623370" y="158561"/>
                  </a:lnTo>
                  <a:lnTo>
                    <a:pt x="650044" y="176483"/>
                  </a:lnTo>
                  <a:cubicBezTo>
                    <a:pt x="776192" y="252501"/>
                    <a:pt x="915562" y="301718"/>
                    <a:pt x="1059122" y="322705"/>
                  </a:cubicBezTo>
                  <a:lnTo>
                    <a:pt x="1100808" y="326026"/>
                  </a:lnTo>
                  <a:lnTo>
                    <a:pt x="1224869" y="0"/>
                  </a:lnTo>
                  <a:lnTo>
                    <a:pt x="1349153" y="326613"/>
                  </a:lnTo>
                  <a:lnTo>
                    <a:pt x="1349155" y="326613"/>
                  </a:lnTo>
                  <a:cubicBezTo>
                    <a:pt x="1494290" y="309323"/>
                    <a:pt x="1637595" y="262849"/>
                    <a:pt x="1770041" y="185760"/>
                  </a:cubicBezTo>
                  <a:lnTo>
                    <a:pt x="1812447" y="158106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4" name="手繪多邊形 13"/>
            <p:cNvSpPr/>
            <p:nvPr/>
          </p:nvSpPr>
          <p:spPr>
            <a:xfrm rot="8640000">
              <a:off x="2490828" y="1547501"/>
              <a:ext cx="2435981" cy="1384022"/>
            </a:xfrm>
            <a:custGeom>
              <a:avLst/>
              <a:gdLst>
                <a:gd name="connsiteX0" fmla="*/ 0 w 2435981"/>
                <a:gd name="connsiteY0" fmla="*/ 1005120 h 1384022"/>
                <a:gd name="connsiteX1" fmla="*/ 623534 w 2435981"/>
                <a:gd name="connsiteY1" fmla="*/ 146900 h 1384022"/>
                <a:gd name="connsiteX2" fmla="*/ 665941 w 2435981"/>
                <a:gd name="connsiteY2" fmla="*/ 174556 h 1384022"/>
                <a:gd name="connsiteX3" fmla="*/ 1086827 w 2435981"/>
                <a:gd name="connsiteY3" fmla="*/ 315408 h 1384022"/>
                <a:gd name="connsiteX4" fmla="*/ 1106131 w 2435981"/>
                <a:gd name="connsiteY4" fmla="*/ 316419 h 1384022"/>
                <a:gd name="connsiteX5" fmla="*/ 1226536 w 2435981"/>
                <a:gd name="connsiteY5" fmla="*/ 0 h 1384022"/>
                <a:gd name="connsiteX6" fmla="*/ 1346004 w 2435981"/>
                <a:gd name="connsiteY6" fmla="*/ 313959 h 1384022"/>
                <a:gd name="connsiteX7" fmla="*/ 1376860 w 2435981"/>
                <a:gd name="connsiteY7" fmla="*/ 311500 h 1384022"/>
                <a:gd name="connsiteX8" fmla="*/ 1785939 w 2435981"/>
                <a:gd name="connsiteY8" fmla="*/ 165279 h 1384022"/>
                <a:gd name="connsiteX9" fmla="*/ 1812611 w 2435981"/>
                <a:gd name="connsiteY9" fmla="*/ 147358 h 1384022"/>
                <a:gd name="connsiteX10" fmla="*/ 2435981 w 2435981"/>
                <a:gd name="connsiteY10" fmla="*/ 1005353 h 1384022"/>
                <a:gd name="connsiteX11" fmla="*/ 2334008 w 2435981"/>
                <a:gd name="connsiteY11" fmla="*/ 1073870 h 1384022"/>
                <a:gd name="connsiteX12" fmla="*/ 133376 w 2435981"/>
                <a:gd name="connsiteY12" fmla="*/ 1092098 h 13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81" h="1384022">
                  <a:moveTo>
                    <a:pt x="0" y="1005120"/>
                  </a:moveTo>
                  <a:lnTo>
                    <a:pt x="623534" y="146900"/>
                  </a:lnTo>
                  <a:lnTo>
                    <a:pt x="665941" y="174556"/>
                  </a:lnTo>
                  <a:cubicBezTo>
                    <a:pt x="798387" y="251644"/>
                    <a:pt x="941692" y="298118"/>
                    <a:pt x="1086827" y="315408"/>
                  </a:cubicBezTo>
                  <a:lnTo>
                    <a:pt x="1106131" y="316419"/>
                  </a:lnTo>
                  <a:lnTo>
                    <a:pt x="1226536" y="0"/>
                  </a:lnTo>
                  <a:lnTo>
                    <a:pt x="1346004" y="313959"/>
                  </a:lnTo>
                  <a:lnTo>
                    <a:pt x="1376860" y="311500"/>
                  </a:lnTo>
                  <a:cubicBezTo>
                    <a:pt x="1520421" y="290514"/>
                    <a:pt x="1659790" y="241297"/>
                    <a:pt x="1785939" y="165279"/>
                  </a:cubicBezTo>
                  <a:lnTo>
                    <a:pt x="1812611" y="147358"/>
                  </a:lnTo>
                  <a:lnTo>
                    <a:pt x="2435981" y="1005353"/>
                  </a:lnTo>
                  <a:lnTo>
                    <a:pt x="2334008" y="1073870"/>
                  </a:lnTo>
                  <a:cubicBezTo>
                    <a:pt x="1673039" y="1472173"/>
                    <a:pt x="827339" y="1496013"/>
                    <a:pt x="133376" y="1092098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4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021670" y="46213"/>
            <a:ext cx="5100660" cy="5632894"/>
            <a:chOff x="2220382" y="798866"/>
            <a:chExt cx="4703236" cy="519400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0800000"/>
            </a:lightRig>
          </a:scene3d>
        </p:grpSpPr>
        <p:sp>
          <p:nvSpPr>
            <p:cNvPr id="16" name="手繪多邊形 15"/>
            <p:cNvSpPr/>
            <p:nvPr/>
          </p:nvSpPr>
          <p:spPr>
            <a:xfrm>
              <a:off x="2734706" y="4029619"/>
              <a:ext cx="3674587" cy="1963247"/>
            </a:xfrm>
            <a:custGeom>
              <a:avLst/>
              <a:gdLst>
                <a:gd name="connsiteX0" fmla="*/ 917989 w 3674587"/>
                <a:gd name="connsiteY0" fmla="*/ 0 h 1963247"/>
                <a:gd name="connsiteX1" fmla="*/ 925605 w 3674587"/>
                <a:gd name="connsiteY1" fmla="*/ 12537 h 1963247"/>
                <a:gd name="connsiteX2" fmla="*/ 1562521 w 3674587"/>
                <a:gd name="connsiteY2" fmla="*/ 462664 h 1963247"/>
                <a:gd name="connsiteX3" fmla="*/ 1674802 w 3674587"/>
                <a:gd name="connsiteY3" fmla="*/ 484147 h 1963247"/>
                <a:gd name="connsiteX4" fmla="*/ 1837295 w 3674587"/>
                <a:gd name="connsiteY4" fmla="*/ 68133 h 1963247"/>
                <a:gd name="connsiteX5" fmla="*/ 1999788 w 3674587"/>
                <a:gd name="connsiteY5" fmla="*/ 484147 h 1963247"/>
                <a:gd name="connsiteX6" fmla="*/ 2112065 w 3674587"/>
                <a:gd name="connsiteY6" fmla="*/ 462664 h 1963247"/>
                <a:gd name="connsiteX7" fmla="*/ 2748981 w 3674587"/>
                <a:gd name="connsiteY7" fmla="*/ 12537 h 1963247"/>
                <a:gd name="connsiteX8" fmla="*/ 2756598 w 3674587"/>
                <a:gd name="connsiteY8" fmla="*/ 0 h 1963247"/>
                <a:gd name="connsiteX9" fmla="*/ 3674587 w 3674587"/>
                <a:gd name="connsiteY9" fmla="*/ 530001 h 1963247"/>
                <a:gd name="connsiteX10" fmla="*/ 3628628 w 3674587"/>
                <a:gd name="connsiteY10" fmla="*/ 605651 h 1963247"/>
                <a:gd name="connsiteX11" fmla="*/ 2112433 w 3674587"/>
                <a:gd name="connsiteY11" fmla="*/ 1540740 h 1963247"/>
                <a:gd name="connsiteX12" fmla="*/ 1998076 w 3674587"/>
                <a:gd name="connsiteY12" fmla="*/ 1551616 h 1963247"/>
                <a:gd name="connsiteX13" fmla="*/ 1837294 w 3674587"/>
                <a:gd name="connsiteY13" fmla="*/ 1963247 h 1963247"/>
                <a:gd name="connsiteX14" fmla="*/ 1676514 w 3674587"/>
                <a:gd name="connsiteY14" fmla="*/ 1551617 h 1963247"/>
                <a:gd name="connsiteX15" fmla="*/ 1562153 w 3674587"/>
                <a:gd name="connsiteY15" fmla="*/ 1540740 h 1963247"/>
                <a:gd name="connsiteX16" fmla="*/ 45958 w 3674587"/>
                <a:gd name="connsiteY16" fmla="*/ 605651 h 1963247"/>
                <a:gd name="connsiteX17" fmla="*/ 0 w 3674587"/>
                <a:gd name="connsiteY17" fmla="*/ 530002 h 196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4587" h="1963247">
                  <a:moveTo>
                    <a:pt x="917989" y="0"/>
                  </a:moveTo>
                  <a:lnTo>
                    <a:pt x="925605" y="12537"/>
                  </a:lnTo>
                  <a:cubicBezTo>
                    <a:pt x="1073791" y="231881"/>
                    <a:pt x="1299048" y="394876"/>
                    <a:pt x="1562521" y="462664"/>
                  </a:cubicBezTo>
                  <a:lnTo>
                    <a:pt x="1674802" y="484147"/>
                  </a:lnTo>
                  <a:lnTo>
                    <a:pt x="1837295" y="68133"/>
                  </a:lnTo>
                  <a:lnTo>
                    <a:pt x="1999788" y="484147"/>
                  </a:lnTo>
                  <a:lnTo>
                    <a:pt x="2112065" y="462664"/>
                  </a:lnTo>
                  <a:cubicBezTo>
                    <a:pt x="2375538" y="394876"/>
                    <a:pt x="2600796" y="231881"/>
                    <a:pt x="2748981" y="12537"/>
                  </a:cubicBezTo>
                  <a:lnTo>
                    <a:pt x="2756598" y="0"/>
                  </a:lnTo>
                  <a:lnTo>
                    <a:pt x="3674587" y="530001"/>
                  </a:lnTo>
                  <a:lnTo>
                    <a:pt x="3628628" y="605651"/>
                  </a:lnTo>
                  <a:cubicBezTo>
                    <a:pt x="3288938" y="1108459"/>
                    <a:pt x="2743126" y="1460569"/>
                    <a:pt x="2112433" y="1540740"/>
                  </a:cubicBezTo>
                  <a:lnTo>
                    <a:pt x="1998076" y="1551616"/>
                  </a:lnTo>
                  <a:lnTo>
                    <a:pt x="1837294" y="1963247"/>
                  </a:lnTo>
                  <a:lnTo>
                    <a:pt x="1676514" y="1551617"/>
                  </a:lnTo>
                  <a:lnTo>
                    <a:pt x="1562153" y="1540740"/>
                  </a:lnTo>
                  <a:cubicBezTo>
                    <a:pt x="931461" y="1460569"/>
                    <a:pt x="385649" y="1108459"/>
                    <a:pt x="45958" y="605651"/>
                  </a:cubicBezTo>
                  <a:lnTo>
                    <a:pt x="0" y="530002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7200000">
              <a:off x="1362765" y="1656483"/>
              <a:ext cx="3676589" cy="1961355"/>
            </a:xfrm>
            <a:custGeom>
              <a:avLst/>
              <a:gdLst>
                <a:gd name="connsiteX0" fmla="*/ 0 w 3676589"/>
                <a:gd name="connsiteY0" fmla="*/ 530409 h 1961355"/>
                <a:gd name="connsiteX1" fmla="*/ 918696 w 3676589"/>
                <a:gd name="connsiteY1" fmla="*/ 0 h 1961355"/>
                <a:gd name="connsiteX2" fmla="*/ 946189 w 3676589"/>
                <a:gd name="connsiteY2" fmla="*/ 42513 h 1961355"/>
                <a:gd name="connsiteX3" fmla="*/ 1603935 w 3676589"/>
                <a:gd name="connsiteY3" fmla="*/ 472700 h 1961355"/>
                <a:gd name="connsiteX4" fmla="*/ 1676283 w 3676589"/>
                <a:gd name="connsiteY4" fmla="*/ 481745 h 1961355"/>
                <a:gd name="connsiteX5" fmla="*/ 1838577 w 3676589"/>
                <a:gd name="connsiteY5" fmla="*/ 66241 h 1961355"/>
                <a:gd name="connsiteX6" fmla="*/ 2002313 w 3676589"/>
                <a:gd name="connsiteY6" fmla="*/ 485439 h 1961355"/>
                <a:gd name="connsiteX7" fmla="*/ 2098858 w 3676589"/>
                <a:gd name="connsiteY7" fmla="*/ 466438 h 1961355"/>
                <a:gd name="connsiteX8" fmla="*/ 2386954 w 3676589"/>
                <a:gd name="connsiteY8" fmla="*/ 350428 h 1961355"/>
                <a:gd name="connsiteX9" fmla="*/ 2714377 w 3676589"/>
                <a:gd name="connsiteY9" fmla="*/ 61623 h 1961355"/>
                <a:gd name="connsiteX10" fmla="*/ 2756203 w 3676589"/>
                <a:gd name="connsiteY10" fmla="*/ 259 h 1961355"/>
                <a:gd name="connsiteX11" fmla="*/ 3676589 w 3676589"/>
                <a:gd name="connsiteY11" fmla="*/ 531644 h 1961355"/>
                <a:gd name="connsiteX12" fmla="*/ 3560701 w 3676589"/>
                <a:gd name="connsiteY12" fmla="*/ 701664 h 1961355"/>
                <a:gd name="connsiteX13" fmla="*/ 2917363 w 3676589"/>
                <a:gd name="connsiteY13" fmla="*/ 1269124 h 1961355"/>
                <a:gd name="connsiteX14" fmla="*/ 2156446 w 3676589"/>
                <a:gd name="connsiteY14" fmla="*/ 1535414 h 1961355"/>
                <a:gd name="connsiteX15" fmla="*/ 1998629 w 3676589"/>
                <a:gd name="connsiteY15" fmla="*/ 1551589 h 1961355"/>
                <a:gd name="connsiteX16" fmla="*/ 1838576 w 3676589"/>
                <a:gd name="connsiteY16" fmla="*/ 1961355 h 1961355"/>
                <a:gd name="connsiteX17" fmla="*/ 1678184 w 3676589"/>
                <a:gd name="connsiteY17" fmla="*/ 1550719 h 1961355"/>
                <a:gd name="connsiteX18" fmla="*/ 1570530 w 3676589"/>
                <a:gd name="connsiteY18" fmla="*/ 1542141 h 1961355"/>
                <a:gd name="connsiteX19" fmla="*/ 86468 w 3676589"/>
                <a:gd name="connsiteY19" fmla="*/ 664116 h 19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76589" h="1961355">
                  <a:moveTo>
                    <a:pt x="0" y="530409"/>
                  </a:moveTo>
                  <a:lnTo>
                    <a:pt x="918696" y="0"/>
                  </a:lnTo>
                  <a:lnTo>
                    <a:pt x="946189" y="42513"/>
                  </a:lnTo>
                  <a:cubicBezTo>
                    <a:pt x="1109171" y="268503"/>
                    <a:pt x="1346113" y="416640"/>
                    <a:pt x="1603935" y="472700"/>
                  </a:cubicBezTo>
                  <a:lnTo>
                    <a:pt x="1676283" y="481745"/>
                  </a:lnTo>
                  <a:lnTo>
                    <a:pt x="1838577" y="66241"/>
                  </a:lnTo>
                  <a:lnTo>
                    <a:pt x="2002313" y="485439"/>
                  </a:lnTo>
                  <a:lnTo>
                    <a:pt x="2098858" y="466438"/>
                  </a:lnTo>
                  <a:cubicBezTo>
                    <a:pt x="2197552" y="442217"/>
                    <a:pt x="2294517" y="403797"/>
                    <a:pt x="2386954" y="350428"/>
                  </a:cubicBezTo>
                  <a:cubicBezTo>
                    <a:pt x="2518420" y="274526"/>
                    <a:pt x="2628281" y="175574"/>
                    <a:pt x="2714377" y="61623"/>
                  </a:cubicBezTo>
                  <a:lnTo>
                    <a:pt x="2756203" y="259"/>
                  </a:lnTo>
                  <a:lnTo>
                    <a:pt x="3676589" y="531644"/>
                  </a:lnTo>
                  <a:lnTo>
                    <a:pt x="3560701" y="701664"/>
                  </a:lnTo>
                  <a:cubicBezTo>
                    <a:pt x="3391533" y="925561"/>
                    <a:pt x="3175674" y="1119988"/>
                    <a:pt x="2917363" y="1269124"/>
                  </a:cubicBezTo>
                  <a:cubicBezTo>
                    <a:pt x="2675197" y="1408939"/>
                    <a:pt x="2417212" y="1496538"/>
                    <a:pt x="2156446" y="1535414"/>
                  </a:cubicBezTo>
                  <a:lnTo>
                    <a:pt x="1998629" y="1551589"/>
                  </a:lnTo>
                  <a:lnTo>
                    <a:pt x="1838576" y="1961355"/>
                  </a:lnTo>
                  <a:lnTo>
                    <a:pt x="1678184" y="1550719"/>
                  </a:lnTo>
                  <a:lnTo>
                    <a:pt x="1570530" y="1542141"/>
                  </a:lnTo>
                  <a:cubicBezTo>
                    <a:pt x="990921" y="1469597"/>
                    <a:pt x="446734" y="1163658"/>
                    <a:pt x="86468" y="664116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4400000">
              <a:off x="4104648" y="1656485"/>
              <a:ext cx="3676587" cy="1961353"/>
            </a:xfrm>
            <a:custGeom>
              <a:avLst/>
              <a:gdLst>
                <a:gd name="connsiteX0" fmla="*/ 3676587 w 3676587"/>
                <a:gd name="connsiteY0" fmla="*/ 530409 h 1961353"/>
                <a:gd name="connsiteX1" fmla="*/ 3590121 w 3676587"/>
                <a:gd name="connsiteY1" fmla="*/ 664114 h 1961353"/>
                <a:gd name="connsiteX2" fmla="*/ 2106058 w 3676587"/>
                <a:gd name="connsiteY2" fmla="*/ 1542140 h 1961353"/>
                <a:gd name="connsiteX3" fmla="*/ 1998403 w 3676587"/>
                <a:gd name="connsiteY3" fmla="*/ 1550718 h 1961353"/>
                <a:gd name="connsiteX4" fmla="*/ 1838011 w 3676587"/>
                <a:gd name="connsiteY4" fmla="*/ 1961353 h 1961353"/>
                <a:gd name="connsiteX5" fmla="*/ 1677958 w 3676587"/>
                <a:gd name="connsiteY5" fmla="*/ 1551587 h 1961353"/>
                <a:gd name="connsiteX6" fmla="*/ 1520142 w 3676587"/>
                <a:gd name="connsiteY6" fmla="*/ 1535412 h 1961353"/>
                <a:gd name="connsiteX7" fmla="*/ 759225 w 3676587"/>
                <a:gd name="connsiteY7" fmla="*/ 1269122 h 1961353"/>
                <a:gd name="connsiteX8" fmla="*/ 115887 w 3676587"/>
                <a:gd name="connsiteY8" fmla="*/ 701663 h 1961353"/>
                <a:gd name="connsiteX9" fmla="*/ 0 w 3676587"/>
                <a:gd name="connsiteY9" fmla="*/ 531643 h 1961353"/>
                <a:gd name="connsiteX10" fmla="*/ 920385 w 3676587"/>
                <a:gd name="connsiteY10" fmla="*/ 258 h 1961353"/>
                <a:gd name="connsiteX11" fmla="*/ 962212 w 3676587"/>
                <a:gd name="connsiteY11" fmla="*/ 61622 h 1961353"/>
                <a:gd name="connsiteX12" fmla="*/ 1289634 w 3676587"/>
                <a:gd name="connsiteY12" fmla="*/ 350426 h 1961353"/>
                <a:gd name="connsiteX13" fmla="*/ 1577731 w 3676587"/>
                <a:gd name="connsiteY13" fmla="*/ 466437 h 1961353"/>
                <a:gd name="connsiteX14" fmla="*/ 1674275 w 3676587"/>
                <a:gd name="connsiteY14" fmla="*/ 485437 h 1961353"/>
                <a:gd name="connsiteX15" fmla="*/ 1838012 w 3676587"/>
                <a:gd name="connsiteY15" fmla="*/ 66240 h 1961353"/>
                <a:gd name="connsiteX16" fmla="*/ 2000305 w 3676587"/>
                <a:gd name="connsiteY16" fmla="*/ 481743 h 1961353"/>
                <a:gd name="connsiteX17" fmla="*/ 2072654 w 3676587"/>
                <a:gd name="connsiteY17" fmla="*/ 472698 h 1961353"/>
                <a:gd name="connsiteX18" fmla="*/ 2730400 w 3676587"/>
                <a:gd name="connsiteY18" fmla="*/ 42511 h 1961353"/>
                <a:gd name="connsiteX19" fmla="*/ 2757892 w 3676587"/>
                <a:gd name="connsiteY19" fmla="*/ 0 h 19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76587" h="1961353">
                  <a:moveTo>
                    <a:pt x="3676587" y="530409"/>
                  </a:moveTo>
                  <a:lnTo>
                    <a:pt x="3590121" y="664114"/>
                  </a:lnTo>
                  <a:cubicBezTo>
                    <a:pt x="3229855" y="1163656"/>
                    <a:pt x="2685667" y="1469595"/>
                    <a:pt x="2106058" y="1542140"/>
                  </a:cubicBezTo>
                  <a:lnTo>
                    <a:pt x="1998403" y="1550718"/>
                  </a:lnTo>
                  <a:lnTo>
                    <a:pt x="1838011" y="1961353"/>
                  </a:lnTo>
                  <a:lnTo>
                    <a:pt x="1677958" y="1551587"/>
                  </a:lnTo>
                  <a:lnTo>
                    <a:pt x="1520142" y="1535412"/>
                  </a:lnTo>
                  <a:cubicBezTo>
                    <a:pt x="1259376" y="1496536"/>
                    <a:pt x="1001392" y="1408937"/>
                    <a:pt x="759225" y="1269122"/>
                  </a:cubicBezTo>
                  <a:cubicBezTo>
                    <a:pt x="500914" y="1119986"/>
                    <a:pt x="285055" y="925559"/>
                    <a:pt x="115887" y="701663"/>
                  </a:cubicBezTo>
                  <a:lnTo>
                    <a:pt x="0" y="531643"/>
                  </a:lnTo>
                  <a:lnTo>
                    <a:pt x="920385" y="258"/>
                  </a:lnTo>
                  <a:lnTo>
                    <a:pt x="962212" y="61622"/>
                  </a:lnTo>
                  <a:cubicBezTo>
                    <a:pt x="1048308" y="175572"/>
                    <a:pt x="1158168" y="274524"/>
                    <a:pt x="1289634" y="350426"/>
                  </a:cubicBezTo>
                  <a:cubicBezTo>
                    <a:pt x="1382071" y="403795"/>
                    <a:pt x="1479037" y="442215"/>
                    <a:pt x="1577731" y="466437"/>
                  </a:cubicBezTo>
                  <a:lnTo>
                    <a:pt x="1674275" y="485437"/>
                  </a:lnTo>
                  <a:lnTo>
                    <a:pt x="1838012" y="66240"/>
                  </a:lnTo>
                  <a:lnTo>
                    <a:pt x="2000305" y="481743"/>
                  </a:lnTo>
                  <a:lnTo>
                    <a:pt x="2072654" y="472698"/>
                  </a:lnTo>
                  <a:cubicBezTo>
                    <a:pt x="2330475" y="416638"/>
                    <a:pt x="2567417" y="268502"/>
                    <a:pt x="2730400" y="42511"/>
                  </a:cubicBezTo>
                  <a:lnTo>
                    <a:pt x="2757892" y="0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9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1584735" y="-19499"/>
            <a:ext cx="5974530" cy="5974528"/>
            <a:chOff x="1947494" y="804495"/>
            <a:chExt cx="5249011" cy="524901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10800000"/>
            </a:lightRig>
          </a:scene3d>
        </p:grpSpPr>
        <p:sp>
          <p:nvSpPr>
            <p:cNvPr id="20" name="手繪多邊形 19"/>
            <p:cNvSpPr/>
            <p:nvPr/>
          </p:nvSpPr>
          <p:spPr>
            <a:xfrm rot="18900000">
              <a:off x="4233300" y="3624345"/>
              <a:ext cx="2963205" cy="1895114"/>
            </a:xfrm>
            <a:custGeom>
              <a:avLst/>
              <a:gdLst>
                <a:gd name="connsiteX0" fmla="*/ 2213093 w 2963205"/>
                <a:gd name="connsiteY0" fmla="*/ 150209 h 1895114"/>
                <a:gd name="connsiteX1" fmla="*/ 2963205 w 2963205"/>
                <a:gd name="connsiteY1" fmla="*/ 900321 h 1895114"/>
                <a:gd name="connsiteX2" fmla="*/ 2845079 w 2963205"/>
                <a:gd name="connsiteY2" fmla="*/ 1007090 h 1895114"/>
                <a:gd name="connsiteX3" fmla="*/ 1662839 w 2963205"/>
                <a:gd name="connsiteY3" fmla="*/ 1483954 h 1895114"/>
                <a:gd name="connsiteX4" fmla="*/ 1641858 w 2963205"/>
                <a:gd name="connsiteY4" fmla="*/ 1484831 h 1895114"/>
                <a:gd name="connsiteX5" fmla="*/ 1481603 w 2963205"/>
                <a:gd name="connsiteY5" fmla="*/ 1895114 h 1895114"/>
                <a:gd name="connsiteX6" fmla="*/ 1321348 w 2963205"/>
                <a:gd name="connsiteY6" fmla="*/ 1484831 h 1895114"/>
                <a:gd name="connsiteX7" fmla="*/ 1300366 w 2963205"/>
                <a:gd name="connsiteY7" fmla="*/ 1483954 h 1895114"/>
                <a:gd name="connsiteX8" fmla="*/ 118126 w 2963205"/>
                <a:gd name="connsiteY8" fmla="*/ 1007090 h 1895114"/>
                <a:gd name="connsiteX9" fmla="*/ 0 w 2963205"/>
                <a:gd name="connsiteY9" fmla="*/ 900321 h 1895114"/>
                <a:gd name="connsiteX10" fmla="*/ 750112 w 2963205"/>
                <a:gd name="connsiteY10" fmla="*/ 150209 h 1895114"/>
                <a:gd name="connsiteX11" fmla="*/ 787670 w 2963205"/>
                <a:gd name="connsiteY11" fmla="*/ 184156 h 1895114"/>
                <a:gd name="connsiteX12" fmla="*/ 1297648 w 2963205"/>
                <a:gd name="connsiteY12" fmla="*/ 415297 h 1895114"/>
                <a:gd name="connsiteX13" fmla="*/ 1318701 w 2963205"/>
                <a:gd name="connsiteY13" fmla="*/ 417060 h 1895114"/>
                <a:gd name="connsiteX14" fmla="*/ 1481603 w 2963205"/>
                <a:gd name="connsiteY14" fmla="*/ 0 h 1895114"/>
                <a:gd name="connsiteX15" fmla="*/ 1644505 w 2963205"/>
                <a:gd name="connsiteY15" fmla="*/ 417060 h 1895114"/>
                <a:gd name="connsiteX16" fmla="*/ 1665557 w 2963205"/>
                <a:gd name="connsiteY16" fmla="*/ 415297 h 1895114"/>
                <a:gd name="connsiteX17" fmla="*/ 2175535 w 2963205"/>
                <a:gd name="connsiteY17" fmla="*/ 184156 h 18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63205" h="1895114">
                  <a:moveTo>
                    <a:pt x="2213093" y="150209"/>
                  </a:moveTo>
                  <a:lnTo>
                    <a:pt x="2963205" y="900321"/>
                  </a:lnTo>
                  <a:lnTo>
                    <a:pt x="2845079" y="1007090"/>
                  </a:lnTo>
                  <a:cubicBezTo>
                    <a:pt x="2498608" y="1289677"/>
                    <a:pt x="2084925" y="1448631"/>
                    <a:pt x="1662839" y="1483954"/>
                  </a:cubicBezTo>
                  <a:lnTo>
                    <a:pt x="1641858" y="1484831"/>
                  </a:lnTo>
                  <a:lnTo>
                    <a:pt x="1481603" y="1895114"/>
                  </a:lnTo>
                  <a:lnTo>
                    <a:pt x="1321348" y="1484831"/>
                  </a:lnTo>
                  <a:lnTo>
                    <a:pt x="1300366" y="1483954"/>
                  </a:lnTo>
                  <a:cubicBezTo>
                    <a:pt x="878280" y="1448631"/>
                    <a:pt x="464597" y="1289677"/>
                    <a:pt x="118126" y="1007090"/>
                  </a:cubicBezTo>
                  <a:lnTo>
                    <a:pt x="0" y="900321"/>
                  </a:lnTo>
                  <a:lnTo>
                    <a:pt x="750112" y="150209"/>
                  </a:lnTo>
                  <a:lnTo>
                    <a:pt x="787670" y="184156"/>
                  </a:lnTo>
                  <a:cubicBezTo>
                    <a:pt x="938813" y="307431"/>
                    <a:pt x="1115089" y="384478"/>
                    <a:pt x="1297648" y="415297"/>
                  </a:cubicBezTo>
                  <a:lnTo>
                    <a:pt x="1318701" y="417060"/>
                  </a:lnTo>
                  <a:lnTo>
                    <a:pt x="1481603" y="0"/>
                  </a:lnTo>
                  <a:lnTo>
                    <a:pt x="1644505" y="417060"/>
                  </a:lnTo>
                  <a:lnTo>
                    <a:pt x="1665557" y="415297"/>
                  </a:lnTo>
                  <a:cubicBezTo>
                    <a:pt x="1848116" y="384478"/>
                    <a:pt x="2024392" y="307431"/>
                    <a:pt x="2175535" y="184156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 rot="8100000">
              <a:off x="1947494" y="1338539"/>
              <a:ext cx="2963208" cy="1895114"/>
            </a:xfrm>
            <a:custGeom>
              <a:avLst/>
              <a:gdLst>
                <a:gd name="connsiteX0" fmla="*/ 0 w 2963208"/>
                <a:gd name="connsiteY0" fmla="*/ 900320 h 1895114"/>
                <a:gd name="connsiteX1" fmla="*/ 750112 w 2963208"/>
                <a:gd name="connsiteY1" fmla="*/ 150208 h 1895114"/>
                <a:gd name="connsiteX2" fmla="*/ 787672 w 2963208"/>
                <a:gd name="connsiteY2" fmla="*/ 184157 h 1895114"/>
                <a:gd name="connsiteX3" fmla="*/ 1297649 w 2963208"/>
                <a:gd name="connsiteY3" fmla="*/ 415297 h 1895114"/>
                <a:gd name="connsiteX4" fmla="*/ 1318701 w 2963208"/>
                <a:gd name="connsiteY4" fmla="*/ 417061 h 1895114"/>
                <a:gd name="connsiteX5" fmla="*/ 1481604 w 2963208"/>
                <a:gd name="connsiteY5" fmla="*/ 0 h 1895114"/>
                <a:gd name="connsiteX6" fmla="*/ 1644506 w 2963208"/>
                <a:gd name="connsiteY6" fmla="*/ 417061 h 1895114"/>
                <a:gd name="connsiteX7" fmla="*/ 1665559 w 2963208"/>
                <a:gd name="connsiteY7" fmla="*/ 415297 h 1895114"/>
                <a:gd name="connsiteX8" fmla="*/ 2175537 w 2963208"/>
                <a:gd name="connsiteY8" fmla="*/ 184157 h 1895114"/>
                <a:gd name="connsiteX9" fmla="*/ 2213096 w 2963208"/>
                <a:gd name="connsiteY9" fmla="*/ 150208 h 1895114"/>
                <a:gd name="connsiteX10" fmla="*/ 2963208 w 2963208"/>
                <a:gd name="connsiteY10" fmla="*/ 900320 h 1895114"/>
                <a:gd name="connsiteX11" fmla="*/ 2845081 w 2963208"/>
                <a:gd name="connsiteY11" fmla="*/ 1007091 h 1895114"/>
                <a:gd name="connsiteX12" fmla="*/ 1662841 w 2963208"/>
                <a:gd name="connsiteY12" fmla="*/ 1483955 h 1895114"/>
                <a:gd name="connsiteX13" fmla="*/ 1641859 w 2963208"/>
                <a:gd name="connsiteY13" fmla="*/ 1484832 h 1895114"/>
                <a:gd name="connsiteX14" fmla="*/ 1481604 w 2963208"/>
                <a:gd name="connsiteY14" fmla="*/ 1895114 h 1895114"/>
                <a:gd name="connsiteX15" fmla="*/ 1321350 w 2963208"/>
                <a:gd name="connsiteY15" fmla="*/ 1484831 h 1895114"/>
                <a:gd name="connsiteX16" fmla="*/ 1300368 w 2963208"/>
                <a:gd name="connsiteY16" fmla="*/ 1483955 h 1895114"/>
                <a:gd name="connsiteX17" fmla="*/ 118128 w 2963208"/>
                <a:gd name="connsiteY17" fmla="*/ 1007091 h 18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63208" h="1895114">
                  <a:moveTo>
                    <a:pt x="0" y="900320"/>
                  </a:moveTo>
                  <a:lnTo>
                    <a:pt x="750112" y="150208"/>
                  </a:lnTo>
                  <a:lnTo>
                    <a:pt x="787672" y="184157"/>
                  </a:lnTo>
                  <a:cubicBezTo>
                    <a:pt x="938815" y="307432"/>
                    <a:pt x="1115091" y="384479"/>
                    <a:pt x="1297649" y="415297"/>
                  </a:cubicBezTo>
                  <a:lnTo>
                    <a:pt x="1318701" y="417061"/>
                  </a:lnTo>
                  <a:lnTo>
                    <a:pt x="1481604" y="0"/>
                  </a:lnTo>
                  <a:lnTo>
                    <a:pt x="1644506" y="417061"/>
                  </a:lnTo>
                  <a:lnTo>
                    <a:pt x="1665559" y="415297"/>
                  </a:lnTo>
                  <a:cubicBezTo>
                    <a:pt x="1848118" y="384479"/>
                    <a:pt x="2024393" y="307432"/>
                    <a:pt x="2175537" y="184157"/>
                  </a:cubicBezTo>
                  <a:lnTo>
                    <a:pt x="2213096" y="150208"/>
                  </a:lnTo>
                  <a:lnTo>
                    <a:pt x="2963208" y="900320"/>
                  </a:lnTo>
                  <a:lnTo>
                    <a:pt x="2845081" y="1007091"/>
                  </a:lnTo>
                  <a:cubicBezTo>
                    <a:pt x="2498610" y="1289677"/>
                    <a:pt x="2084926" y="1448632"/>
                    <a:pt x="1662841" y="1483955"/>
                  </a:cubicBezTo>
                  <a:lnTo>
                    <a:pt x="1641859" y="1484832"/>
                  </a:lnTo>
                  <a:lnTo>
                    <a:pt x="1481604" y="1895114"/>
                  </a:lnTo>
                  <a:lnTo>
                    <a:pt x="1321350" y="1484831"/>
                  </a:lnTo>
                  <a:lnTo>
                    <a:pt x="1300368" y="1483955"/>
                  </a:lnTo>
                  <a:cubicBezTo>
                    <a:pt x="878282" y="1448632"/>
                    <a:pt x="464598" y="1289677"/>
                    <a:pt x="118128" y="1007091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 rot="13500000">
              <a:off x="4233300" y="1338541"/>
              <a:ext cx="2963206" cy="1895114"/>
            </a:xfrm>
            <a:custGeom>
              <a:avLst/>
              <a:gdLst>
                <a:gd name="connsiteX0" fmla="*/ 2963206 w 2963206"/>
                <a:gd name="connsiteY0" fmla="*/ 900321 h 1895114"/>
                <a:gd name="connsiteX1" fmla="*/ 2845080 w 2963206"/>
                <a:gd name="connsiteY1" fmla="*/ 1007090 h 1895114"/>
                <a:gd name="connsiteX2" fmla="*/ 1662840 w 2963206"/>
                <a:gd name="connsiteY2" fmla="*/ 1483955 h 1895114"/>
                <a:gd name="connsiteX3" fmla="*/ 1641858 w 2963206"/>
                <a:gd name="connsiteY3" fmla="*/ 1484831 h 1895114"/>
                <a:gd name="connsiteX4" fmla="*/ 1481602 w 2963206"/>
                <a:gd name="connsiteY4" fmla="*/ 1895114 h 1895114"/>
                <a:gd name="connsiteX5" fmla="*/ 1321348 w 2963206"/>
                <a:gd name="connsiteY5" fmla="*/ 1484831 h 1895114"/>
                <a:gd name="connsiteX6" fmla="*/ 1300367 w 2963206"/>
                <a:gd name="connsiteY6" fmla="*/ 1483954 h 1895114"/>
                <a:gd name="connsiteX7" fmla="*/ 118127 w 2963206"/>
                <a:gd name="connsiteY7" fmla="*/ 1007090 h 1895114"/>
                <a:gd name="connsiteX8" fmla="*/ 0 w 2963206"/>
                <a:gd name="connsiteY8" fmla="*/ 900319 h 1895114"/>
                <a:gd name="connsiteX9" fmla="*/ 750111 w 2963206"/>
                <a:gd name="connsiteY9" fmla="*/ 150207 h 1895114"/>
                <a:gd name="connsiteX10" fmla="*/ 787671 w 2963206"/>
                <a:gd name="connsiteY10" fmla="*/ 184156 h 1895114"/>
                <a:gd name="connsiteX11" fmla="*/ 1297649 w 2963206"/>
                <a:gd name="connsiteY11" fmla="*/ 415297 h 1895114"/>
                <a:gd name="connsiteX12" fmla="*/ 1318702 w 2963206"/>
                <a:gd name="connsiteY12" fmla="*/ 417060 h 1895114"/>
                <a:gd name="connsiteX13" fmla="*/ 1481604 w 2963206"/>
                <a:gd name="connsiteY13" fmla="*/ 0 h 1895114"/>
                <a:gd name="connsiteX14" fmla="*/ 1644506 w 2963206"/>
                <a:gd name="connsiteY14" fmla="*/ 417060 h 1895114"/>
                <a:gd name="connsiteX15" fmla="*/ 1665558 w 2963206"/>
                <a:gd name="connsiteY15" fmla="*/ 415297 h 1895114"/>
                <a:gd name="connsiteX16" fmla="*/ 2175536 w 2963206"/>
                <a:gd name="connsiteY16" fmla="*/ 184156 h 1895114"/>
                <a:gd name="connsiteX17" fmla="*/ 2213094 w 2963206"/>
                <a:gd name="connsiteY17" fmla="*/ 150209 h 18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63206" h="1895114">
                  <a:moveTo>
                    <a:pt x="2963206" y="900321"/>
                  </a:moveTo>
                  <a:lnTo>
                    <a:pt x="2845080" y="1007090"/>
                  </a:lnTo>
                  <a:cubicBezTo>
                    <a:pt x="2498609" y="1289676"/>
                    <a:pt x="2084926" y="1448631"/>
                    <a:pt x="1662840" y="1483955"/>
                  </a:cubicBezTo>
                  <a:lnTo>
                    <a:pt x="1641858" y="1484831"/>
                  </a:lnTo>
                  <a:lnTo>
                    <a:pt x="1481602" y="1895114"/>
                  </a:lnTo>
                  <a:lnTo>
                    <a:pt x="1321348" y="1484831"/>
                  </a:lnTo>
                  <a:lnTo>
                    <a:pt x="1300367" y="1483954"/>
                  </a:lnTo>
                  <a:cubicBezTo>
                    <a:pt x="878281" y="1448631"/>
                    <a:pt x="464598" y="1289677"/>
                    <a:pt x="118127" y="1007090"/>
                  </a:cubicBezTo>
                  <a:lnTo>
                    <a:pt x="0" y="900319"/>
                  </a:lnTo>
                  <a:lnTo>
                    <a:pt x="750111" y="150207"/>
                  </a:lnTo>
                  <a:lnTo>
                    <a:pt x="787671" y="184156"/>
                  </a:lnTo>
                  <a:cubicBezTo>
                    <a:pt x="938814" y="307431"/>
                    <a:pt x="1115090" y="384478"/>
                    <a:pt x="1297649" y="415297"/>
                  </a:cubicBezTo>
                  <a:lnTo>
                    <a:pt x="1318702" y="417060"/>
                  </a:lnTo>
                  <a:lnTo>
                    <a:pt x="1481604" y="0"/>
                  </a:lnTo>
                  <a:lnTo>
                    <a:pt x="1644506" y="417060"/>
                  </a:lnTo>
                  <a:lnTo>
                    <a:pt x="1665558" y="415297"/>
                  </a:lnTo>
                  <a:cubicBezTo>
                    <a:pt x="1848117" y="384478"/>
                    <a:pt x="2024393" y="307431"/>
                    <a:pt x="2175536" y="184156"/>
                  </a:cubicBezTo>
                  <a:lnTo>
                    <a:pt x="2213094" y="150209"/>
                  </a:ln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 rot="2700000">
              <a:off x="1947494" y="3624345"/>
              <a:ext cx="2963207" cy="1895114"/>
            </a:xfrm>
            <a:custGeom>
              <a:avLst/>
              <a:gdLst>
                <a:gd name="connsiteX0" fmla="*/ 0 w 2963207"/>
                <a:gd name="connsiteY0" fmla="*/ 900321 h 1895114"/>
                <a:gd name="connsiteX1" fmla="*/ 750112 w 2963207"/>
                <a:gd name="connsiteY1" fmla="*/ 150210 h 1895114"/>
                <a:gd name="connsiteX2" fmla="*/ 787670 w 2963207"/>
                <a:gd name="connsiteY2" fmla="*/ 184157 h 1895114"/>
                <a:gd name="connsiteX3" fmla="*/ 1297648 w 2963207"/>
                <a:gd name="connsiteY3" fmla="*/ 415297 h 1895114"/>
                <a:gd name="connsiteX4" fmla="*/ 1318702 w 2963207"/>
                <a:gd name="connsiteY4" fmla="*/ 417061 h 1895114"/>
                <a:gd name="connsiteX5" fmla="*/ 1481604 w 2963207"/>
                <a:gd name="connsiteY5" fmla="*/ 0 h 1895114"/>
                <a:gd name="connsiteX6" fmla="*/ 1644506 w 2963207"/>
                <a:gd name="connsiteY6" fmla="*/ 417061 h 1895114"/>
                <a:gd name="connsiteX7" fmla="*/ 1665558 w 2963207"/>
                <a:gd name="connsiteY7" fmla="*/ 415297 h 1895114"/>
                <a:gd name="connsiteX8" fmla="*/ 2175535 w 2963207"/>
                <a:gd name="connsiteY8" fmla="*/ 184157 h 1895114"/>
                <a:gd name="connsiteX9" fmla="*/ 2213095 w 2963207"/>
                <a:gd name="connsiteY9" fmla="*/ 150208 h 1895114"/>
                <a:gd name="connsiteX10" fmla="*/ 2963207 w 2963207"/>
                <a:gd name="connsiteY10" fmla="*/ 900320 h 1895114"/>
                <a:gd name="connsiteX11" fmla="*/ 2845079 w 2963207"/>
                <a:gd name="connsiteY11" fmla="*/ 1007091 h 1895114"/>
                <a:gd name="connsiteX12" fmla="*/ 1662839 w 2963207"/>
                <a:gd name="connsiteY12" fmla="*/ 1483955 h 1895114"/>
                <a:gd name="connsiteX13" fmla="*/ 1641857 w 2963207"/>
                <a:gd name="connsiteY13" fmla="*/ 1484831 h 1895114"/>
                <a:gd name="connsiteX14" fmla="*/ 1481602 w 2963207"/>
                <a:gd name="connsiteY14" fmla="*/ 1895114 h 1895114"/>
                <a:gd name="connsiteX15" fmla="*/ 1321348 w 2963207"/>
                <a:gd name="connsiteY15" fmla="*/ 1484831 h 1895114"/>
                <a:gd name="connsiteX16" fmla="*/ 1300366 w 2963207"/>
                <a:gd name="connsiteY16" fmla="*/ 1483955 h 1895114"/>
                <a:gd name="connsiteX17" fmla="*/ 118126 w 2963207"/>
                <a:gd name="connsiteY17" fmla="*/ 1007091 h 189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63207" h="1895114">
                  <a:moveTo>
                    <a:pt x="0" y="900321"/>
                  </a:moveTo>
                  <a:lnTo>
                    <a:pt x="750112" y="150210"/>
                  </a:lnTo>
                  <a:lnTo>
                    <a:pt x="787670" y="184157"/>
                  </a:lnTo>
                  <a:cubicBezTo>
                    <a:pt x="938814" y="307432"/>
                    <a:pt x="1115089" y="384479"/>
                    <a:pt x="1297648" y="415297"/>
                  </a:cubicBezTo>
                  <a:lnTo>
                    <a:pt x="1318702" y="417061"/>
                  </a:lnTo>
                  <a:lnTo>
                    <a:pt x="1481604" y="0"/>
                  </a:lnTo>
                  <a:lnTo>
                    <a:pt x="1644506" y="417061"/>
                  </a:lnTo>
                  <a:lnTo>
                    <a:pt x="1665558" y="415297"/>
                  </a:lnTo>
                  <a:cubicBezTo>
                    <a:pt x="1848116" y="384479"/>
                    <a:pt x="2024392" y="307432"/>
                    <a:pt x="2175535" y="184157"/>
                  </a:cubicBezTo>
                  <a:lnTo>
                    <a:pt x="2213095" y="150208"/>
                  </a:lnTo>
                  <a:lnTo>
                    <a:pt x="2963207" y="900320"/>
                  </a:lnTo>
                  <a:lnTo>
                    <a:pt x="2845079" y="1007091"/>
                  </a:lnTo>
                  <a:cubicBezTo>
                    <a:pt x="2498609" y="1289677"/>
                    <a:pt x="2084925" y="1448632"/>
                    <a:pt x="1662839" y="1483955"/>
                  </a:cubicBezTo>
                  <a:lnTo>
                    <a:pt x="1641857" y="1484831"/>
                  </a:lnTo>
                  <a:lnTo>
                    <a:pt x="1481602" y="1895114"/>
                  </a:lnTo>
                  <a:lnTo>
                    <a:pt x="1321348" y="1484831"/>
                  </a:lnTo>
                  <a:lnTo>
                    <a:pt x="1300366" y="1483955"/>
                  </a:lnTo>
                  <a:cubicBezTo>
                    <a:pt x="878281" y="1448632"/>
                    <a:pt x="464597" y="1289677"/>
                    <a:pt x="118126" y="1007091"/>
                  </a:cubicBezTo>
                  <a:close/>
                </a:path>
              </a:pathLst>
            </a:custGeom>
            <a:ln>
              <a:noFill/>
            </a:ln>
            <a:sp3d extrusionH="444500" prstMaterial="matte">
              <a:bevelT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2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120048" y="600080"/>
            <a:ext cx="4903904" cy="4900360"/>
            <a:chOff x="2411724" y="1292671"/>
            <a:chExt cx="4320552" cy="4317429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6" name="手繪多邊形 5"/>
            <p:cNvSpPr/>
            <p:nvPr/>
          </p:nvSpPr>
          <p:spPr>
            <a:xfrm>
              <a:off x="2411724" y="1292671"/>
              <a:ext cx="2098427" cy="3183402"/>
            </a:xfrm>
            <a:custGeom>
              <a:avLst/>
              <a:gdLst>
                <a:gd name="connsiteX0" fmla="*/ 2098427 w 2098427"/>
                <a:gd name="connsiteY0" fmla="*/ 0 h 3183402"/>
                <a:gd name="connsiteX1" fmla="*/ 2098427 w 2098427"/>
                <a:gd name="connsiteY1" fmla="*/ 1069251 h 3183402"/>
                <a:gd name="connsiteX2" fmla="*/ 1180914 w 2098427"/>
                <a:gd name="connsiteY2" fmla="*/ 2651171 h 3183402"/>
                <a:gd name="connsiteX3" fmla="*/ 259063 w 2098427"/>
                <a:gd name="connsiteY3" fmla="*/ 3183402 h 3183402"/>
                <a:gd name="connsiteX4" fmla="*/ 169765 w 2098427"/>
                <a:gd name="connsiteY4" fmla="*/ 2998030 h 3183402"/>
                <a:gd name="connsiteX5" fmla="*/ 0 w 2098427"/>
                <a:gd name="connsiteY5" fmla="*/ 2157153 h 3183402"/>
                <a:gd name="connsiteX6" fmla="*/ 1939400 w 2098427"/>
                <a:gd name="connsiteY6" fmla="*/ 8030 h 3183402"/>
                <a:gd name="connsiteX7" fmla="*/ 2098427 w 2098427"/>
                <a:gd name="connsiteY7" fmla="*/ 0 h 318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8427" h="3183402">
                  <a:moveTo>
                    <a:pt x="2098427" y="0"/>
                  </a:moveTo>
                  <a:lnTo>
                    <a:pt x="2098427" y="1069251"/>
                  </a:lnTo>
                  <a:lnTo>
                    <a:pt x="1180914" y="2651171"/>
                  </a:lnTo>
                  <a:lnTo>
                    <a:pt x="259063" y="3183402"/>
                  </a:lnTo>
                  <a:lnTo>
                    <a:pt x="169765" y="2998030"/>
                  </a:lnTo>
                  <a:cubicBezTo>
                    <a:pt x="60449" y="2739578"/>
                    <a:pt x="0" y="2455425"/>
                    <a:pt x="0" y="2157153"/>
                  </a:cubicBezTo>
                  <a:cubicBezTo>
                    <a:pt x="0" y="1038634"/>
                    <a:pt x="850068" y="118658"/>
                    <a:pt x="1939400" y="8030"/>
                  </a:cubicBezTo>
                  <a:lnTo>
                    <a:pt x="209842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4633851" y="1292671"/>
              <a:ext cx="2098425" cy="3183401"/>
            </a:xfrm>
            <a:custGeom>
              <a:avLst/>
              <a:gdLst>
                <a:gd name="connsiteX0" fmla="*/ 0 w 2098425"/>
                <a:gd name="connsiteY0" fmla="*/ 0 h 3183401"/>
                <a:gd name="connsiteX1" fmla="*/ 159025 w 2098425"/>
                <a:gd name="connsiteY1" fmla="*/ 8030 h 3183401"/>
                <a:gd name="connsiteX2" fmla="*/ 2098425 w 2098425"/>
                <a:gd name="connsiteY2" fmla="*/ 2157153 h 3183401"/>
                <a:gd name="connsiteX3" fmla="*/ 1928660 w 2098425"/>
                <a:gd name="connsiteY3" fmla="*/ 2998030 h 3183401"/>
                <a:gd name="connsiteX4" fmla="*/ 1839362 w 2098425"/>
                <a:gd name="connsiteY4" fmla="*/ 3183401 h 3183401"/>
                <a:gd name="connsiteX5" fmla="*/ 917511 w 2098425"/>
                <a:gd name="connsiteY5" fmla="*/ 2651170 h 3183401"/>
                <a:gd name="connsiteX6" fmla="*/ 0 w 2098425"/>
                <a:gd name="connsiteY6" fmla="*/ 1069255 h 3183401"/>
                <a:gd name="connsiteX7" fmla="*/ 0 w 2098425"/>
                <a:gd name="connsiteY7" fmla="*/ 0 h 318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8425" h="3183401">
                  <a:moveTo>
                    <a:pt x="0" y="0"/>
                  </a:moveTo>
                  <a:lnTo>
                    <a:pt x="159025" y="8030"/>
                  </a:lnTo>
                  <a:cubicBezTo>
                    <a:pt x="1248357" y="118658"/>
                    <a:pt x="2098425" y="1038634"/>
                    <a:pt x="2098425" y="2157153"/>
                  </a:cubicBezTo>
                  <a:cubicBezTo>
                    <a:pt x="2098425" y="2455425"/>
                    <a:pt x="2037976" y="2739578"/>
                    <a:pt x="1928660" y="2998030"/>
                  </a:cubicBezTo>
                  <a:lnTo>
                    <a:pt x="1839362" y="3183401"/>
                  </a:lnTo>
                  <a:lnTo>
                    <a:pt x="917511" y="2651170"/>
                  </a:lnTo>
                  <a:lnTo>
                    <a:pt x="0" y="10692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2734706" y="4072890"/>
              <a:ext cx="3674587" cy="1537210"/>
            </a:xfrm>
            <a:custGeom>
              <a:avLst/>
              <a:gdLst>
                <a:gd name="connsiteX0" fmla="*/ 881814 w 3674587"/>
                <a:gd name="connsiteY0" fmla="*/ 0 h 1537210"/>
                <a:gd name="connsiteX1" fmla="*/ 2792774 w 3674587"/>
                <a:gd name="connsiteY1" fmla="*/ 0 h 1537210"/>
                <a:gd name="connsiteX2" fmla="*/ 3674587 w 3674587"/>
                <a:gd name="connsiteY2" fmla="*/ 509115 h 1537210"/>
                <a:gd name="connsiteX3" fmla="*/ 3628628 w 3674587"/>
                <a:gd name="connsiteY3" fmla="*/ 584765 h 1537210"/>
                <a:gd name="connsiteX4" fmla="*/ 1837293 w 3674587"/>
                <a:gd name="connsiteY4" fmla="*/ 1537210 h 1537210"/>
                <a:gd name="connsiteX5" fmla="*/ 45958 w 3674587"/>
                <a:gd name="connsiteY5" fmla="*/ 584765 h 1537210"/>
                <a:gd name="connsiteX6" fmla="*/ 0 w 3674587"/>
                <a:gd name="connsiteY6" fmla="*/ 509116 h 1537210"/>
                <a:gd name="connsiteX7" fmla="*/ 881814 w 3674587"/>
                <a:gd name="connsiteY7" fmla="*/ 0 h 1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4587" h="1537210">
                  <a:moveTo>
                    <a:pt x="881814" y="0"/>
                  </a:moveTo>
                  <a:lnTo>
                    <a:pt x="2792774" y="0"/>
                  </a:lnTo>
                  <a:lnTo>
                    <a:pt x="3674587" y="509115"/>
                  </a:lnTo>
                  <a:lnTo>
                    <a:pt x="3628628" y="584765"/>
                  </a:lnTo>
                  <a:cubicBezTo>
                    <a:pt x="3240411" y="1159402"/>
                    <a:pt x="2582973" y="1537210"/>
                    <a:pt x="1837293" y="1537210"/>
                  </a:cubicBezTo>
                  <a:cubicBezTo>
                    <a:pt x="1091614" y="1537210"/>
                    <a:pt x="434176" y="1159402"/>
                    <a:pt x="45958" y="584765"/>
                  </a:cubicBezTo>
                  <a:lnTo>
                    <a:pt x="0" y="509116"/>
                  </a:lnTo>
                  <a:lnTo>
                    <a:pt x="88181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4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125980" y="583290"/>
            <a:ext cx="4892040" cy="4892040"/>
            <a:chOff x="2414846" y="1292671"/>
            <a:chExt cx="4314306" cy="4314306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10" name="手繪多邊形 9"/>
            <p:cNvSpPr/>
            <p:nvPr/>
          </p:nvSpPr>
          <p:spPr>
            <a:xfrm>
              <a:off x="2414846" y="1292671"/>
              <a:ext cx="2095304" cy="2095304"/>
            </a:xfrm>
            <a:custGeom>
              <a:avLst/>
              <a:gdLst>
                <a:gd name="connsiteX0" fmla="*/ 2095304 w 2095304"/>
                <a:gd name="connsiteY0" fmla="*/ 0 h 2095304"/>
                <a:gd name="connsiteX1" fmla="*/ 2095304 w 2095304"/>
                <a:gd name="connsiteY1" fmla="*/ 1191509 h 2095304"/>
                <a:gd name="connsiteX2" fmla="*/ 1212334 w 2095304"/>
                <a:gd name="connsiteY2" fmla="*/ 1191509 h 2095304"/>
                <a:gd name="connsiteX3" fmla="*/ 1212334 w 2095304"/>
                <a:gd name="connsiteY3" fmla="*/ 2095304 h 2095304"/>
                <a:gd name="connsiteX4" fmla="*/ 0 w 2095304"/>
                <a:gd name="connsiteY4" fmla="*/ 2095304 h 2095304"/>
                <a:gd name="connsiteX5" fmla="*/ 8030 w 2095304"/>
                <a:gd name="connsiteY5" fmla="*/ 1936277 h 2095304"/>
                <a:gd name="connsiteX6" fmla="*/ 1936277 w 2095304"/>
                <a:gd name="connsiteY6" fmla="*/ 8030 h 2095304"/>
                <a:gd name="connsiteX7" fmla="*/ 2095304 w 2095304"/>
                <a:gd name="connsiteY7" fmla="*/ 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304" h="2095304">
                  <a:moveTo>
                    <a:pt x="2095304" y="0"/>
                  </a:moveTo>
                  <a:lnTo>
                    <a:pt x="2095304" y="1191509"/>
                  </a:lnTo>
                  <a:lnTo>
                    <a:pt x="1212334" y="1191509"/>
                  </a:lnTo>
                  <a:lnTo>
                    <a:pt x="1212334" y="2095304"/>
                  </a:lnTo>
                  <a:lnTo>
                    <a:pt x="0" y="2095304"/>
                  </a:lnTo>
                  <a:lnTo>
                    <a:pt x="8030" y="1936277"/>
                  </a:lnTo>
                  <a:cubicBezTo>
                    <a:pt x="111283" y="919567"/>
                    <a:pt x="919567" y="111283"/>
                    <a:pt x="1936277" y="8030"/>
                  </a:cubicBezTo>
                  <a:lnTo>
                    <a:pt x="209530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633850" y="1292671"/>
              <a:ext cx="2095302" cy="2095304"/>
            </a:xfrm>
            <a:custGeom>
              <a:avLst/>
              <a:gdLst>
                <a:gd name="connsiteX0" fmla="*/ 0 w 2095302"/>
                <a:gd name="connsiteY0" fmla="*/ 0 h 2095304"/>
                <a:gd name="connsiteX1" fmla="*/ 159025 w 2095302"/>
                <a:gd name="connsiteY1" fmla="*/ 8030 h 2095304"/>
                <a:gd name="connsiteX2" fmla="*/ 2087272 w 2095302"/>
                <a:gd name="connsiteY2" fmla="*/ 1936277 h 2095304"/>
                <a:gd name="connsiteX3" fmla="*/ 2095302 w 2095302"/>
                <a:gd name="connsiteY3" fmla="*/ 2095304 h 2095304"/>
                <a:gd name="connsiteX4" fmla="*/ 882970 w 2095302"/>
                <a:gd name="connsiteY4" fmla="*/ 2095304 h 2095304"/>
                <a:gd name="connsiteX5" fmla="*/ 882970 w 2095302"/>
                <a:gd name="connsiteY5" fmla="*/ 1191509 h 2095304"/>
                <a:gd name="connsiteX6" fmla="*/ 0 w 2095302"/>
                <a:gd name="connsiteY6" fmla="*/ 1191509 h 2095304"/>
                <a:gd name="connsiteX7" fmla="*/ 0 w 2095302"/>
                <a:gd name="connsiteY7" fmla="*/ 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302" h="2095304">
                  <a:moveTo>
                    <a:pt x="0" y="0"/>
                  </a:moveTo>
                  <a:lnTo>
                    <a:pt x="159025" y="8030"/>
                  </a:lnTo>
                  <a:cubicBezTo>
                    <a:pt x="1175735" y="111283"/>
                    <a:pt x="1984019" y="919567"/>
                    <a:pt x="2087272" y="1936277"/>
                  </a:cubicBezTo>
                  <a:lnTo>
                    <a:pt x="2095302" y="2095304"/>
                  </a:lnTo>
                  <a:lnTo>
                    <a:pt x="882970" y="2095304"/>
                  </a:lnTo>
                  <a:lnTo>
                    <a:pt x="882970" y="1191509"/>
                  </a:lnTo>
                  <a:lnTo>
                    <a:pt x="0" y="119150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414846" y="3511675"/>
              <a:ext cx="2095304" cy="2095302"/>
            </a:xfrm>
            <a:custGeom>
              <a:avLst/>
              <a:gdLst>
                <a:gd name="connsiteX0" fmla="*/ 0 w 2095304"/>
                <a:gd name="connsiteY0" fmla="*/ 0 h 2095302"/>
                <a:gd name="connsiteX1" fmla="*/ 1212334 w 2095304"/>
                <a:gd name="connsiteY1" fmla="*/ 0 h 2095302"/>
                <a:gd name="connsiteX2" fmla="*/ 1212334 w 2095304"/>
                <a:gd name="connsiteY2" fmla="*/ 862145 h 2095302"/>
                <a:gd name="connsiteX3" fmla="*/ 2095304 w 2095304"/>
                <a:gd name="connsiteY3" fmla="*/ 862145 h 2095302"/>
                <a:gd name="connsiteX4" fmla="*/ 2095304 w 2095304"/>
                <a:gd name="connsiteY4" fmla="*/ 2095302 h 2095302"/>
                <a:gd name="connsiteX5" fmla="*/ 1936277 w 2095304"/>
                <a:gd name="connsiteY5" fmla="*/ 2087272 h 2095302"/>
                <a:gd name="connsiteX6" fmla="*/ 8030 w 2095304"/>
                <a:gd name="connsiteY6" fmla="*/ 159025 h 2095302"/>
                <a:gd name="connsiteX7" fmla="*/ 0 w 2095304"/>
                <a:gd name="connsiteY7" fmla="*/ 0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304" h="2095302">
                  <a:moveTo>
                    <a:pt x="0" y="0"/>
                  </a:moveTo>
                  <a:lnTo>
                    <a:pt x="1212334" y="0"/>
                  </a:lnTo>
                  <a:lnTo>
                    <a:pt x="1212334" y="862145"/>
                  </a:lnTo>
                  <a:lnTo>
                    <a:pt x="2095304" y="862145"/>
                  </a:lnTo>
                  <a:lnTo>
                    <a:pt x="2095304" y="2095302"/>
                  </a:lnTo>
                  <a:lnTo>
                    <a:pt x="1936277" y="2087272"/>
                  </a:lnTo>
                  <a:cubicBezTo>
                    <a:pt x="919567" y="1984019"/>
                    <a:pt x="111283" y="1175735"/>
                    <a:pt x="8030" y="1590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4633850" y="3511675"/>
              <a:ext cx="2095302" cy="2095302"/>
            </a:xfrm>
            <a:custGeom>
              <a:avLst/>
              <a:gdLst>
                <a:gd name="connsiteX0" fmla="*/ 882970 w 2095302"/>
                <a:gd name="connsiteY0" fmla="*/ 0 h 2095302"/>
                <a:gd name="connsiteX1" fmla="*/ 2095302 w 2095302"/>
                <a:gd name="connsiteY1" fmla="*/ 0 h 2095302"/>
                <a:gd name="connsiteX2" fmla="*/ 2087272 w 2095302"/>
                <a:gd name="connsiteY2" fmla="*/ 159025 h 2095302"/>
                <a:gd name="connsiteX3" fmla="*/ 159025 w 2095302"/>
                <a:gd name="connsiteY3" fmla="*/ 2087272 h 2095302"/>
                <a:gd name="connsiteX4" fmla="*/ 0 w 2095302"/>
                <a:gd name="connsiteY4" fmla="*/ 2095302 h 2095302"/>
                <a:gd name="connsiteX5" fmla="*/ 0 w 2095302"/>
                <a:gd name="connsiteY5" fmla="*/ 862145 h 2095302"/>
                <a:gd name="connsiteX6" fmla="*/ 882970 w 2095302"/>
                <a:gd name="connsiteY6" fmla="*/ 862145 h 2095302"/>
                <a:gd name="connsiteX7" fmla="*/ 882970 w 2095302"/>
                <a:gd name="connsiteY7" fmla="*/ 0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302" h="2095302">
                  <a:moveTo>
                    <a:pt x="882970" y="0"/>
                  </a:moveTo>
                  <a:lnTo>
                    <a:pt x="2095302" y="0"/>
                  </a:lnTo>
                  <a:lnTo>
                    <a:pt x="2087272" y="159025"/>
                  </a:lnTo>
                  <a:cubicBezTo>
                    <a:pt x="1984019" y="1175735"/>
                    <a:pt x="1175735" y="1984019"/>
                    <a:pt x="159025" y="2087272"/>
                  </a:cubicBezTo>
                  <a:lnTo>
                    <a:pt x="0" y="2095302"/>
                  </a:lnTo>
                  <a:lnTo>
                    <a:pt x="0" y="862145"/>
                  </a:lnTo>
                  <a:lnTo>
                    <a:pt x="882970" y="862145"/>
                  </a:lnTo>
                  <a:lnTo>
                    <a:pt x="88297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968596" y="431948"/>
            <a:ext cx="5206808" cy="5203042"/>
            <a:chOff x="2411723" y="1292672"/>
            <a:chExt cx="4320553" cy="4317428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15" name="手繪多邊形 14"/>
            <p:cNvSpPr/>
            <p:nvPr/>
          </p:nvSpPr>
          <p:spPr>
            <a:xfrm>
              <a:off x="2539264" y="1292672"/>
              <a:ext cx="1970887" cy="1738113"/>
            </a:xfrm>
            <a:custGeom>
              <a:avLst/>
              <a:gdLst>
                <a:gd name="connsiteX0" fmla="*/ 1970887 w 1970887"/>
                <a:gd name="connsiteY0" fmla="*/ 0 h 1738113"/>
                <a:gd name="connsiteX1" fmla="*/ 1970887 w 1970887"/>
                <a:gd name="connsiteY1" fmla="*/ 990425 h 1738113"/>
                <a:gd name="connsiteX2" fmla="*/ 943212 w 1970887"/>
                <a:gd name="connsiteY2" fmla="*/ 1738113 h 1738113"/>
                <a:gd name="connsiteX3" fmla="*/ 0 w 1970887"/>
                <a:gd name="connsiteY3" fmla="*/ 1431645 h 1738113"/>
                <a:gd name="connsiteX4" fmla="*/ 42225 w 1970887"/>
                <a:gd name="connsiteY4" fmla="*/ 1316276 h 1738113"/>
                <a:gd name="connsiteX5" fmla="*/ 1811860 w 1970887"/>
                <a:gd name="connsiteY5" fmla="*/ 8030 h 1738113"/>
                <a:gd name="connsiteX6" fmla="*/ 1970887 w 1970887"/>
                <a:gd name="connsiteY6" fmla="*/ 0 h 17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887" h="1738113">
                  <a:moveTo>
                    <a:pt x="1970887" y="0"/>
                  </a:moveTo>
                  <a:lnTo>
                    <a:pt x="1970887" y="990425"/>
                  </a:lnTo>
                  <a:lnTo>
                    <a:pt x="943212" y="1738113"/>
                  </a:lnTo>
                  <a:lnTo>
                    <a:pt x="0" y="1431645"/>
                  </a:lnTo>
                  <a:lnTo>
                    <a:pt x="42225" y="1316276"/>
                  </a:lnTo>
                  <a:cubicBezTo>
                    <a:pt x="342844" y="605534"/>
                    <a:pt x="1013017" y="89157"/>
                    <a:pt x="1811860" y="8030"/>
                  </a:cubicBezTo>
                  <a:lnTo>
                    <a:pt x="197088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4633850" y="1292672"/>
              <a:ext cx="1970886" cy="1735137"/>
            </a:xfrm>
            <a:custGeom>
              <a:avLst/>
              <a:gdLst>
                <a:gd name="connsiteX0" fmla="*/ 0 w 1970886"/>
                <a:gd name="connsiteY0" fmla="*/ 0 h 1735137"/>
                <a:gd name="connsiteX1" fmla="*/ 159025 w 1970886"/>
                <a:gd name="connsiteY1" fmla="*/ 8030 h 1735137"/>
                <a:gd name="connsiteX2" fmla="*/ 1928660 w 1970886"/>
                <a:gd name="connsiteY2" fmla="*/ 1316276 h 1735137"/>
                <a:gd name="connsiteX3" fmla="*/ 1970886 w 1970886"/>
                <a:gd name="connsiteY3" fmla="*/ 1431646 h 1735137"/>
                <a:gd name="connsiteX4" fmla="*/ 1036837 w 1970886"/>
                <a:gd name="connsiteY4" fmla="*/ 1735137 h 1735137"/>
                <a:gd name="connsiteX5" fmla="*/ 0 w 1970886"/>
                <a:gd name="connsiteY5" fmla="*/ 980784 h 1735137"/>
                <a:gd name="connsiteX6" fmla="*/ 0 w 1970886"/>
                <a:gd name="connsiteY6" fmla="*/ 0 h 173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886" h="1735137">
                  <a:moveTo>
                    <a:pt x="0" y="0"/>
                  </a:moveTo>
                  <a:lnTo>
                    <a:pt x="159025" y="8030"/>
                  </a:lnTo>
                  <a:cubicBezTo>
                    <a:pt x="957868" y="89157"/>
                    <a:pt x="1628041" y="605534"/>
                    <a:pt x="1928660" y="1316276"/>
                  </a:cubicBezTo>
                  <a:lnTo>
                    <a:pt x="1970886" y="1431646"/>
                  </a:lnTo>
                  <a:lnTo>
                    <a:pt x="1036837" y="1735137"/>
                  </a:lnTo>
                  <a:lnTo>
                    <a:pt x="0" y="98078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411723" y="2841640"/>
              <a:ext cx="1422484" cy="2317099"/>
            </a:xfrm>
            <a:custGeom>
              <a:avLst/>
              <a:gdLst>
                <a:gd name="connsiteX0" fmla="*/ 88324 w 1422484"/>
                <a:gd name="connsiteY0" fmla="*/ 0 h 2317099"/>
                <a:gd name="connsiteX1" fmla="*/ 1028966 w 1422484"/>
                <a:gd name="connsiteY1" fmla="*/ 305633 h 2317099"/>
                <a:gd name="connsiteX2" fmla="*/ 1422484 w 1422484"/>
                <a:gd name="connsiteY2" fmla="*/ 1518443 h 2317099"/>
                <a:gd name="connsiteX3" fmla="*/ 842226 w 1422484"/>
                <a:gd name="connsiteY3" fmla="*/ 2317099 h 2317099"/>
                <a:gd name="connsiteX4" fmla="*/ 786140 w 1422484"/>
                <a:gd name="connsiteY4" fmla="*/ 2275158 h 2317099"/>
                <a:gd name="connsiteX5" fmla="*/ 0 w 1422484"/>
                <a:gd name="connsiteY5" fmla="*/ 608184 h 2317099"/>
                <a:gd name="connsiteX6" fmla="*/ 43889 w 1422484"/>
                <a:gd name="connsiteY6" fmla="*/ 172813 h 2317099"/>
                <a:gd name="connsiteX7" fmla="*/ 88324 w 1422484"/>
                <a:gd name="connsiteY7" fmla="*/ 0 h 2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484" h="2317099">
                  <a:moveTo>
                    <a:pt x="88324" y="0"/>
                  </a:moveTo>
                  <a:lnTo>
                    <a:pt x="1028966" y="305633"/>
                  </a:lnTo>
                  <a:lnTo>
                    <a:pt x="1422484" y="1518443"/>
                  </a:lnTo>
                  <a:lnTo>
                    <a:pt x="842226" y="2317099"/>
                  </a:lnTo>
                  <a:lnTo>
                    <a:pt x="786140" y="2275158"/>
                  </a:lnTo>
                  <a:cubicBezTo>
                    <a:pt x="306025" y="1878932"/>
                    <a:pt x="0" y="1279296"/>
                    <a:pt x="0" y="608184"/>
                  </a:cubicBezTo>
                  <a:cubicBezTo>
                    <a:pt x="0" y="459048"/>
                    <a:pt x="15112" y="313442"/>
                    <a:pt x="43889" y="172813"/>
                  </a:cubicBezTo>
                  <a:lnTo>
                    <a:pt x="8832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5318955" y="2841641"/>
              <a:ext cx="1413321" cy="2317097"/>
            </a:xfrm>
            <a:custGeom>
              <a:avLst/>
              <a:gdLst>
                <a:gd name="connsiteX0" fmla="*/ 1324997 w 1413321"/>
                <a:gd name="connsiteY0" fmla="*/ 0 h 2317097"/>
                <a:gd name="connsiteX1" fmla="*/ 1369432 w 1413321"/>
                <a:gd name="connsiteY1" fmla="*/ 172812 h 2317097"/>
                <a:gd name="connsiteX2" fmla="*/ 1413321 w 1413321"/>
                <a:gd name="connsiteY2" fmla="*/ 608183 h 2317097"/>
                <a:gd name="connsiteX3" fmla="*/ 627181 w 1413321"/>
                <a:gd name="connsiteY3" fmla="*/ 2275157 h 2317097"/>
                <a:gd name="connsiteX4" fmla="*/ 571096 w 1413321"/>
                <a:gd name="connsiteY4" fmla="*/ 2317097 h 2317097"/>
                <a:gd name="connsiteX5" fmla="*/ 0 w 1413321"/>
                <a:gd name="connsiteY5" fmla="*/ 1531051 h 2317097"/>
                <a:gd name="connsiteX6" fmla="*/ 399171 w 1413321"/>
                <a:gd name="connsiteY6" fmla="*/ 300819 h 2317097"/>
                <a:gd name="connsiteX7" fmla="*/ 1324997 w 1413321"/>
                <a:gd name="connsiteY7" fmla="*/ 0 h 23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3321" h="2317097">
                  <a:moveTo>
                    <a:pt x="1324997" y="0"/>
                  </a:moveTo>
                  <a:lnTo>
                    <a:pt x="1369432" y="172812"/>
                  </a:lnTo>
                  <a:cubicBezTo>
                    <a:pt x="1398209" y="313441"/>
                    <a:pt x="1413321" y="459047"/>
                    <a:pt x="1413321" y="608183"/>
                  </a:cubicBezTo>
                  <a:cubicBezTo>
                    <a:pt x="1413321" y="1279295"/>
                    <a:pt x="1107297" y="1878931"/>
                    <a:pt x="627181" y="2275157"/>
                  </a:cubicBezTo>
                  <a:lnTo>
                    <a:pt x="571096" y="2317097"/>
                  </a:lnTo>
                  <a:lnTo>
                    <a:pt x="0" y="1531051"/>
                  </a:lnTo>
                  <a:lnTo>
                    <a:pt x="399171" y="300819"/>
                  </a:lnTo>
                  <a:lnTo>
                    <a:pt x="132499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3353024" y="4443816"/>
              <a:ext cx="2437952" cy="1166284"/>
            </a:xfrm>
            <a:custGeom>
              <a:avLst/>
              <a:gdLst>
                <a:gd name="connsiteX0" fmla="*/ 573249 w 2437952"/>
                <a:gd name="connsiteY0" fmla="*/ 0 h 1166284"/>
                <a:gd name="connsiteX1" fmla="*/ 1864703 w 2437952"/>
                <a:gd name="connsiteY1" fmla="*/ 0 h 1166284"/>
                <a:gd name="connsiteX2" fmla="*/ 2437952 w 2437952"/>
                <a:gd name="connsiteY2" fmla="*/ 789009 h 1166284"/>
                <a:gd name="connsiteX3" fmla="*/ 2426806 w 2437952"/>
                <a:gd name="connsiteY3" fmla="*/ 797343 h 1166284"/>
                <a:gd name="connsiteX4" fmla="*/ 1218975 w 2437952"/>
                <a:gd name="connsiteY4" fmla="*/ 1166284 h 1166284"/>
                <a:gd name="connsiteX5" fmla="*/ 11144 w 2437952"/>
                <a:gd name="connsiteY5" fmla="*/ 797343 h 1166284"/>
                <a:gd name="connsiteX6" fmla="*/ 0 w 2437952"/>
                <a:gd name="connsiteY6" fmla="*/ 789010 h 1166284"/>
                <a:gd name="connsiteX7" fmla="*/ 573249 w 2437952"/>
                <a:gd name="connsiteY7" fmla="*/ 0 h 116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952" h="1166284">
                  <a:moveTo>
                    <a:pt x="573249" y="0"/>
                  </a:moveTo>
                  <a:lnTo>
                    <a:pt x="1864703" y="0"/>
                  </a:lnTo>
                  <a:lnTo>
                    <a:pt x="2437952" y="789009"/>
                  </a:lnTo>
                  <a:lnTo>
                    <a:pt x="2426806" y="797343"/>
                  </a:lnTo>
                  <a:cubicBezTo>
                    <a:pt x="2082024" y="1030273"/>
                    <a:pt x="1666383" y="1166284"/>
                    <a:pt x="1218975" y="1166284"/>
                  </a:cubicBezTo>
                  <a:cubicBezTo>
                    <a:pt x="771568" y="1166284"/>
                    <a:pt x="355927" y="1030273"/>
                    <a:pt x="11144" y="797343"/>
                  </a:cubicBezTo>
                  <a:lnTo>
                    <a:pt x="0" y="789010"/>
                  </a:lnTo>
                  <a:lnTo>
                    <a:pt x="57324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9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569150" y="381588"/>
            <a:ext cx="5342278" cy="5387412"/>
            <a:chOff x="-3056814" y="6311323"/>
            <a:chExt cx="4650890" cy="4690182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20" name="手繪多邊形 19"/>
            <p:cNvSpPr/>
            <p:nvPr/>
          </p:nvSpPr>
          <p:spPr>
            <a:xfrm rot="3600000">
              <a:off x="-2513890" y="6435673"/>
              <a:ext cx="2098787" cy="3184636"/>
            </a:xfrm>
            <a:custGeom>
              <a:avLst/>
              <a:gdLst>
                <a:gd name="connsiteX0" fmla="*/ 261562 w 2098787"/>
                <a:gd name="connsiteY0" fmla="*/ 0 h 3184636"/>
                <a:gd name="connsiteX1" fmla="*/ 2098787 w 2098787"/>
                <a:gd name="connsiteY1" fmla="*/ 1060722 h 3184636"/>
                <a:gd name="connsiteX2" fmla="*/ 2098787 w 2098787"/>
                <a:gd name="connsiteY2" fmla="*/ 3184636 h 3184636"/>
                <a:gd name="connsiteX3" fmla="*/ 1893601 w 2098787"/>
                <a:gd name="connsiteY3" fmla="*/ 3169285 h 3184636"/>
                <a:gd name="connsiteX4" fmla="*/ 1080498 w 2098787"/>
                <a:gd name="connsiteY4" fmla="*/ 2895867 h 3184636"/>
                <a:gd name="connsiteX5" fmla="*/ 189003 w 2098787"/>
                <a:gd name="connsiteY5" fmla="*/ 141736 h 3184636"/>
                <a:gd name="connsiteX6" fmla="*/ 261562 w 2098787"/>
                <a:gd name="connsiteY6" fmla="*/ 0 h 318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787" h="3184636">
                  <a:moveTo>
                    <a:pt x="261562" y="0"/>
                  </a:moveTo>
                  <a:lnTo>
                    <a:pt x="2098787" y="1060722"/>
                  </a:lnTo>
                  <a:lnTo>
                    <a:pt x="2098787" y="3184636"/>
                  </a:lnTo>
                  <a:lnTo>
                    <a:pt x="1893601" y="3169285"/>
                  </a:lnTo>
                  <a:cubicBezTo>
                    <a:pt x="1615117" y="3134729"/>
                    <a:pt x="1338809" y="3045003"/>
                    <a:pt x="1080498" y="2895867"/>
                  </a:cubicBezTo>
                  <a:cubicBezTo>
                    <a:pt x="111832" y="2336608"/>
                    <a:pt x="-259856" y="1140439"/>
                    <a:pt x="189003" y="141736"/>
                  </a:cubicBezTo>
                  <a:lnTo>
                    <a:pt x="261562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 rot="3600000">
              <a:off x="-1288826" y="7105008"/>
              <a:ext cx="3676587" cy="2089217"/>
            </a:xfrm>
            <a:custGeom>
              <a:avLst/>
              <a:gdLst>
                <a:gd name="connsiteX0" fmla="*/ 0 w 3676587"/>
                <a:gd name="connsiteY0" fmla="*/ 1028495 h 2089217"/>
                <a:gd name="connsiteX1" fmla="*/ 86467 w 3676587"/>
                <a:gd name="connsiteY1" fmla="*/ 894790 h 2089217"/>
                <a:gd name="connsiteX2" fmla="*/ 2917362 w 3676587"/>
                <a:gd name="connsiteY2" fmla="*/ 289782 h 2089217"/>
                <a:gd name="connsiteX3" fmla="*/ 3560700 w 3676587"/>
                <a:gd name="connsiteY3" fmla="*/ 857242 h 2089217"/>
                <a:gd name="connsiteX4" fmla="*/ 3676587 w 3676587"/>
                <a:gd name="connsiteY4" fmla="*/ 1027262 h 2089217"/>
                <a:gd name="connsiteX5" fmla="*/ 1837225 w 3676587"/>
                <a:gd name="connsiteY5" fmla="*/ 2089217 h 2089217"/>
                <a:gd name="connsiteX6" fmla="*/ 0 w 3676587"/>
                <a:gd name="connsiteY6" fmla="*/ 1028495 h 208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6587" h="2089217">
                  <a:moveTo>
                    <a:pt x="0" y="1028495"/>
                  </a:moveTo>
                  <a:lnTo>
                    <a:pt x="86467" y="894790"/>
                  </a:lnTo>
                  <a:cubicBezTo>
                    <a:pt x="726939" y="6716"/>
                    <a:pt x="1948696" y="-269477"/>
                    <a:pt x="2917362" y="289782"/>
                  </a:cubicBezTo>
                  <a:cubicBezTo>
                    <a:pt x="3175673" y="438918"/>
                    <a:pt x="3391532" y="633346"/>
                    <a:pt x="3560700" y="857242"/>
                  </a:cubicBezTo>
                  <a:lnTo>
                    <a:pt x="3676587" y="1027262"/>
                  </a:lnTo>
                  <a:lnTo>
                    <a:pt x="1837225" y="2089217"/>
                  </a:lnTo>
                  <a:lnTo>
                    <a:pt x="0" y="1028495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 rot="3600000">
              <a:off x="-1401595" y="8360970"/>
              <a:ext cx="2098785" cy="3182286"/>
            </a:xfrm>
            <a:custGeom>
              <a:avLst/>
              <a:gdLst>
                <a:gd name="connsiteX0" fmla="*/ 0 w 2098785"/>
                <a:gd name="connsiteY0" fmla="*/ 1060761 h 3182286"/>
                <a:gd name="connsiteX1" fmla="*/ 1837293 w 2098785"/>
                <a:gd name="connsiteY1" fmla="*/ 0 h 3182286"/>
                <a:gd name="connsiteX2" fmla="*/ 1879829 w 2098785"/>
                <a:gd name="connsiteY2" fmla="*/ 77626 h 3182286"/>
                <a:gd name="connsiteX3" fmla="*/ 1809003 w 2098785"/>
                <a:gd name="connsiteY3" fmla="*/ 2105190 h 3182286"/>
                <a:gd name="connsiteX4" fmla="*/ 88494 w 2098785"/>
                <a:gd name="connsiteY4" fmla="*/ 3180310 h 3182286"/>
                <a:gd name="connsiteX5" fmla="*/ 0 w 2098785"/>
                <a:gd name="connsiteY5" fmla="*/ 3182286 h 3182286"/>
                <a:gd name="connsiteX6" fmla="*/ 0 w 2098785"/>
                <a:gd name="connsiteY6" fmla="*/ 1060761 h 318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785" h="3182286">
                  <a:moveTo>
                    <a:pt x="0" y="1060761"/>
                  </a:moveTo>
                  <a:lnTo>
                    <a:pt x="1837293" y="0"/>
                  </a:lnTo>
                  <a:lnTo>
                    <a:pt x="1879829" y="77626"/>
                  </a:lnTo>
                  <a:cubicBezTo>
                    <a:pt x="2183370" y="701151"/>
                    <a:pt x="2181843" y="1459413"/>
                    <a:pt x="1809003" y="2105190"/>
                  </a:cubicBezTo>
                  <a:cubicBezTo>
                    <a:pt x="1436163" y="2750968"/>
                    <a:pt x="780253" y="3131422"/>
                    <a:pt x="88494" y="3180310"/>
                  </a:cubicBezTo>
                  <a:lnTo>
                    <a:pt x="0" y="3182286"/>
                  </a:lnTo>
                  <a:lnTo>
                    <a:pt x="0" y="1060761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97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2089092" y="546050"/>
            <a:ext cx="4965816" cy="4965820"/>
            <a:chOff x="2414846" y="1292669"/>
            <a:chExt cx="4314305" cy="4314309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25" name="手繪多邊形 24"/>
            <p:cNvSpPr/>
            <p:nvPr/>
          </p:nvSpPr>
          <p:spPr>
            <a:xfrm rot="5400000">
              <a:off x="2414845" y="1292670"/>
              <a:ext cx="2095305" cy="2095304"/>
            </a:xfrm>
            <a:custGeom>
              <a:avLst/>
              <a:gdLst>
                <a:gd name="connsiteX0" fmla="*/ 0 w 2095305"/>
                <a:gd name="connsiteY0" fmla="*/ 0 h 2095304"/>
                <a:gd name="connsiteX1" fmla="*/ 2095305 w 2095305"/>
                <a:gd name="connsiteY1" fmla="*/ 0 h 2095304"/>
                <a:gd name="connsiteX2" fmla="*/ 2095305 w 2095305"/>
                <a:gd name="connsiteY2" fmla="*/ 2095304 h 2095304"/>
                <a:gd name="connsiteX3" fmla="*/ 1936277 w 2095305"/>
                <a:gd name="connsiteY3" fmla="*/ 2087274 h 2095304"/>
                <a:gd name="connsiteX4" fmla="*/ 8030 w 2095305"/>
                <a:gd name="connsiteY4" fmla="*/ 159027 h 2095304"/>
                <a:gd name="connsiteX5" fmla="*/ 0 w 2095305"/>
                <a:gd name="connsiteY5" fmla="*/ 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305" h="2095304">
                  <a:moveTo>
                    <a:pt x="0" y="0"/>
                  </a:moveTo>
                  <a:lnTo>
                    <a:pt x="2095305" y="0"/>
                  </a:lnTo>
                  <a:lnTo>
                    <a:pt x="2095305" y="2095304"/>
                  </a:lnTo>
                  <a:lnTo>
                    <a:pt x="1936277" y="2087274"/>
                  </a:lnTo>
                  <a:cubicBezTo>
                    <a:pt x="919568" y="1984021"/>
                    <a:pt x="111283" y="1175736"/>
                    <a:pt x="8030" y="15902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 rot="5400000">
              <a:off x="4633848" y="1292672"/>
              <a:ext cx="2095304" cy="2095302"/>
            </a:xfrm>
            <a:custGeom>
              <a:avLst/>
              <a:gdLst>
                <a:gd name="connsiteX0" fmla="*/ 0 w 2095304"/>
                <a:gd name="connsiteY0" fmla="*/ 2095302 h 2095302"/>
                <a:gd name="connsiteX1" fmla="*/ 8029 w 2095304"/>
                <a:gd name="connsiteY1" fmla="*/ 1936277 h 2095302"/>
                <a:gd name="connsiteX2" fmla="*/ 1936276 w 2095304"/>
                <a:gd name="connsiteY2" fmla="*/ 8030 h 2095302"/>
                <a:gd name="connsiteX3" fmla="*/ 2095304 w 2095304"/>
                <a:gd name="connsiteY3" fmla="*/ 0 h 2095302"/>
                <a:gd name="connsiteX4" fmla="*/ 2095304 w 2095304"/>
                <a:gd name="connsiteY4" fmla="*/ 2095302 h 2095302"/>
                <a:gd name="connsiteX5" fmla="*/ 0 w 2095304"/>
                <a:gd name="connsiteY5" fmla="*/ 2095302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304" h="2095302">
                  <a:moveTo>
                    <a:pt x="0" y="2095302"/>
                  </a:moveTo>
                  <a:lnTo>
                    <a:pt x="8029" y="1936277"/>
                  </a:lnTo>
                  <a:cubicBezTo>
                    <a:pt x="111282" y="919567"/>
                    <a:pt x="919567" y="111283"/>
                    <a:pt x="1936276" y="8030"/>
                  </a:cubicBezTo>
                  <a:lnTo>
                    <a:pt x="2095304" y="0"/>
                  </a:lnTo>
                  <a:lnTo>
                    <a:pt x="2095304" y="2095302"/>
                  </a:lnTo>
                  <a:lnTo>
                    <a:pt x="0" y="2095302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手繪多邊形 26"/>
            <p:cNvSpPr/>
            <p:nvPr/>
          </p:nvSpPr>
          <p:spPr>
            <a:xfrm rot="5400000">
              <a:off x="2414847" y="3511675"/>
              <a:ext cx="2095302" cy="2095303"/>
            </a:xfrm>
            <a:custGeom>
              <a:avLst/>
              <a:gdLst>
                <a:gd name="connsiteX0" fmla="*/ 0 w 2095302"/>
                <a:gd name="connsiteY0" fmla="*/ 2095303 h 2095303"/>
                <a:gd name="connsiteX1" fmla="*/ 0 w 2095302"/>
                <a:gd name="connsiteY1" fmla="*/ 0 h 2095303"/>
                <a:gd name="connsiteX2" fmla="*/ 2095302 w 2095302"/>
                <a:gd name="connsiteY2" fmla="*/ 0 h 2095303"/>
                <a:gd name="connsiteX3" fmla="*/ 2087272 w 2095302"/>
                <a:gd name="connsiteY3" fmla="*/ 159027 h 2095303"/>
                <a:gd name="connsiteX4" fmla="*/ 159025 w 2095302"/>
                <a:gd name="connsiteY4" fmla="*/ 2087274 h 2095303"/>
                <a:gd name="connsiteX5" fmla="*/ 0 w 2095302"/>
                <a:gd name="connsiteY5" fmla="*/ 2095303 h 209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302" h="2095303">
                  <a:moveTo>
                    <a:pt x="0" y="2095303"/>
                  </a:moveTo>
                  <a:lnTo>
                    <a:pt x="0" y="0"/>
                  </a:lnTo>
                  <a:lnTo>
                    <a:pt x="2095302" y="0"/>
                  </a:lnTo>
                  <a:lnTo>
                    <a:pt x="2087272" y="159027"/>
                  </a:lnTo>
                  <a:cubicBezTo>
                    <a:pt x="1984019" y="1175736"/>
                    <a:pt x="1175734" y="1984021"/>
                    <a:pt x="159025" y="2087274"/>
                  </a:cubicBezTo>
                  <a:lnTo>
                    <a:pt x="0" y="2095303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手繪多邊形 27"/>
            <p:cNvSpPr/>
            <p:nvPr/>
          </p:nvSpPr>
          <p:spPr>
            <a:xfrm rot="5400000">
              <a:off x="4633849" y="3511675"/>
              <a:ext cx="2095302" cy="2095302"/>
            </a:xfrm>
            <a:custGeom>
              <a:avLst/>
              <a:gdLst>
                <a:gd name="connsiteX0" fmla="*/ 0 w 2095302"/>
                <a:gd name="connsiteY0" fmla="*/ 2095302 h 2095302"/>
                <a:gd name="connsiteX1" fmla="*/ 0 w 2095302"/>
                <a:gd name="connsiteY1" fmla="*/ 0 h 2095302"/>
                <a:gd name="connsiteX2" fmla="*/ 159025 w 2095302"/>
                <a:gd name="connsiteY2" fmla="*/ 8030 h 2095302"/>
                <a:gd name="connsiteX3" fmla="*/ 2087272 w 2095302"/>
                <a:gd name="connsiteY3" fmla="*/ 1936277 h 2095302"/>
                <a:gd name="connsiteX4" fmla="*/ 2095302 w 2095302"/>
                <a:gd name="connsiteY4" fmla="*/ 2095302 h 2095302"/>
                <a:gd name="connsiteX5" fmla="*/ 0 w 2095302"/>
                <a:gd name="connsiteY5" fmla="*/ 2095302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302" h="2095302">
                  <a:moveTo>
                    <a:pt x="0" y="2095302"/>
                  </a:moveTo>
                  <a:lnTo>
                    <a:pt x="0" y="0"/>
                  </a:lnTo>
                  <a:lnTo>
                    <a:pt x="159025" y="8030"/>
                  </a:lnTo>
                  <a:cubicBezTo>
                    <a:pt x="1175734" y="111283"/>
                    <a:pt x="1984019" y="919567"/>
                    <a:pt x="2087272" y="1936277"/>
                  </a:cubicBezTo>
                  <a:lnTo>
                    <a:pt x="2095302" y="2095302"/>
                  </a:lnTo>
                  <a:lnTo>
                    <a:pt x="0" y="2095302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08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039939" y="527390"/>
            <a:ext cx="5064122" cy="5061610"/>
            <a:chOff x="2039939" y="898195"/>
            <a:chExt cx="5064122" cy="5061610"/>
          </a:xfrm>
          <a:effectLst>
            <a:outerShdw blurRad="1270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</p:grpSpPr>
        <p:sp>
          <p:nvSpPr>
            <p:cNvPr id="5" name="手繪多邊形 4"/>
            <p:cNvSpPr>
              <a:spLocks/>
            </p:cNvSpPr>
            <p:nvPr/>
          </p:nvSpPr>
          <p:spPr bwMode="auto">
            <a:xfrm rot="2700000">
              <a:off x="3393729" y="896939"/>
              <a:ext cx="2329401" cy="2331913"/>
            </a:xfrm>
            <a:custGeom>
              <a:avLst/>
              <a:gdLst>
                <a:gd name="connsiteX0" fmla="*/ 719968 w 1798939"/>
                <a:gd name="connsiteY0" fmla="*/ 0 h 1800879"/>
                <a:gd name="connsiteX1" fmla="*/ 870158 w 1798939"/>
                <a:gd name="connsiteY1" fmla="*/ 149418 h 1800879"/>
                <a:gd name="connsiteX2" fmla="*/ 816536 w 1798939"/>
                <a:gd name="connsiteY2" fmla="*/ 263767 h 1800879"/>
                <a:gd name="connsiteX3" fmla="*/ 795187 w 1798939"/>
                <a:gd name="connsiteY3" fmla="*/ 309457 h 1800879"/>
                <a:gd name="connsiteX4" fmla="*/ 795187 w 1798939"/>
                <a:gd name="connsiteY4" fmla="*/ 326004 h 1800879"/>
                <a:gd name="connsiteX5" fmla="*/ 809151 w 1798939"/>
                <a:gd name="connsiteY5" fmla="*/ 359530 h 1800879"/>
                <a:gd name="connsiteX6" fmla="*/ 810887 w 1798939"/>
                <a:gd name="connsiteY6" fmla="*/ 360695 h 1800879"/>
                <a:gd name="connsiteX7" fmla="*/ 1440184 w 1798939"/>
                <a:gd name="connsiteY7" fmla="*/ 360695 h 1800879"/>
                <a:gd name="connsiteX8" fmla="*/ 1440184 w 1798939"/>
                <a:gd name="connsiteY8" fmla="*/ 980841 h 1800879"/>
                <a:gd name="connsiteX9" fmla="*/ 1444255 w 1798939"/>
                <a:gd name="connsiteY9" fmla="*/ 986888 h 1800879"/>
                <a:gd name="connsiteX10" fmla="*/ 1489482 w 1798939"/>
                <a:gd name="connsiteY10" fmla="*/ 1005693 h 1800879"/>
                <a:gd name="connsiteX11" fmla="*/ 1535172 w 1798939"/>
                <a:gd name="connsiteY11" fmla="*/ 984344 h 1800879"/>
                <a:gd name="connsiteX12" fmla="*/ 1649520 w 1798939"/>
                <a:gd name="connsiteY12" fmla="*/ 930722 h 1800879"/>
                <a:gd name="connsiteX13" fmla="*/ 1798939 w 1798939"/>
                <a:gd name="connsiteY13" fmla="*/ 1080663 h 1800879"/>
                <a:gd name="connsiteX14" fmla="*/ 1649520 w 1798939"/>
                <a:gd name="connsiteY14" fmla="*/ 1230853 h 1800879"/>
                <a:gd name="connsiteX15" fmla="*/ 1535172 w 1798939"/>
                <a:gd name="connsiteY15" fmla="*/ 1177232 h 1800879"/>
                <a:gd name="connsiteX16" fmla="*/ 1489482 w 1798939"/>
                <a:gd name="connsiteY16" fmla="*/ 1155882 h 1800879"/>
                <a:gd name="connsiteX17" fmla="*/ 1472935 w 1798939"/>
                <a:gd name="connsiteY17" fmla="*/ 1155882 h 1800879"/>
                <a:gd name="connsiteX18" fmla="*/ 1454482 w 1798939"/>
                <a:gd name="connsiteY18" fmla="*/ 1159629 h 1800879"/>
                <a:gd name="connsiteX19" fmla="*/ 1440184 w 1798939"/>
                <a:gd name="connsiteY19" fmla="*/ 1169320 h 1800879"/>
                <a:gd name="connsiteX20" fmla="*/ 1440184 w 1798939"/>
                <a:gd name="connsiteY20" fmla="*/ 1800879 h 1800879"/>
                <a:gd name="connsiteX21" fmla="*/ 829412 w 1798939"/>
                <a:gd name="connsiteY21" fmla="*/ 1800879 h 1800879"/>
                <a:gd name="connsiteX22" fmla="*/ 844456 w 1798939"/>
                <a:gd name="connsiteY22" fmla="*/ 1781326 h 1800879"/>
                <a:gd name="connsiteX23" fmla="*/ 913600 w 1798939"/>
                <a:gd name="connsiteY23" fmla="*/ 1633875 h 1800879"/>
                <a:gd name="connsiteX24" fmla="*/ 719932 w 1798939"/>
                <a:gd name="connsiteY24" fmla="*/ 1441202 h 1800879"/>
                <a:gd name="connsiteX25" fmla="*/ 526585 w 1798939"/>
                <a:gd name="connsiteY25" fmla="*/ 1633875 h 1800879"/>
                <a:gd name="connsiteX26" fmla="*/ 595729 w 1798939"/>
                <a:gd name="connsiteY26" fmla="*/ 1781326 h 1800879"/>
                <a:gd name="connsiteX27" fmla="*/ 610684 w 1798939"/>
                <a:gd name="connsiteY27" fmla="*/ 1800879 h 1800879"/>
                <a:gd name="connsiteX28" fmla="*/ 0 w 1798939"/>
                <a:gd name="connsiteY28" fmla="*/ 1800879 h 1800879"/>
                <a:gd name="connsiteX29" fmla="*/ 0 w 1798939"/>
                <a:gd name="connsiteY29" fmla="*/ 1207562 h 1800879"/>
                <a:gd name="connsiteX30" fmla="*/ 28007 w 1798939"/>
                <a:gd name="connsiteY30" fmla="*/ 1234456 h 1800879"/>
                <a:gd name="connsiteX31" fmla="*/ 144940 w 1798939"/>
                <a:gd name="connsiteY31" fmla="*/ 1274295 h 1800879"/>
                <a:gd name="connsiteX32" fmla="*/ 337613 w 1798939"/>
                <a:gd name="connsiteY32" fmla="*/ 1080628 h 1800879"/>
                <a:gd name="connsiteX33" fmla="*/ 144940 w 1798939"/>
                <a:gd name="connsiteY33" fmla="*/ 887280 h 1800879"/>
                <a:gd name="connsiteX34" fmla="*/ 28007 w 1798939"/>
                <a:gd name="connsiteY34" fmla="*/ 927119 h 1800879"/>
                <a:gd name="connsiteX35" fmla="*/ 0 w 1798939"/>
                <a:gd name="connsiteY35" fmla="*/ 954013 h 1800879"/>
                <a:gd name="connsiteX36" fmla="*/ 0 w 1798939"/>
                <a:gd name="connsiteY36" fmla="*/ 360695 h 1800879"/>
                <a:gd name="connsiteX37" fmla="*/ 617264 w 1798939"/>
                <a:gd name="connsiteY37" fmla="*/ 360695 h 1800879"/>
                <a:gd name="connsiteX38" fmla="*/ 626193 w 1798939"/>
                <a:gd name="connsiteY38" fmla="*/ 354684 h 1800879"/>
                <a:gd name="connsiteX39" fmla="*/ 644997 w 1798939"/>
                <a:gd name="connsiteY39" fmla="*/ 309457 h 1800879"/>
                <a:gd name="connsiteX40" fmla="*/ 623648 w 1798939"/>
                <a:gd name="connsiteY40" fmla="*/ 263767 h 1800879"/>
                <a:gd name="connsiteX41" fmla="*/ 570027 w 1798939"/>
                <a:gd name="connsiteY41" fmla="*/ 149418 h 1800879"/>
                <a:gd name="connsiteX42" fmla="*/ 719968 w 1798939"/>
                <a:gd name="connsiteY42" fmla="*/ 0 h 18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8939" h="1800879">
                  <a:moveTo>
                    <a:pt x="719968" y="0"/>
                  </a:moveTo>
                  <a:cubicBezTo>
                    <a:pt x="802883" y="0"/>
                    <a:pt x="870158" y="66930"/>
                    <a:pt x="870158" y="149418"/>
                  </a:cubicBezTo>
                  <a:cubicBezTo>
                    <a:pt x="870158" y="193380"/>
                    <a:pt x="850546" y="235365"/>
                    <a:pt x="816536" y="263767"/>
                  </a:cubicBezTo>
                  <a:cubicBezTo>
                    <a:pt x="802883" y="275127"/>
                    <a:pt x="795187" y="291922"/>
                    <a:pt x="795187" y="309457"/>
                  </a:cubicBezTo>
                  <a:lnTo>
                    <a:pt x="795187" y="326004"/>
                  </a:lnTo>
                  <a:cubicBezTo>
                    <a:pt x="795187" y="339093"/>
                    <a:pt x="800525" y="350948"/>
                    <a:pt x="809151" y="359530"/>
                  </a:cubicBezTo>
                  <a:lnTo>
                    <a:pt x="810887" y="360695"/>
                  </a:lnTo>
                  <a:lnTo>
                    <a:pt x="1440184" y="360695"/>
                  </a:lnTo>
                  <a:lnTo>
                    <a:pt x="1440184" y="980841"/>
                  </a:lnTo>
                  <a:lnTo>
                    <a:pt x="1444255" y="986888"/>
                  </a:lnTo>
                  <a:cubicBezTo>
                    <a:pt x="1455832" y="998494"/>
                    <a:pt x="1471824" y="1005693"/>
                    <a:pt x="1489482" y="1005693"/>
                  </a:cubicBezTo>
                  <a:cubicBezTo>
                    <a:pt x="1507017" y="1005693"/>
                    <a:pt x="1523811" y="997749"/>
                    <a:pt x="1535172" y="984344"/>
                  </a:cubicBezTo>
                  <a:cubicBezTo>
                    <a:pt x="1563574" y="950334"/>
                    <a:pt x="1605559" y="930722"/>
                    <a:pt x="1649520" y="930722"/>
                  </a:cubicBezTo>
                  <a:cubicBezTo>
                    <a:pt x="1732009" y="930722"/>
                    <a:pt x="1798939" y="997749"/>
                    <a:pt x="1798939" y="1080663"/>
                  </a:cubicBezTo>
                  <a:cubicBezTo>
                    <a:pt x="1798939" y="1163578"/>
                    <a:pt x="1732009" y="1230853"/>
                    <a:pt x="1649520" y="1230853"/>
                  </a:cubicBezTo>
                  <a:cubicBezTo>
                    <a:pt x="1605559" y="1230853"/>
                    <a:pt x="1563574" y="1211241"/>
                    <a:pt x="1535172" y="1177232"/>
                  </a:cubicBezTo>
                  <a:cubicBezTo>
                    <a:pt x="1523811" y="1163578"/>
                    <a:pt x="1507017" y="1155882"/>
                    <a:pt x="1489482" y="1155882"/>
                  </a:cubicBezTo>
                  <a:lnTo>
                    <a:pt x="1472935" y="1155882"/>
                  </a:lnTo>
                  <a:cubicBezTo>
                    <a:pt x="1466390" y="1155882"/>
                    <a:pt x="1460154" y="1157217"/>
                    <a:pt x="1454482" y="1159629"/>
                  </a:cubicBezTo>
                  <a:lnTo>
                    <a:pt x="1440184" y="1169320"/>
                  </a:lnTo>
                  <a:lnTo>
                    <a:pt x="1440184" y="1800879"/>
                  </a:lnTo>
                  <a:lnTo>
                    <a:pt x="829412" y="1800879"/>
                  </a:lnTo>
                  <a:lnTo>
                    <a:pt x="844456" y="1781326"/>
                  </a:lnTo>
                  <a:cubicBezTo>
                    <a:pt x="888311" y="1744702"/>
                    <a:pt x="913600" y="1690562"/>
                    <a:pt x="913600" y="1633875"/>
                  </a:cubicBezTo>
                  <a:cubicBezTo>
                    <a:pt x="913600" y="1527507"/>
                    <a:pt x="826849" y="1441202"/>
                    <a:pt x="719932" y="1441202"/>
                  </a:cubicBezTo>
                  <a:cubicBezTo>
                    <a:pt x="613015" y="1441202"/>
                    <a:pt x="526585" y="1527507"/>
                    <a:pt x="526585" y="1633875"/>
                  </a:cubicBezTo>
                  <a:cubicBezTo>
                    <a:pt x="526585" y="1690562"/>
                    <a:pt x="551874" y="1744702"/>
                    <a:pt x="595729" y="1781326"/>
                  </a:cubicBezTo>
                  <a:lnTo>
                    <a:pt x="610684" y="1800879"/>
                  </a:lnTo>
                  <a:lnTo>
                    <a:pt x="0" y="1800879"/>
                  </a:lnTo>
                  <a:lnTo>
                    <a:pt x="0" y="1207562"/>
                  </a:lnTo>
                  <a:lnTo>
                    <a:pt x="28007" y="1234456"/>
                  </a:lnTo>
                  <a:cubicBezTo>
                    <a:pt x="61342" y="1260070"/>
                    <a:pt x="102424" y="1274295"/>
                    <a:pt x="144940" y="1274295"/>
                  </a:cubicBezTo>
                  <a:cubicBezTo>
                    <a:pt x="251308" y="1274295"/>
                    <a:pt x="337613" y="1187545"/>
                    <a:pt x="337613" y="1080628"/>
                  </a:cubicBezTo>
                  <a:cubicBezTo>
                    <a:pt x="337613" y="973710"/>
                    <a:pt x="251308" y="887280"/>
                    <a:pt x="144940" y="887280"/>
                  </a:cubicBezTo>
                  <a:cubicBezTo>
                    <a:pt x="102424" y="887280"/>
                    <a:pt x="61342" y="901505"/>
                    <a:pt x="28007" y="927119"/>
                  </a:cubicBezTo>
                  <a:lnTo>
                    <a:pt x="0" y="954013"/>
                  </a:lnTo>
                  <a:lnTo>
                    <a:pt x="0" y="360695"/>
                  </a:lnTo>
                  <a:lnTo>
                    <a:pt x="617264" y="360695"/>
                  </a:lnTo>
                  <a:lnTo>
                    <a:pt x="626193" y="354684"/>
                  </a:lnTo>
                  <a:cubicBezTo>
                    <a:pt x="637798" y="343107"/>
                    <a:pt x="644997" y="327115"/>
                    <a:pt x="644997" y="309457"/>
                  </a:cubicBezTo>
                  <a:cubicBezTo>
                    <a:pt x="644997" y="291922"/>
                    <a:pt x="637054" y="275127"/>
                    <a:pt x="623648" y="263767"/>
                  </a:cubicBezTo>
                  <a:cubicBezTo>
                    <a:pt x="589638" y="235365"/>
                    <a:pt x="570027" y="193380"/>
                    <a:pt x="570027" y="149418"/>
                  </a:cubicBezTo>
                  <a:cubicBezTo>
                    <a:pt x="570027" y="66930"/>
                    <a:pt x="637054" y="0"/>
                    <a:pt x="71996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" name="手繪多邊形 5"/>
            <p:cNvSpPr>
              <a:spLocks/>
            </p:cNvSpPr>
            <p:nvPr/>
          </p:nvSpPr>
          <p:spPr bwMode="auto">
            <a:xfrm rot="2700000">
              <a:off x="4773404" y="2276614"/>
              <a:ext cx="2329401" cy="2331913"/>
            </a:xfrm>
            <a:custGeom>
              <a:avLst/>
              <a:gdLst>
                <a:gd name="connsiteX0" fmla="*/ 719968 w 1798939"/>
                <a:gd name="connsiteY0" fmla="*/ 0 h 1800879"/>
                <a:gd name="connsiteX1" fmla="*/ 870158 w 1798939"/>
                <a:gd name="connsiteY1" fmla="*/ 149418 h 1800879"/>
                <a:gd name="connsiteX2" fmla="*/ 816536 w 1798939"/>
                <a:gd name="connsiteY2" fmla="*/ 263767 h 1800879"/>
                <a:gd name="connsiteX3" fmla="*/ 795187 w 1798939"/>
                <a:gd name="connsiteY3" fmla="*/ 309457 h 1800879"/>
                <a:gd name="connsiteX4" fmla="*/ 795187 w 1798939"/>
                <a:gd name="connsiteY4" fmla="*/ 326004 h 1800879"/>
                <a:gd name="connsiteX5" fmla="*/ 809151 w 1798939"/>
                <a:gd name="connsiteY5" fmla="*/ 359530 h 1800879"/>
                <a:gd name="connsiteX6" fmla="*/ 810887 w 1798939"/>
                <a:gd name="connsiteY6" fmla="*/ 360695 h 1800879"/>
                <a:gd name="connsiteX7" fmla="*/ 1440184 w 1798939"/>
                <a:gd name="connsiteY7" fmla="*/ 360695 h 1800879"/>
                <a:gd name="connsiteX8" fmla="*/ 1440184 w 1798939"/>
                <a:gd name="connsiteY8" fmla="*/ 980841 h 1800879"/>
                <a:gd name="connsiteX9" fmla="*/ 1444255 w 1798939"/>
                <a:gd name="connsiteY9" fmla="*/ 986888 h 1800879"/>
                <a:gd name="connsiteX10" fmla="*/ 1489482 w 1798939"/>
                <a:gd name="connsiteY10" fmla="*/ 1005693 h 1800879"/>
                <a:gd name="connsiteX11" fmla="*/ 1535172 w 1798939"/>
                <a:gd name="connsiteY11" fmla="*/ 984344 h 1800879"/>
                <a:gd name="connsiteX12" fmla="*/ 1649520 w 1798939"/>
                <a:gd name="connsiteY12" fmla="*/ 930722 h 1800879"/>
                <a:gd name="connsiteX13" fmla="*/ 1798939 w 1798939"/>
                <a:gd name="connsiteY13" fmla="*/ 1080663 h 1800879"/>
                <a:gd name="connsiteX14" fmla="*/ 1649520 w 1798939"/>
                <a:gd name="connsiteY14" fmla="*/ 1230853 h 1800879"/>
                <a:gd name="connsiteX15" fmla="*/ 1535172 w 1798939"/>
                <a:gd name="connsiteY15" fmla="*/ 1177232 h 1800879"/>
                <a:gd name="connsiteX16" fmla="*/ 1489482 w 1798939"/>
                <a:gd name="connsiteY16" fmla="*/ 1155882 h 1800879"/>
                <a:gd name="connsiteX17" fmla="*/ 1472935 w 1798939"/>
                <a:gd name="connsiteY17" fmla="*/ 1155882 h 1800879"/>
                <a:gd name="connsiteX18" fmla="*/ 1454482 w 1798939"/>
                <a:gd name="connsiteY18" fmla="*/ 1159629 h 1800879"/>
                <a:gd name="connsiteX19" fmla="*/ 1440184 w 1798939"/>
                <a:gd name="connsiteY19" fmla="*/ 1169320 h 1800879"/>
                <a:gd name="connsiteX20" fmla="*/ 1440184 w 1798939"/>
                <a:gd name="connsiteY20" fmla="*/ 1800879 h 1800879"/>
                <a:gd name="connsiteX21" fmla="*/ 829412 w 1798939"/>
                <a:gd name="connsiteY21" fmla="*/ 1800879 h 1800879"/>
                <a:gd name="connsiteX22" fmla="*/ 844456 w 1798939"/>
                <a:gd name="connsiteY22" fmla="*/ 1781326 h 1800879"/>
                <a:gd name="connsiteX23" fmla="*/ 913600 w 1798939"/>
                <a:gd name="connsiteY23" fmla="*/ 1633875 h 1800879"/>
                <a:gd name="connsiteX24" fmla="*/ 719932 w 1798939"/>
                <a:gd name="connsiteY24" fmla="*/ 1441202 h 1800879"/>
                <a:gd name="connsiteX25" fmla="*/ 526585 w 1798939"/>
                <a:gd name="connsiteY25" fmla="*/ 1633875 h 1800879"/>
                <a:gd name="connsiteX26" fmla="*/ 595729 w 1798939"/>
                <a:gd name="connsiteY26" fmla="*/ 1781326 h 1800879"/>
                <a:gd name="connsiteX27" fmla="*/ 610684 w 1798939"/>
                <a:gd name="connsiteY27" fmla="*/ 1800879 h 1800879"/>
                <a:gd name="connsiteX28" fmla="*/ 0 w 1798939"/>
                <a:gd name="connsiteY28" fmla="*/ 1800879 h 1800879"/>
                <a:gd name="connsiteX29" fmla="*/ 0 w 1798939"/>
                <a:gd name="connsiteY29" fmla="*/ 1207562 h 1800879"/>
                <a:gd name="connsiteX30" fmla="*/ 28007 w 1798939"/>
                <a:gd name="connsiteY30" fmla="*/ 1234456 h 1800879"/>
                <a:gd name="connsiteX31" fmla="*/ 144940 w 1798939"/>
                <a:gd name="connsiteY31" fmla="*/ 1274295 h 1800879"/>
                <a:gd name="connsiteX32" fmla="*/ 337613 w 1798939"/>
                <a:gd name="connsiteY32" fmla="*/ 1080628 h 1800879"/>
                <a:gd name="connsiteX33" fmla="*/ 144940 w 1798939"/>
                <a:gd name="connsiteY33" fmla="*/ 887280 h 1800879"/>
                <a:gd name="connsiteX34" fmla="*/ 28007 w 1798939"/>
                <a:gd name="connsiteY34" fmla="*/ 927119 h 1800879"/>
                <a:gd name="connsiteX35" fmla="*/ 0 w 1798939"/>
                <a:gd name="connsiteY35" fmla="*/ 954013 h 1800879"/>
                <a:gd name="connsiteX36" fmla="*/ 0 w 1798939"/>
                <a:gd name="connsiteY36" fmla="*/ 360695 h 1800879"/>
                <a:gd name="connsiteX37" fmla="*/ 617264 w 1798939"/>
                <a:gd name="connsiteY37" fmla="*/ 360695 h 1800879"/>
                <a:gd name="connsiteX38" fmla="*/ 626193 w 1798939"/>
                <a:gd name="connsiteY38" fmla="*/ 354684 h 1800879"/>
                <a:gd name="connsiteX39" fmla="*/ 644997 w 1798939"/>
                <a:gd name="connsiteY39" fmla="*/ 309457 h 1800879"/>
                <a:gd name="connsiteX40" fmla="*/ 623648 w 1798939"/>
                <a:gd name="connsiteY40" fmla="*/ 263767 h 1800879"/>
                <a:gd name="connsiteX41" fmla="*/ 570027 w 1798939"/>
                <a:gd name="connsiteY41" fmla="*/ 149418 h 1800879"/>
                <a:gd name="connsiteX42" fmla="*/ 719968 w 1798939"/>
                <a:gd name="connsiteY42" fmla="*/ 0 h 18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8939" h="1800879">
                  <a:moveTo>
                    <a:pt x="719968" y="0"/>
                  </a:moveTo>
                  <a:cubicBezTo>
                    <a:pt x="802883" y="0"/>
                    <a:pt x="870158" y="66930"/>
                    <a:pt x="870158" y="149418"/>
                  </a:cubicBezTo>
                  <a:cubicBezTo>
                    <a:pt x="870158" y="193380"/>
                    <a:pt x="850546" y="235365"/>
                    <a:pt x="816536" y="263767"/>
                  </a:cubicBezTo>
                  <a:cubicBezTo>
                    <a:pt x="802883" y="275127"/>
                    <a:pt x="795187" y="291922"/>
                    <a:pt x="795187" y="309457"/>
                  </a:cubicBezTo>
                  <a:lnTo>
                    <a:pt x="795187" y="326004"/>
                  </a:lnTo>
                  <a:cubicBezTo>
                    <a:pt x="795187" y="339093"/>
                    <a:pt x="800525" y="350948"/>
                    <a:pt x="809151" y="359530"/>
                  </a:cubicBezTo>
                  <a:lnTo>
                    <a:pt x="810887" y="360695"/>
                  </a:lnTo>
                  <a:lnTo>
                    <a:pt x="1440184" y="360695"/>
                  </a:lnTo>
                  <a:lnTo>
                    <a:pt x="1440184" y="980841"/>
                  </a:lnTo>
                  <a:lnTo>
                    <a:pt x="1444255" y="986888"/>
                  </a:lnTo>
                  <a:cubicBezTo>
                    <a:pt x="1455832" y="998494"/>
                    <a:pt x="1471824" y="1005693"/>
                    <a:pt x="1489482" y="1005693"/>
                  </a:cubicBezTo>
                  <a:cubicBezTo>
                    <a:pt x="1507017" y="1005693"/>
                    <a:pt x="1523811" y="997749"/>
                    <a:pt x="1535172" y="984344"/>
                  </a:cubicBezTo>
                  <a:cubicBezTo>
                    <a:pt x="1563574" y="950334"/>
                    <a:pt x="1605559" y="930722"/>
                    <a:pt x="1649520" y="930722"/>
                  </a:cubicBezTo>
                  <a:cubicBezTo>
                    <a:pt x="1732009" y="930722"/>
                    <a:pt x="1798939" y="997749"/>
                    <a:pt x="1798939" y="1080663"/>
                  </a:cubicBezTo>
                  <a:cubicBezTo>
                    <a:pt x="1798939" y="1163578"/>
                    <a:pt x="1732009" y="1230853"/>
                    <a:pt x="1649520" y="1230853"/>
                  </a:cubicBezTo>
                  <a:cubicBezTo>
                    <a:pt x="1605559" y="1230853"/>
                    <a:pt x="1563574" y="1211241"/>
                    <a:pt x="1535172" y="1177232"/>
                  </a:cubicBezTo>
                  <a:cubicBezTo>
                    <a:pt x="1523811" y="1163578"/>
                    <a:pt x="1507017" y="1155882"/>
                    <a:pt x="1489482" y="1155882"/>
                  </a:cubicBezTo>
                  <a:lnTo>
                    <a:pt x="1472935" y="1155882"/>
                  </a:lnTo>
                  <a:cubicBezTo>
                    <a:pt x="1466390" y="1155882"/>
                    <a:pt x="1460154" y="1157217"/>
                    <a:pt x="1454482" y="1159629"/>
                  </a:cubicBezTo>
                  <a:lnTo>
                    <a:pt x="1440184" y="1169320"/>
                  </a:lnTo>
                  <a:lnTo>
                    <a:pt x="1440184" y="1800879"/>
                  </a:lnTo>
                  <a:lnTo>
                    <a:pt x="829412" y="1800879"/>
                  </a:lnTo>
                  <a:lnTo>
                    <a:pt x="844456" y="1781326"/>
                  </a:lnTo>
                  <a:cubicBezTo>
                    <a:pt x="888311" y="1744702"/>
                    <a:pt x="913600" y="1690562"/>
                    <a:pt x="913600" y="1633875"/>
                  </a:cubicBezTo>
                  <a:cubicBezTo>
                    <a:pt x="913600" y="1527507"/>
                    <a:pt x="826849" y="1441202"/>
                    <a:pt x="719932" y="1441202"/>
                  </a:cubicBezTo>
                  <a:cubicBezTo>
                    <a:pt x="613015" y="1441202"/>
                    <a:pt x="526585" y="1527507"/>
                    <a:pt x="526585" y="1633875"/>
                  </a:cubicBezTo>
                  <a:cubicBezTo>
                    <a:pt x="526585" y="1690562"/>
                    <a:pt x="551874" y="1744702"/>
                    <a:pt x="595729" y="1781326"/>
                  </a:cubicBezTo>
                  <a:lnTo>
                    <a:pt x="610684" y="1800879"/>
                  </a:lnTo>
                  <a:lnTo>
                    <a:pt x="0" y="1800879"/>
                  </a:lnTo>
                  <a:lnTo>
                    <a:pt x="0" y="1207562"/>
                  </a:lnTo>
                  <a:lnTo>
                    <a:pt x="28007" y="1234456"/>
                  </a:lnTo>
                  <a:cubicBezTo>
                    <a:pt x="61342" y="1260070"/>
                    <a:pt x="102424" y="1274295"/>
                    <a:pt x="144940" y="1274295"/>
                  </a:cubicBezTo>
                  <a:cubicBezTo>
                    <a:pt x="251308" y="1274295"/>
                    <a:pt x="337613" y="1187545"/>
                    <a:pt x="337613" y="1080628"/>
                  </a:cubicBezTo>
                  <a:cubicBezTo>
                    <a:pt x="337613" y="973710"/>
                    <a:pt x="251308" y="887280"/>
                    <a:pt x="144940" y="887280"/>
                  </a:cubicBezTo>
                  <a:cubicBezTo>
                    <a:pt x="102424" y="887280"/>
                    <a:pt x="61342" y="901505"/>
                    <a:pt x="28007" y="927119"/>
                  </a:cubicBezTo>
                  <a:lnTo>
                    <a:pt x="0" y="954013"/>
                  </a:lnTo>
                  <a:lnTo>
                    <a:pt x="0" y="360695"/>
                  </a:lnTo>
                  <a:lnTo>
                    <a:pt x="617264" y="360695"/>
                  </a:lnTo>
                  <a:lnTo>
                    <a:pt x="626193" y="354684"/>
                  </a:lnTo>
                  <a:cubicBezTo>
                    <a:pt x="637798" y="343107"/>
                    <a:pt x="644997" y="327115"/>
                    <a:pt x="644997" y="309457"/>
                  </a:cubicBezTo>
                  <a:cubicBezTo>
                    <a:pt x="644997" y="291922"/>
                    <a:pt x="637054" y="275127"/>
                    <a:pt x="623648" y="263767"/>
                  </a:cubicBezTo>
                  <a:cubicBezTo>
                    <a:pt x="589638" y="235365"/>
                    <a:pt x="570027" y="193380"/>
                    <a:pt x="570027" y="149418"/>
                  </a:cubicBezTo>
                  <a:cubicBezTo>
                    <a:pt x="570027" y="66930"/>
                    <a:pt x="637054" y="0"/>
                    <a:pt x="719968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手繪多邊形 6"/>
            <p:cNvSpPr>
              <a:spLocks/>
            </p:cNvSpPr>
            <p:nvPr/>
          </p:nvSpPr>
          <p:spPr bwMode="auto">
            <a:xfrm rot="2700000">
              <a:off x="2041195" y="2249473"/>
              <a:ext cx="2329401" cy="2331913"/>
            </a:xfrm>
            <a:custGeom>
              <a:avLst/>
              <a:gdLst>
                <a:gd name="connsiteX0" fmla="*/ 719968 w 1798939"/>
                <a:gd name="connsiteY0" fmla="*/ 0 h 1800879"/>
                <a:gd name="connsiteX1" fmla="*/ 870158 w 1798939"/>
                <a:gd name="connsiteY1" fmla="*/ 149418 h 1800879"/>
                <a:gd name="connsiteX2" fmla="*/ 816536 w 1798939"/>
                <a:gd name="connsiteY2" fmla="*/ 263767 h 1800879"/>
                <a:gd name="connsiteX3" fmla="*/ 795187 w 1798939"/>
                <a:gd name="connsiteY3" fmla="*/ 309457 h 1800879"/>
                <a:gd name="connsiteX4" fmla="*/ 795187 w 1798939"/>
                <a:gd name="connsiteY4" fmla="*/ 326004 h 1800879"/>
                <a:gd name="connsiteX5" fmla="*/ 809151 w 1798939"/>
                <a:gd name="connsiteY5" fmla="*/ 359530 h 1800879"/>
                <a:gd name="connsiteX6" fmla="*/ 810887 w 1798939"/>
                <a:gd name="connsiteY6" fmla="*/ 360695 h 1800879"/>
                <a:gd name="connsiteX7" fmla="*/ 1440184 w 1798939"/>
                <a:gd name="connsiteY7" fmla="*/ 360695 h 1800879"/>
                <a:gd name="connsiteX8" fmla="*/ 1440184 w 1798939"/>
                <a:gd name="connsiteY8" fmla="*/ 980841 h 1800879"/>
                <a:gd name="connsiteX9" fmla="*/ 1444255 w 1798939"/>
                <a:gd name="connsiteY9" fmla="*/ 986888 h 1800879"/>
                <a:gd name="connsiteX10" fmla="*/ 1489482 w 1798939"/>
                <a:gd name="connsiteY10" fmla="*/ 1005693 h 1800879"/>
                <a:gd name="connsiteX11" fmla="*/ 1535172 w 1798939"/>
                <a:gd name="connsiteY11" fmla="*/ 984344 h 1800879"/>
                <a:gd name="connsiteX12" fmla="*/ 1649520 w 1798939"/>
                <a:gd name="connsiteY12" fmla="*/ 930722 h 1800879"/>
                <a:gd name="connsiteX13" fmla="*/ 1798939 w 1798939"/>
                <a:gd name="connsiteY13" fmla="*/ 1080663 h 1800879"/>
                <a:gd name="connsiteX14" fmla="*/ 1649520 w 1798939"/>
                <a:gd name="connsiteY14" fmla="*/ 1230853 h 1800879"/>
                <a:gd name="connsiteX15" fmla="*/ 1535172 w 1798939"/>
                <a:gd name="connsiteY15" fmla="*/ 1177232 h 1800879"/>
                <a:gd name="connsiteX16" fmla="*/ 1489482 w 1798939"/>
                <a:gd name="connsiteY16" fmla="*/ 1155882 h 1800879"/>
                <a:gd name="connsiteX17" fmla="*/ 1472935 w 1798939"/>
                <a:gd name="connsiteY17" fmla="*/ 1155882 h 1800879"/>
                <a:gd name="connsiteX18" fmla="*/ 1454482 w 1798939"/>
                <a:gd name="connsiteY18" fmla="*/ 1159629 h 1800879"/>
                <a:gd name="connsiteX19" fmla="*/ 1440184 w 1798939"/>
                <a:gd name="connsiteY19" fmla="*/ 1169320 h 1800879"/>
                <a:gd name="connsiteX20" fmla="*/ 1440184 w 1798939"/>
                <a:gd name="connsiteY20" fmla="*/ 1800879 h 1800879"/>
                <a:gd name="connsiteX21" fmla="*/ 829412 w 1798939"/>
                <a:gd name="connsiteY21" fmla="*/ 1800879 h 1800879"/>
                <a:gd name="connsiteX22" fmla="*/ 844456 w 1798939"/>
                <a:gd name="connsiteY22" fmla="*/ 1781326 h 1800879"/>
                <a:gd name="connsiteX23" fmla="*/ 913600 w 1798939"/>
                <a:gd name="connsiteY23" fmla="*/ 1633875 h 1800879"/>
                <a:gd name="connsiteX24" fmla="*/ 719932 w 1798939"/>
                <a:gd name="connsiteY24" fmla="*/ 1441202 h 1800879"/>
                <a:gd name="connsiteX25" fmla="*/ 526585 w 1798939"/>
                <a:gd name="connsiteY25" fmla="*/ 1633875 h 1800879"/>
                <a:gd name="connsiteX26" fmla="*/ 595729 w 1798939"/>
                <a:gd name="connsiteY26" fmla="*/ 1781326 h 1800879"/>
                <a:gd name="connsiteX27" fmla="*/ 610684 w 1798939"/>
                <a:gd name="connsiteY27" fmla="*/ 1800879 h 1800879"/>
                <a:gd name="connsiteX28" fmla="*/ 0 w 1798939"/>
                <a:gd name="connsiteY28" fmla="*/ 1800879 h 1800879"/>
                <a:gd name="connsiteX29" fmla="*/ 0 w 1798939"/>
                <a:gd name="connsiteY29" fmla="*/ 1207562 h 1800879"/>
                <a:gd name="connsiteX30" fmla="*/ 28007 w 1798939"/>
                <a:gd name="connsiteY30" fmla="*/ 1234456 h 1800879"/>
                <a:gd name="connsiteX31" fmla="*/ 144940 w 1798939"/>
                <a:gd name="connsiteY31" fmla="*/ 1274295 h 1800879"/>
                <a:gd name="connsiteX32" fmla="*/ 337613 w 1798939"/>
                <a:gd name="connsiteY32" fmla="*/ 1080628 h 1800879"/>
                <a:gd name="connsiteX33" fmla="*/ 144940 w 1798939"/>
                <a:gd name="connsiteY33" fmla="*/ 887280 h 1800879"/>
                <a:gd name="connsiteX34" fmla="*/ 28007 w 1798939"/>
                <a:gd name="connsiteY34" fmla="*/ 927119 h 1800879"/>
                <a:gd name="connsiteX35" fmla="*/ 0 w 1798939"/>
                <a:gd name="connsiteY35" fmla="*/ 954013 h 1800879"/>
                <a:gd name="connsiteX36" fmla="*/ 0 w 1798939"/>
                <a:gd name="connsiteY36" fmla="*/ 360695 h 1800879"/>
                <a:gd name="connsiteX37" fmla="*/ 617264 w 1798939"/>
                <a:gd name="connsiteY37" fmla="*/ 360695 h 1800879"/>
                <a:gd name="connsiteX38" fmla="*/ 626193 w 1798939"/>
                <a:gd name="connsiteY38" fmla="*/ 354684 h 1800879"/>
                <a:gd name="connsiteX39" fmla="*/ 644997 w 1798939"/>
                <a:gd name="connsiteY39" fmla="*/ 309457 h 1800879"/>
                <a:gd name="connsiteX40" fmla="*/ 623648 w 1798939"/>
                <a:gd name="connsiteY40" fmla="*/ 263767 h 1800879"/>
                <a:gd name="connsiteX41" fmla="*/ 570027 w 1798939"/>
                <a:gd name="connsiteY41" fmla="*/ 149418 h 1800879"/>
                <a:gd name="connsiteX42" fmla="*/ 719968 w 1798939"/>
                <a:gd name="connsiteY42" fmla="*/ 0 h 18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8939" h="1800879">
                  <a:moveTo>
                    <a:pt x="719968" y="0"/>
                  </a:moveTo>
                  <a:cubicBezTo>
                    <a:pt x="802883" y="0"/>
                    <a:pt x="870158" y="66930"/>
                    <a:pt x="870158" y="149418"/>
                  </a:cubicBezTo>
                  <a:cubicBezTo>
                    <a:pt x="870158" y="193380"/>
                    <a:pt x="850546" y="235365"/>
                    <a:pt x="816536" y="263767"/>
                  </a:cubicBezTo>
                  <a:cubicBezTo>
                    <a:pt x="802883" y="275127"/>
                    <a:pt x="795187" y="291922"/>
                    <a:pt x="795187" y="309457"/>
                  </a:cubicBezTo>
                  <a:lnTo>
                    <a:pt x="795187" y="326004"/>
                  </a:lnTo>
                  <a:cubicBezTo>
                    <a:pt x="795187" y="339093"/>
                    <a:pt x="800525" y="350948"/>
                    <a:pt x="809151" y="359530"/>
                  </a:cubicBezTo>
                  <a:lnTo>
                    <a:pt x="810887" y="360695"/>
                  </a:lnTo>
                  <a:lnTo>
                    <a:pt x="1440184" y="360695"/>
                  </a:lnTo>
                  <a:lnTo>
                    <a:pt x="1440184" y="980841"/>
                  </a:lnTo>
                  <a:lnTo>
                    <a:pt x="1444255" y="986888"/>
                  </a:lnTo>
                  <a:cubicBezTo>
                    <a:pt x="1455832" y="998494"/>
                    <a:pt x="1471824" y="1005693"/>
                    <a:pt x="1489482" y="1005693"/>
                  </a:cubicBezTo>
                  <a:cubicBezTo>
                    <a:pt x="1507017" y="1005693"/>
                    <a:pt x="1523811" y="997749"/>
                    <a:pt x="1535172" y="984344"/>
                  </a:cubicBezTo>
                  <a:cubicBezTo>
                    <a:pt x="1563574" y="950334"/>
                    <a:pt x="1605559" y="930722"/>
                    <a:pt x="1649520" y="930722"/>
                  </a:cubicBezTo>
                  <a:cubicBezTo>
                    <a:pt x="1732009" y="930722"/>
                    <a:pt x="1798939" y="997749"/>
                    <a:pt x="1798939" y="1080663"/>
                  </a:cubicBezTo>
                  <a:cubicBezTo>
                    <a:pt x="1798939" y="1163578"/>
                    <a:pt x="1732009" y="1230853"/>
                    <a:pt x="1649520" y="1230853"/>
                  </a:cubicBezTo>
                  <a:cubicBezTo>
                    <a:pt x="1605559" y="1230853"/>
                    <a:pt x="1563574" y="1211241"/>
                    <a:pt x="1535172" y="1177232"/>
                  </a:cubicBezTo>
                  <a:cubicBezTo>
                    <a:pt x="1523811" y="1163578"/>
                    <a:pt x="1507017" y="1155882"/>
                    <a:pt x="1489482" y="1155882"/>
                  </a:cubicBezTo>
                  <a:lnTo>
                    <a:pt x="1472935" y="1155882"/>
                  </a:lnTo>
                  <a:cubicBezTo>
                    <a:pt x="1466390" y="1155882"/>
                    <a:pt x="1460154" y="1157217"/>
                    <a:pt x="1454482" y="1159629"/>
                  </a:cubicBezTo>
                  <a:lnTo>
                    <a:pt x="1440184" y="1169320"/>
                  </a:lnTo>
                  <a:lnTo>
                    <a:pt x="1440184" y="1800879"/>
                  </a:lnTo>
                  <a:lnTo>
                    <a:pt x="829412" y="1800879"/>
                  </a:lnTo>
                  <a:lnTo>
                    <a:pt x="844456" y="1781326"/>
                  </a:lnTo>
                  <a:cubicBezTo>
                    <a:pt x="888311" y="1744702"/>
                    <a:pt x="913600" y="1690562"/>
                    <a:pt x="913600" y="1633875"/>
                  </a:cubicBezTo>
                  <a:cubicBezTo>
                    <a:pt x="913600" y="1527507"/>
                    <a:pt x="826849" y="1441202"/>
                    <a:pt x="719932" y="1441202"/>
                  </a:cubicBezTo>
                  <a:cubicBezTo>
                    <a:pt x="613015" y="1441202"/>
                    <a:pt x="526585" y="1527507"/>
                    <a:pt x="526585" y="1633875"/>
                  </a:cubicBezTo>
                  <a:cubicBezTo>
                    <a:pt x="526585" y="1690562"/>
                    <a:pt x="551874" y="1744702"/>
                    <a:pt x="595729" y="1781326"/>
                  </a:cubicBezTo>
                  <a:lnTo>
                    <a:pt x="610684" y="1800879"/>
                  </a:lnTo>
                  <a:lnTo>
                    <a:pt x="0" y="1800879"/>
                  </a:lnTo>
                  <a:lnTo>
                    <a:pt x="0" y="1207562"/>
                  </a:lnTo>
                  <a:lnTo>
                    <a:pt x="28007" y="1234456"/>
                  </a:lnTo>
                  <a:cubicBezTo>
                    <a:pt x="61342" y="1260070"/>
                    <a:pt x="102424" y="1274295"/>
                    <a:pt x="144940" y="1274295"/>
                  </a:cubicBezTo>
                  <a:cubicBezTo>
                    <a:pt x="251308" y="1274295"/>
                    <a:pt x="337613" y="1187545"/>
                    <a:pt x="337613" y="1080628"/>
                  </a:cubicBezTo>
                  <a:cubicBezTo>
                    <a:pt x="337613" y="973710"/>
                    <a:pt x="251308" y="887280"/>
                    <a:pt x="144940" y="887280"/>
                  </a:cubicBezTo>
                  <a:cubicBezTo>
                    <a:pt x="102424" y="887280"/>
                    <a:pt x="61342" y="901505"/>
                    <a:pt x="28007" y="927119"/>
                  </a:cubicBezTo>
                  <a:lnTo>
                    <a:pt x="0" y="954013"/>
                  </a:lnTo>
                  <a:lnTo>
                    <a:pt x="0" y="360695"/>
                  </a:lnTo>
                  <a:lnTo>
                    <a:pt x="617264" y="360695"/>
                  </a:lnTo>
                  <a:lnTo>
                    <a:pt x="626193" y="354684"/>
                  </a:lnTo>
                  <a:cubicBezTo>
                    <a:pt x="637798" y="343107"/>
                    <a:pt x="644997" y="327115"/>
                    <a:pt x="644997" y="309457"/>
                  </a:cubicBezTo>
                  <a:cubicBezTo>
                    <a:pt x="644997" y="291922"/>
                    <a:pt x="637054" y="275127"/>
                    <a:pt x="623648" y="263767"/>
                  </a:cubicBezTo>
                  <a:cubicBezTo>
                    <a:pt x="589638" y="235365"/>
                    <a:pt x="570027" y="193380"/>
                    <a:pt x="570027" y="149418"/>
                  </a:cubicBezTo>
                  <a:cubicBezTo>
                    <a:pt x="570027" y="66930"/>
                    <a:pt x="637054" y="0"/>
                    <a:pt x="719968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 rot="2700000">
              <a:off x="3420870" y="3629148"/>
              <a:ext cx="2329401" cy="2331913"/>
            </a:xfrm>
            <a:custGeom>
              <a:avLst/>
              <a:gdLst>
                <a:gd name="connsiteX0" fmla="*/ 719968 w 1798939"/>
                <a:gd name="connsiteY0" fmla="*/ 0 h 1800879"/>
                <a:gd name="connsiteX1" fmla="*/ 870158 w 1798939"/>
                <a:gd name="connsiteY1" fmla="*/ 149418 h 1800879"/>
                <a:gd name="connsiteX2" fmla="*/ 816536 w 1798939"/>
                <a:gd name="connsiteY2" fmla="*/ 263767 h 1800879"/>
                <a:gd name="connsiteX3" fmla="*/ 795187 w 1798939"/>
                <a:gd name="connsiteY3" fmla="*/ 309457 h 1800879"/>
                <a:gd name="connsiteX4" fmla="*/ 795187 w 1798939"/>
                <a:gd name="connsiteY4" fmla="*/ 326004 h 1800879"/>
                <a:gd name="connsiteX5" fmla="*/ 809151 w 1798939"/>
                <a:gd name="connsiteY5" fmla="*/ 359530 h 1800879"/>
                <a:gd name="connsiteX6" fmla="*/ 810887 w 1798939"/>
                <a:gd name="connsiteY6" fmla="*/ 360695 h 1800879"/>
                <a:gd name="connsiteX7" fmla="*/ 1440184 w 1798939"/>
                <a:gd name="connsiteY7" fmla="*/ 360695 h 1800879"/>
                <a:gd name="connsiteX8" fmla="*/ 1440184 w 1798939"/>
                <a:gd name="connsiteY8" fmla="*/ 980841 h 1800879"/>
                <a:gd name="connsiteX9" fmla="*/ 1444255 w 1798939"/>
                <a:gd name="connsiteY9" fmla="*/ 986888 h 1800879"/>
                <a:gd name="connsiteX10" fmla="*/ 1489482 w 1798939"/>
                <a:gd name="connsiteY10" fmla="*/ 1005693 h 1800879"/>
                <a:gd name="connsiteX11" fmla="*/ 1535172 w 1798939"/>
                <a:gd name="connsiteY11" fmla="*/ 984344 h 1800879"/>
                <a:gd name="connsiteX12" fmla="*/ 1649520 w 1798939"/>
                <a:gd name="connsiteY12" fmla="*/ 930722 h 1800879"/>
                <a:gd name="connsiteX13" fmla="*/ 1798939 w 1798939"/>
                <a:gd name="connsiteY13" fmla="*/ 1080663 h 1800879"/>
                <a:gd name="connsiteX14" fmla="*/ 1649520 w 1798939"/>
                <a:gd name="connsiteY14" fmla="*/ 1230853 h 1800879"/>
                <a:gd name="connsiteX15" fmla="*/ 1535172 w 1798939"/>
                <a:gd name="connsiteY15" fmla="*/ 1177232 h 1800879"/>
                <a:gd name="connsiteX16" fmla="*/ 1489482 w 1798939"/>
                <a:gd name="connsiteY16" fmla="*/ 1155882 h 1800879"/>
                <a:gd name="connsiteX17" fmla="*/ 1472935 w 1798939"/>
                <a:gd name="connsiteY17" fmla="*/ 1155882 h 1800879"/>
                <a:gd name="connsiteX18" fmla="*/ 1454482 w 1798939"/>
                <a:gd name="connsiteY18" fmla="*/ 1159629 h 1800879"/>
                <a:gd name="connsiteX19" fmla="*/ 1440184 w 1798939"/>
                <a:gd name="connsiteY19" fmla="*/ 1169320 h 1800879"/>
                <a:gd name="connsiteX20" fmla="*/ 1440184 w 1798939"/>
                <a:gd name="connsiteY20" fmla="*/ 1800879 h 1800879"/>
                <a:gd name="connsiteX21" fmla="*/ 829412 w 1798939"/>
                <a:gd name="connsiteY21" fmla="*/ 1800879 h 1800879"/>
                <a:gd name="connsiteX22" fmla="*/ 844456 w 1798939"/>
                <a:gd name="connsiteY22" fmla="*/ 1781326 h 1800879"/>
                <a:gd name="connsiteX23" fmla="*/ 913600 w 1798939"/>
                <a:gd name="connsiteY23" fmla="*/ 1633875 h 1800879"/>
                <a:gd name="connsiteX24" fmla="*/ 719932 w 1798939"/>
                <a:gd name="connsiteY24" fmla="*/ 1441202 h 1800879"/>
                <a:gd name="connsiteX25" fmla="*/ 526585 w 1798939"/>
                <a:gd name="connsiteY25" fmla="*/ 1633875 h 1800879"/>
                <a:gd name="connsiteX26" fmla="*/ 595729 w 1798939"/>
                <a:gd name="connsiteY26" fmla="*/ 1781326 h 1800879"/>
                <a:gd name="connsiteX27" fmla="*/ 610684 w 1798939"/>
                <a:gd name="connsiteY27" fmla="*/ 1800879 h 1800879"/>
                <a:gd name="connsiteX28" fmla="*/ 0 w 1798939"/>
                <a:gd name="connsiteY28" fmla="*/ 1800879 h 1800879"/>
                <a:gd name="connsiteX29" fmla="*/ 0 w 1798939"/>
                <a:gd name="connsiteY29" fmla="*/ 1207562 h 1800879"/>
                <a:gd name="connsiteX30" fmla="*/ 28007 w 1798939"/>
                <a:gd name="connsiteY30" fmla="*/ 1234456 h 1800879"/>
                <a:gd name="connsiteX31" fmla="*/ 144940 w 1798939"/>
                <a:gd name="connsiteY31" fmla="*/ 1274295 h 1800879"/>
                <a:gd name="connsiteX32" fmla="*/ 337613 w 1798939"/>
                <a:gd name="connsiteY32" fmla="*/ 1080628 h 1800879"/>
                <a:gd name="connsiteX33" fmla="*/ 144940 w 1798939"/>
                <a:gd name="connsiteY33" fmla="*/ 887280 h 1800879"/>
                <a:gd name="connsiteX34" fmla="*/ 28007 w 1798939"/>
                <a:gd name="connsiteY34" fmla="*/ 927119 h 1800879"/>
                <a:gd name="connsiteX35" fmla="*/ 0 w 1798939"/>
                <a:gd name="connsiteY35" fmla="*/ 954013 h 1800879"/>
                <a:gd name="connsiteX36" fmla="*/ 0 w 1798939"/>
                <a:gd name="connsiteY36" fmla="*/ 360695 h 1800879"/>
                <a:gd name="connsiteX37" fmla="*/ 617264 w 1798939"/>
                <a:gd name="connsiteY37" fmla="*/ 360695 h 1800879"/>
                <a:gd name="connsiteX38" fmla="*/ 626193 w 1798939"/>
                <a:gd name="connsiteY38" fmla="*/ 354684 h 1800879"/>
                <a:gd name="connsiteX39" fmla="*/ 644997 w 1798939"/>
                <a:gd name="connsiteY39" fmla="*/ 309457 h 1800879"/>
                <a:gd name="connsiteX40" fmla="*/ 623648 w 1798939"/>
                <a:gd name="connsiteY40" fmla="*/ 263767 h 1800879"/>
                <a:gd name="connsiteX41" fmla="*/ 570027 w 1798939"/>
                <a:gd name="connsiteY41" fmla="*/ 149418 h 1800879"/>
                <a:gd name="connsiteX42" fmla="*/ 719968 w 1798939"/>
                <a:gd name="connsiteY42" fmla="*/ 0 h 180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8939" h="1800879">
                  <a:moveTo>
                    <a:pt x="719968" y="0"/>
                  </a:moveTo>
                  <a:cubicBezTo>
                    <a:pt x="802883" y="0"/>
                    <a:pt x="870158" y="66930"/>
                    <a:pt x="870158" y="149418"/>
                  </a:cubicBezTo>
                  <a:cubicBezTo>
                    <a:pt x="870158" y="193380"/>
                    <a:pt x="850546" y="235365"/>
                    <a:pt x="816536" y="263767"/>
                  </a:cubicBezTo>
                  <a:cubicBezTo>
                    <a:pt x="802883" y="275127"/>
                    <a:pt x="795187" y="291922"/>
                    <a:pt x="795187" y="309457"/>
                  </a:cubicBezTo>
                  <a:lnTo>
                    <a:pt x="795187" y="326004"/>
                  </a:lnTo>
                  <a:cubicBezTo>
                    <a:pt x="795187" y="339093"/>
                    <a:pt x="800525" y="350948"/>
                    <a:pt x="809151" y="359530"/>
                  </a:cubicBezTo>
                  <a:lnTo>
                    <a:pt x="810887" y="360695"/>
                  </a:lnTo>
                  <a:lnTo>
                    <a:pt x="1440184" y="360695"/>
                  </a:lnTo>
                  <a:lnTo>
                    <a:pt x="1440184" y="980841"/>
                  </a:lnTo>
                  <a:lnTo>
                    <a:pt x="1444255" y="986888"/>
                  </a:lnTo>
                  <a:cubicBezTo>
                    <a:pt x="1455832" y="998494"/>
                    <a:pt x="1471824" y="1005693"/>
                    <a:pt x="1489482" y="1005693"/>
                  </a:cubicBezTo>
                  <a:cubicBezTo>
                    <a:pt x="1507017" y="1005693"/>
                    <a:pt x="1523811" y="997749"/>
                    <a:pt x="1535172" y="984344"/>
                  </a:cubicBezTo>
                  <a:cubicBezTo>
                    <a:pt x="1563574" y="950334"/>
                    <a:pt x="1605559" y="930722"/>
                    <a:pt x="1649520" y="930722"/>
                  </a:cubicBezTo>
                  <a:cubicBezTo>
                    <a:pt x="1732009" y="930722"/>
                    <a:pt x="1798939" y="997749"/>
                    <a:pt x="1798939" y="1080663"/>
                  </a:cubicBezTo>
                  <a:cubicBezTo>
                    <a:pt x="1798939" y="1163578"/>
                    <a:pt x="1732009" y="1230853"/>
                    <a:pt x="1649520" y="1230853"/>
                  </a:cubicBezTo>
                  <a:cubicBezTo>
                    <a:pt x="1605559" y="1230853"/>
                    <a:pt x="1563574" y="1211241"/>
                    <a:pt x="1535172" y="1177232"/>
                  </a:cubicBezTo>
                  <a:cubicBezTo>
                    <a:pt x="1523811" y="1163578"/>
                    <a:pt x="1507017" y="1155882"/>
                    <a:pt x="1489482" y="1155882"/>
                  </a:cubicBezTo>
                  <a:lnTo>
                    <a:pt x="1472935" y="1155882"/>
                  </a:lnTo>
                  <a:cubicBezTo>
                    <a:pt x="1466390" y="1155882"/>
                    <a:pt x="1460154" y="1157217"/>
                    <a:pt x="1454482" y="1159629"/>
                  </a:cubicBezTo>
                  <a:lnTo>
                    <a:pt x="1440184" y="1169320"/>
                  </a:lnTo>
                  <a:lnTo>
                    <a:pt x="1440184" y="1800879"/>
                  </a:lnTo>
                  <a:lnTo>
                    <a:pt x="829412" y="1800879"/>
                  </a:lnTo>
                  <a:lnTo>
                    <a:pt x="844456" y="1781326"/>
                  </a:lnTo>
                  <a:cubicBezTo>
                    <a:pt x="888311" y="1744702"/>
                    <a:pt x="913600" y="1690562"/>
                    <a:pt x="913600" y="1633875"/>
                  </a:cubicBezTo>
                  <a:cubicBezTo>
                    <a:pt x="913600" y="1527507"/>
                    <a:pt x="826849" y="1441202"/>
                    <a:pt x="719932" y="1441202"/>
                  </a:cubicBezTo>
                  <a:cubicBezTo>
                    <a:pt x="613015" y="1441202"/>
                    <a:pt x="526585" y="1527507"/>
                    <a:pt x="526585" y="1633875"/>
                  </a:cubicBezTo>
                  <a:cubicBezTo>
                    <a:pt x="526585" y="1690562"/>
                    <a:pt x="551874" y="1744702"/>
                    <a:pt x="595729" y="1781326"/>
                  </a:cubicBezTo>
                  <a:lnTo>
                    <a:pt x="610684" y="1800879"/>
                  </a:lnTo>
                  <a:lnTo>
                    <a:pt x="0" y="1800879"/>
                  </a:lnTo>
                  <a:lnTo>
                    <a:pt x="0" y="1207562"/>
                  </a:lnTo>
                  <a:lnTo>
                    <a:pt x="28007" y="1234456"/>
                  </a:lnTo>
                  <a:cubicBezTo>
                    <a:pt x="61342" y="1260070"/>
                    <a:pt x="102424" y="1274295"/>
                    <a:pt x="144940" y="1274295"/>
                  </a:cubicBezTo>
                  <a:cubicBezTo>
                    <a:pt x="251308" y="1274295"/>
                    <a:pt x="337613" y="1187545"/>
                    <a:pt x="337613" y="1080628"/>
                  </a:cubicBezTo>
                  <a:cubicBezTo>
                    <a:pt x="337613" y="973710"/>
                    <a:pt x="251308" y="887280"/>
                    <a:pt x="144940" y="887280"/>
                  </a:cubicBezTo>
                  <a:cubicBezTo>
                    <a:pt x="102424" y="887280"/>
                    <a:pt x="61342" y="901505"/>
                    <a:pt x="28007" y="927119"/>
                  </a:cubicBezTo>
                  <a:lnTo>
                    <a:pt x="0" y="954013"/>
                  </a:lnTo>
                  <a:lnTo>
                    <a:pt x="0" y="360695"/>
                  </a:lnTo>
                  <a:lnTo>
                    <a:pt x="617264" y="360695"/>
                  </a:lnTo>
                  <a:lnTo>
                    <a:pt x="626193" y="354684"/>
                  </a:lnTo>
                  <a:cubicBezTo>
                    <a:pt x="637798" y="343107"/>
                    <a:pt x="644997" y="327115"/>
                    <a:pt x="644997" y="309457"/>
                  </a:cubicBezTo>
                  <a:cubicBezTo>
                    <a:pt x="644997" y="291922"/>
                    <a:pt x="637054" y="275127"/>
                    <a:pt x="623648" y="263767"/>
                  </a:cubicBezTo>
                  <a:cubicBezTo>
                    <a:pt x="589638" y="235365"/>
                    <a:pt x="570027" y="193380"/>
                    <a:pt x="570027" y="149418"/>
                  </a:cubicBezTo>
                  <a:cubicBezTo>
                    <a:pt x="570027" y="66930"/>
                    <a:pt x="637054" y="0"/>
                    <a:pt x="71996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sp3d extrusionH="381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96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1909402" y="306626"/>
            <a:ext cx="5325196" cy="5408374"/>
            <a:chOff x="2466486" y="1122118"/>
            <a:chExt cx="4532697" cy="4603498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3600000"/>
            </a:lightRig>
          </a:scene3d>
        </p:grpSpPr>
        <p:sp>
          <p:nvSpPr>
            <p:cNvPr id="30" name="手繪多邊形 29"/>
            <p:cNvSpPr/>
            <p:nvPr/>
          </p:nvSpPr>
          <p:spPr>
            <a:xfrm rot="4320000">
              <a:off x="2668584" y="1386428"/>
              <a:ext cx="2060785" cy="2316828"/>
            </a:xfrm>
            <a:custGeom>
              <a:avLst/>
              <a:gdLst>
                <a:gd name="connsiteX0" fmla="*/ 90172 w 2060785"/>
                <a:gd name="connsiteY0" fmla="*/ 0 h 2316828"/>
                <a:gd name="connsiteX1" fmla="*/ 2060785 w 2060785"/>
                <a:gd name="connsiteY1" fmla="*/ 640291 h 2316828"/>
                <a:gd name="connsiteX2" fmla="*/ 842710 w 2060785"/>
                <a:gd name="connsiteY2" fmla="*/ 2316828 h 2316828"/>
                <a:gd name="connsiteX3" fmla="*/ 746036 w 2060785"/>
                <a:gd name="connsiteY3" fmla="*/ 2241018 h 2316828"/>
                <a:gd name="connsiteX4" fmla="*/ 48667 w 2060785"/>
                <a:gd name="connsiteY4" fmla="*/ 153725 h 2316828"/>
                <a:gd name="connsiteX5" fmla="*/ 90172 w 2060785"/>
                <a:gd name="connsiteY5" fmla="*/ 0 h 231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785" h="2316828">
                  <a:moveTo>
                    <a:pt x="90172" y="0"/>
                  </a:moveTo>
                  <a:lnTo>
                    <a:pt x="2060785" y="640291"/>
                  </a:lnTo>
                  <a:lnTo>
                    <a:pt x="842710" y="2316828"/>
                  </a:lnTo>
                  <a:lnTo>
                    <a:pt x="746036" y="2241018"/>
                  </a:lnTo>
                  <a:cubicBezTo>
                    <a:pt x="162976" y="1735481"/>
                    <a:pt x="-121032" y="938539"/>
                    <a:pt x="48667" y="153725"/>
                  </a:cubicBezTo>
                  <a:lnTo>
                    <a:pt x="90172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 rot="4320000">
              <a:off x="4329509" y="1071269"/>
              <a:ext cx="1970614" cy="2072312"/>
            </a:xfrm>
            <a:custGeom>
              <a:avLst/>
              <a:gdLst>
                <a:gd name="connsiteX0" fmla="*/ 0 w 1970614"/>
                <a:gd name="connsiteY0" fmla="*/ 1432021 h 2072312"/>
                <a:gd name="connsiteX1" fmla="*/ 56778 w 1970614"/>
                <a:gd name="connsiteY1" fmla="*/ 1283261 h 2072312"/>
                <a:gd name="connsiteX2" fmla="*/ 1847842 w 1970614"/>
                <a:gd name="connsiteY2" fmla="*/ 4508 h 2072312"/>
                <a:gd name="connsiteX3" fmla="*/ 1970614 w 1970614"/>
                <a:gd name="connsiteY3" fmla="*/ 0 h 2072312"/>
                <a:gd name="connsiteX4" fmla="*/ 1970614 w 1970614"/>
                <a:gd name="connsiteY4" fmla="*/ 2072312 h 2072312"/>
                <a:gd name="connsiteX5" fmla="*/ 0 w 1970614"/>
                <a:gd name="connsiteY5" fmla="*/ 1432021 h 207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0614" h="2072312">
                  <a:moveTo>
                    <a:pt x="0" y="1432021"/>
                  </a:moveTo>
                  <a:lnTo>
                    <a:pt x="56778" y="1283261"/>
                  </a:lnTo>
                  <a:cubicBezTo>
                    <a:pt x="380791" y="548585"/>
                    <a:pt x="1078989" y="70782"/>
                    <a:pt x="1847842" y="4508"/>
                  </a:cubicBezTo>
                  <a:lnTo>
                    <a:pt x="1970614" y="0"/>
                  </a:lnTo>
                  <a:lnTo>
                    <a:pt x="1970614" y="2072312"/>
                  </a:lnTo>
                  <a:lnTo>
                    <a:pt x="0" y="1432021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2" name="手繪多邊形 31"/>
            <p:cNvSpPr/>
            <p:nvPr/>
          </p:nvSpPr>
          <p:spPr>
            <a:xfrm rot="4320000">
              <a:off x="2275972" y="2771798"/>
              <a:ext cx="2436661" cy="2055633"/>
            </a:xfrm>
            <a:custGeom>
              <a:avLst/>
              <a:gdLst>
                <a:gd name="connsiteX0" fmla="*/ 0 w 2436661"/>
                <a:gd name="connsiteY0" fmla="*/ 1677379 h 2055633"/>
                <a:gd name="connsiteX1" fmla="*/ 1218687 w 2436661"/>
                <a:gd name="connsiteY1" fmla="*/ 0 h 2055633"/>
                <a:gd name="connsiteX2" fmla="*/ 2436661 w 2436661"/>
                <a:gd name="connsiteY2" fmla="*/ 1676398 h 2055633"/>
                <a:gd name="connsiteX3" fmla="*/ 2379442 w 2436661"/>
                <a:gd name="connsiteY3" fmla="*/ 1716779 h 2055633"/>
                <a:gd name="connsiteX4" fmla="*/ 551124 w 2436661"/>
                <a:gd name="connsiteY4" fmla="*/ 1949319 h 2055633"/>
                <a:gd name="connsiteX5" fmla="*/ 150624 w 2436661"/>
                <a:gd name="connsiteY5" fmla="*/ 1773041 h 2055633"/>
                <a:gd name="connsiteX6" fmla="*/ 0 w 2436661"/>
                <a:gd name="connsiteY6" fmla="*/ 1677379 h 205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61" h="2055633">
                  <a:moveTo>
                    <a:pt x="0" y="1677379"/>
                  </a:moveTo>
                  <a:lnTo>
                    <a:pt x="1218687" y="0"/>
                  </a:lnTo>
                  <a:lnTo>
                    <a:pt x="2436661" y="1676398"/>
                  </a:lnTo>
                  <a:lnTo>
                    <a:pt x="2379442" y="1716779"/>
                  </a:lnTo>
                  <a:cubicBezTo>
                    <a:pt x="1854244" y="2050955"/>
                    <a:pt x="1189389" y="2156704"/>
                    <a:pt x="551124" y="1949319"/>
                  </a:cubicBezTo>
                  <a:cubicBezTo>
                    <a:pt x="409288" y="1903234"/>
                    <a:pt x="275478" y="1843867"/>
                    <a:pt x="150624" y="1773041"/>
                  </a:cubicBezTo>
                  <a:lnTo>
                    <a:pt x="0" y="1677379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3" name="手繪多邊形 32"/>
            <p:cNvSpPr/>
            <p:nvPr/>
          </p:nvSpPr>
          <p:spPr>
            <a:xfrm rot="4320000">
              <a:off x="4977146" y="3062449"/>
              <a:ext cx="1970722" cy="2073352"/>
            </a:xfrm>
            <a:custGeom>
              <a:avLst/>
              <a:gdLst>
                <a:gd name="connsiteX0" fmla="*/ 0 w 1970722"/>
                <a:gd name="connsiteY0" fmla="*/ 0 h 2073352"/>
                <a:gd name="connsiteX1" fmla="*/ 178085 w 1970722"/>
                <a:gd name="connsiteY1" fmla="*/ 11142 h 2073352"/>
                <a:gd name="connsiteX2" fmla="*/ 605710 w 1970722"/>
                <a:gd name="connsiteY2" fmla="*/ 103938 h 2073352"/>
                <a:gd name="connsiteX3" fmla="*/ 1948166 w 1970722"/>
                <a:gd name="connsiteY3" fmla="*/ 1366725 h 2073352"/>
                <a:gd name="connsiteX4" fmla="*/ 1970722 w 1970722"/>
                <a:gd name="connsiteY4" fmla="*/ 1433025 h 2073352"/>
                <a:gd name="connsiteX5" fmla="*/ 0 w 1970722"/>
                <a:gd name="connsiteY5" fmla="*/ 2073352 h 2073352"/>
                <a:gd name="connsiteX6" fmla="*/ 0 w 1970722"/>
                <a:gd name="connsiteY6" fmla="*/ 0 h 20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22" h="2073352">
                  <a:moveTo>
                    <a:pt x="0" y="0"/>
                  </a:moveTo>
                  <a:lnTo>
                    <a:pt x="178085" y="11142"/>
                  </a:lnTo>
                  <a:cubicBezTo>
                    <a:pt x="320724" y="27231"/>
                    <a:pt x="463874" y="57852"/>
                    <a:pt x="605710" y="103938"/>
                  </a:cubicBezTo>
                  <a:cubicBezTo>
                    <a:pt x="1243975" y="311323"/>
                    <a:pt x="1719696" y="787667"/>
                    <a:pt x="1948166" y="1366725"/>
                  </a:cubicBezTo>
                  <a:lnTo>
                    <a:pt x="1970722" y="1433025"/>
                  </a:lnTo>
                  <a:lnTo>
                    <a:pt x="0" y="207335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4" name="手繪多邊形 33"/>
            <p:cNvSpPr/>
            <p:nvPr/>
          </p:nvSpPr>
          <p:spPr>
            <a:xfrm rot="4320000">
              <a:off x="3366930" y="3535909"/>
              <a:ext cx="2060784" cy="2318630"/>
            </a:xfrm>
            <a:custGeom>
              <a:avLst/>
              <a:gdLst>
                <a:gd name="connsiteX0" fmla="*/ 0 w 2060784"/>
                <a:gd name="connsiteY0" fmla="*/ 640853 h 2318630"/>
                <a:gd name="connsiteX1" fmla="*/ 1972343 w 2060784"/>
                <a:gd name="connsiteY1" fmla="*/ 0 h 2318630"/>
                <a:gd name="connsiteX2" fmla="*/ 1976826 w 2060784"/>
                <a:gd name="connsiteY2" fmla="*/ 13175 h 2318630"/>
                <a:gd name="connsiteX3" fmla="*/ 1954469 w 2060784"/>
                <a:gd name="connsiteY3" fmla="*/ 1275900 h 2318630"/>
                <a:gd name="connsiteX4" fmla="*/ 1230345 w 2060784"/>
                <a:gd name="connsiteY4" fmla="*/ 2310606 h 2318630"/>
                <a:gd name="connsiteX5" fmla="*/ 1218976 w 2060784"/>
                <a:gd name="connsiteY5" fmla="*/ 2318630 h 2318630"/>
                <a:gd name="connsiteX6" fmla="*/ 0 w 2060784"/>
                <a:gd name="connsiteY6" fmla="*/ 640853 h 231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784" h="2318630">
                  <a:moveTo>
                    <a:pt x="0" y="640853"/>
                  </a:moveTo>
                  <a:lnTo>
                    <a:pt x="1972343" y="0"/>
                  </a:lnTo>
                  <a:lnTo>
                    <a:pt x="1976826" y="13175"/>
                  </a:lnTo>
                  <a:cubicBezTo>
                    <a:pt x="2091812" y="413062"/>
                    <a:pt x="2092726" y="850390"/>
                    <a:pt x="1954469" y="1275900"/>
                  </a:cubicBezTo>
                  <a:cubicBezTo>
                    <a:pt x="1816212" y="1701410"/>
                    <a:pt x="1558418" y="2054678"/>
                    <a:pt x="1230345" y="2310606"/>
                  </a:cubicBezTo>
                  <a:lnTo>
                    <a:pt x="1218976" y="2318630"/>
                  </a:lnTo>
                  <a:lnTo>
                    <a:pt x="0" y="640853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83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371180" y="369000"/>
            <a:ext cx="5360820" cy="5520124"/>
            <a:chOff x="1262734" y="1238054"/>
            <a:chExt cx="5360820" cy="5520124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15" name="手繪多邊形 14"/>
            <p:cNvSpPr/>
            <p:nvPr/>
          </p:nvSpPr>
          <p:spPr>
            <a:xfrm rot="3600000">
              <a:off x="2137586" y="1363990"/>
              <a:ext cx="2364407" cy="4114112"/>
            </a:xfrm>
            <a:custGeom>
              <a:avLst/>
              <a:gdLst>
                <a:gd name="connsiteX0" fmla="*/ 0 w 2364407"/>
                <a:gd name="connsiteY0" fmla="*/ 0 h 4114112"/>
                <a:gd name="connsiteX1" fmla="*/ 1325643 w 2364407"/>
                <a:gd name="connsiteY1" fmla="*/ 765361 h 4114112"/>
                <a:gd name="connsiteX2" fmla="*/ 2364407 w 2364407"/>
                <a:gd name="connsiteY2" fmla="*/ 2572830 h 4114112"/>
                <a:gd name="connsiteX3" fmla="*/ 2364407 w 2364407"/>
                <a:gd name="connsiteY3" fmla="*/ 4114112 h 4114112"/>
                <a:gd name="connsiteX4" fmla="*/ 0 w 2364407"/>
                <a:gd name="connsiteY4" fmla="*/ 0 h 411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4407" h="4114112">
                  <a:moveTo>
                    <a:pt x="0" y="0"/>
                  </a:moveTo>
                  <a:lnTo>
                    <a:pt x="1325643" y="765361"/>
                  </a:lnTo>
                  <a:lnTo>
                    <a:pt x="2364407" y="2572830"/>
                  </a:lnTo>
                  <a:lnTo>
                    <a:pt x="2364407" y="411411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 rot="3600000">
              <a:off x="3123300" y="3226767"/>
              <a:ext cx="4745128" cy="767702"/>
            </a:xfrm>
            <a:custGeom>
              <a:avLst/>
              <a:gdLst>
                <a:gd name="connsiteX0" fmla="*/ 0 w 4745128"/>
                <a:gd name="connsiteY0" fmla="*/ 9419 h 767702"/>
                <a:gd name="connsiteX1" fmla="*/ 4745128 w 4745128"/>
                <a:gd name="connsiteY1" fmla="*/ 0 h 767702"/>
                <a:gd name="connsiteX2" fmla="*/ 3422683 w 4745128"/>
                <a:gd name="connsiteY2" fmla="*/ 763514 h 767702"/>
                <a:gd name="connsiteX3" fmla="*/ 1313384 w 4745128"/>
                <a:gd name="connsiteY3" fmla="*/ 767702 h 767702"/>
                <a:gd name="connsiteX4" fmla="*/ 0 w 4745128"/>
                <a:gd name="connsiteY4" fmla="*/ 9419 h 76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5128" h="767702">
                  <a:moveTo>
                    <a:pt x="0" y="9419"/>
                  </a:moveTo>
                  <a:lnTo>
                    <a:pt x="4745128" y="0"/>
                  </a:lnTo>
                  <a:lnTo>
                    <a:pt x="3422683" y="763514"/>
                  </a:lnTo>
                  <a:lnTo>
                    <a:pt x="1313384" y="767702"/>
                  </a:lnTo>
                  <a:lnTo>
                    <a:pt x="0" y="9419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 rot="3600000">
              <a:off x="3387535" y="3522159"/>
              <a:ext cx="2368931" cy="4103107"/>
            </a:xfrm>
            <a:custGeom>
              <a:avLst/>
              <a:gdLst>
                <a:gd name="connsiteX0" fmla="*/ 0 w 2368931"/>
                <a:gd name="connsiteY0" fmla="*/ 2606210 h 4103107"/>
                <a:gd name="connsiteX1" fmla="*/ 1072579 w 2368931"/>
                <a:gd name="connsiteY1" fmla="*/ 748449 h 4103107"/>
                <a:gd name="connsiteX2" fmla="*/ 2368931 w 2368931"/>
                <a:gd name="connsiteY2" fmla="*/ 0 h 4103107"/>
                <a:gd name="connsiteX3" fmla="*/ 1 w 2368931"/>
                <a:gd name="connsiteY3" fmla="*/ 4103107 h 4103107"/>
                <a:gd name="connsiteX4" fmla="*/ 0 w 2368931"/>
                <a:gd name="connsiteY4" fmla="*/ 2606210 h 410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8931" h="4103107">
                  <a:moveTo>
                    <a:pt x="0" y="2606210"/>
                  </a:moveTo>
                  <a:lnTo>
                    <a:pt x="1072579" y="748449"/>
                  </a:lnTo>
                  <a:lnTo>
                    <a:pt x="2368931" y="0"/>
                  </a:lnTo>
                  <a:lnTo>
                    <a:pt x="1" y="4103107"/>
                  </a:lnTo>
                  <a:lnTo>
                    <a:pt x="0" y="260621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8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2080261" y="549000"/>
            <a:ext cx="4983480" cy="4981918"/>
            <a:chOff x="2482748" y="1340402"/>
            <a:chExt cx="4178505" cy="4177195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19" name="手繪多邊形 18"/>
            <p:cNvSpPr/>
            <p:nvPr/>
          </p:nvSpPr>
          <p:spPr>
            <a:xfrm rot="5400000">
              <a:off x="4623765" y="1350487"/>
              <a:ext cx="2047573" cy="2027403"/>
            </a:xfrm>
            <a:custGeom>
              <a:avLst/>
              <a:gdLst>
                <a:gd name="connsiteX0" fmla="*/ 0 w 2047573"/>
                <a:gd name="connsiteY0" fmla="*/ 2027403 h 2027403"/>
                <a:gd name="connsiteX1" fmla="*/ 2047573 w 2047573"/>
                <a:gd name="connsiteY1" fmla="*/ 0 h 2027403"/>
                <a:gd name="connsiteX2" fmla="*/ 2047573 w 2047573"/>
                <a:gd name="connsiteY2" fmla="*/ 1201619 h 2027403"/>
                <a:gd name="connsiteX3" fmla="*/ 1213574 w 2047573"/>
                <a:gd name="connsiteY3" fmla="*/ 2027403 h 2027403"/>
                <a:gd name="connsiteX4" fmla="*/ 0 w 2047573"/>
                <a:gd name="connsiteY4" fmla="*/ 2027403 h 202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573" h="2027403">
                  <a:moveTo>
                    <a:pt x="0" y="2027403"/>
                  </a:moveTo>
                  <a:lnTo>
                    <a:pt x="2047573" y="0"/>
                  </a:lnTo>
                  <a:lnTo>
                    <a:pt x="2047573" y="1201619"/>
                  </a:lnTo>
                  <a:lnTo>
                    <a:pt x="1213574" y="2027403"/>
                  </a:lnTo>
                  <a:lnTo>
                    <a:pt x="0" y="2027403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 rot="5400000">
              <a:off x="2472663" y="1350488"/>
              <a:ext cx="2047571" cy="2027402"/>
            </a:xfrm>
            <a:custGeom>
              <a:avLst/>
              <a:gdLst>
                <a:gd name="connsiteX0" fmla="*/ 0 w 2047571"/>
                <a:gd name="connsiteY0" fmla="*/ 0 h 2027402"/>
                <a:gd name="connsiteX1" fmla="*/ 1213574 w 2047571"/>
                <a:gd name="connsiteY1" fmla="*/ 0 h 2027402"/>
                <a:gd name="connsiteX2" fmla="*/ 2047571 w 2047571"/>
                <a:gd name="connsiteY2" fmla="*/ 825782 h 2027402"/>
                <a:gd name="connsiteX3" fmla="*/ 2047571 w 2047571"/>
                <a:gd name="connsiteY3" fmla="*/ 2027402 h 2027402"/>
                <a:gd name="connsiteX4" fmla="*/ 0 w 2047571"/>
                <a:gd name="connsiteY4" fmla="*/ 0 h 202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7571" h="2027402">
                  <a:moveTo>
                    <a:pt x="0" y="0"/>
                  </a:moveTo>
                  <a:lnTo>
                    <a:pt x="1213574" y="0"/>
                  </a:lnTo>
                  <a:lnTo>
                    <a:pt x="2047571" y="825782"/>
                  </a:lnTo>
                  <a:lnTo>
                    <a:pt x="2047571" y="202740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 rot="5400000">
              <a:off x="2514107" y="3521553"/>
              <a:ext cx="2005921" cy="1986164"/>
            </a:xfrm>
            <a:custGeom>
              <a:avLst/>
              <a:gdLst>
                <a:gd name="connsiteX0" fmla="*/ 0 w 2005921"/>
                <a:gd name="connsiteY0" fmla="*/ 1986164 h 1986164"/>
                <a:gd name="connsiteX1" fmla="*/ 0 w 2005921"/>
                <a:gd name="connsiteY1" fmla="*/ 784544 h 1986164"/>
                <a:gd name="connsiteX2" fmla="*/ 792348 w 2005921"/>
                <a:gd name="connsiteY2" fmla="*/ 0 h 1986164"/>
                <a:gd name="connsiteX3" fmla="*/ 2005921 w 2005921"/>
                <a:gd name="connsiteY3" fmla="*/ 0 h 1986164"/>
                <a:gd name="connsiteX4" fmla="*/ 0 w 2005921"/>
                <a:gd name="connsiteY4" fmla="*/ 1986164 h 19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1" h="1986164">
                  <a:moveTo>
                    <a:pt x="0" y="1986164"/>
                  </a:moveTo>
                  <a:lnTo>
                    <a:pt x="0" y="784544"/>
                  </a:lnTo>
                  <a:lnTo>
                    <a:pt x="792348" y="0"/>
                  </a:lnTo>
                  <a:lnTo>
                    <a:pt x="2005921" y="0"/>
                  </a:lnTo>
                  <a:lnTo>
                    <a:pt x="0" y="1986164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 rot="5400000">
              <a:off x="4623971" y="3521553"/>
              <a:ext cx="2005923" cy="1986166"/>
            </a:xfrm>
            <a:custGeom>
              <a:avLst/>
              <a:gdLst>
                <a:gd name="connsiteX0" fmla="*/ 0 w 2005923"/>
                <a:gd name="connsiteY0" fmla="*/ 1201619 h 1986166"/>
                <a:gd name="connsiteX1" fmla="*/ 0 w 2005923"/>
                <a:gd name="connsiteY1" fmla="*/ 0 h 1986166"/>
                <a:gd name="connsiteX2" fmla="*/ 2005923 w 2005923"/>
                <a:gd name="connsiteY2" fmla="*/ 1986166 h 1986166"/>
                <a:gd name="connsiteX3" fmla="*/ 792350 w 2005923"/>
                <a:gd name="connsiteY3" fmla="*/ 1986166 h 1986166"/>
                <a:gd name="connsiteX4" fmla="*/ 0 w 2005923"/>
                <a:gd name="connsiteY4" fmla="*/ 1201619 h 1986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923" h="1986166">
                  <a:moveTo>
                    <a:pt x="0" y="1201619"/>
                  </a:moveTo>
                  <a:lnTo>
                    <a:pt x="0" y="0"/>
                  </a:lnTo>
                  <a:lnTo>
                    <a:pt x="2005923" y="1986166"/>
                  </a:lnTo>
                  <a:lnTo>
                    <a:pt x="792350" y="1986166"/>
                  </a:lnTo>
                  <a:lnTo>
                    <a:pt x="0" y="1201619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9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634422" y="97560"/>
            <a:ext cx="5875156" cy="5918232"/>
            <a:chOff x="2309758" y="1101542"/>
            <a:chExt cx="4872922" cy="4908650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24" name="手繪多邊形 23"/>
            <p:cNvSpPr/>
            <p:nvPr/>
          </p:nvSpPr>
          <p:spPr>
            <a:xfrm rot="4320000">
              <a:off x="4447561" y="1199013"/>
              <a:ext cx="2129720" cy="1934778"/>
            </a:xfrm>
            <a:custGeom>
              <a:avLst/>
              <a:gdLst>
                <a:gd name="connsiteX0" fmla="*/ 0 w 2129720"/>
                <a:gd name="connsiteY0" fmla="*/ 1545179 h 1934778"/>
                <a:gd name="connsiteX1" fmla="*/ 2129719 w 2129720"/>
                <a:gd name="connsiteY1" fmla="*/ 0 h 1934778"/>
                <a:gd name="connsiteX2" fmla="*/ 2129720 w 2129720"/>
                <a:gd name="connsiteY2" fmla="*/ 1259556 h 1934778"/>
                <a:gd name="connsiteX3" fmla="*/ 1199062 w 2129720"/>
                <a:gd name="connsiteY3" fmla="*/ 1934778 h 1934778"/>
                <a:gd name="connsiteX4" fmla="*/ 0 w 2129720"/>
                <a:gd name="connsiteY4" fmla="*/ 1545179 h 193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20" h="1934778">
                  <a:moveTo>
                    <a:pt x="0" y="1545179"/>
                  </a:moveTo>
                  <a:lnTo>
                    <a:pt x="2129719" y="0"/>
                  </a:lnTo>
                  <a:lnTo>
                    <a:pt x="2129720" y="1259556"/>
                  </a:lnTo>
                  <a:lnTo>
                    <a:pt x="1199062" y="1934778"/>
                  </a:lnTo>
                  <a:lnTo>
                    <a:pt x="0" y="1545179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 rot="4320000">
              <a:off x="2783158" y="1207317"/>
              <a:ext cx="1555093" cy="2501893"/>
            </a:xfrm>
            <a:custGeom>
              <a:avLst/>
              <a:gdLst>
                <a:gd name="connsiteX0" fmla="*/ 0 w 1555093"/>
                <a:gd name="connsiteY0" fmla="*/ 0 h 2501893"/>
                <a:gd name="connsiteX1" fmla="*/ 1199062 w 1555093"/>
                <a:gd name="connsiteY1" fmla="*/ 389599 h 2501893"/>
                <a:gd name="connsiteX2" fmla="*/ 1555093 w 1555093"/>
                <a:gd name="connsiteY2" fmla="*/ 1482890 h 2501893"/>
                <a:gd name="connsiteX3" fmla="*/ 814744 w 1555093"/>
                <a:gd name="connsiteY3" fmla="*/ 2501893 h 2501893"/>
                <a:gd name="connsiteX4" fmla="*/ 0 w 1555093"/>
                <a:gd name="connsiteY4" fmla="*/ 0 h 25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093" h="2501893">
                  <a:moveTo>
                    <a:pt x="0" y="0"/>
                  </a:moveTo>
                  <a:lnTo>
                    <a:pt x="1199062" y="389599"/>
                  </a:lnTo>
                  <a:lnTo>
                    <a:pt x="1555093" y="1482890"/>
                  </a:lnTo>
                  <a:lnTo>
                    <a:pt x="814744" y="25018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 rot="4320000">
              <a:off x="5147687" y="3342455"/>
              <a:ext cx="2134684" cy="1935302"/>
            </a:xfrm>
            <a:custGeom>
              <a:avLst/>
              <a:gdLst>
                <a:gd name="connsiteX0" fmla="*/ 0 w 2134684"/>
                <a:gd name="connsiteY0" fmla="*/ 0 h 1935302"/>
                <a:gd name="connsiteX1" fmla="*/ 2134684 w 2134684"/>
                <a:gd name="connsiteY1" fmla="*/ 1549606 h 1935302"/>
                <a:gd name="connsiteX2" fmla="*/ 947635 w 2134684"/>
                <a:gd name="connsiteY2" fmla="*/ 1935302 h 1935302"/>
                <a:gd name="connsiteX3" fmla="*/ 0 w 2134684"/>
                <a:gd name="connsiteY3" fmla="*/ 1247396 h 1935302"/>
                <a:gd name="connsiteX4" fmla="*/ 0 w 2134684"/>
                <a:gd name="connsiteY4" fmla="*/ 0 h 19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684" h="1935302">
                  <a:moveTo>
                    <a:pt x="0" y="0"/>
                  </a:moveTo>
                  <a:lnTo>
                    <a:pt x="2134684" y="1549606"/>
                  </a:lnTo>
                  <a:lnTo>
                    <a:pt x="947635" y="1935302"/>
                  </a:lnTo>
                  <a:lnTo>
                    <a:pt x="0" y="124739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手繪多邊形 26"/>
            <p:cNvSpPr/>
            <p:nvPr/>
          </p:nvSpPr>
          <p:spPr>
            <a:xfrm rot="4320000">
              <a:off x="1906534" y="3589466"/>
              <a:ext cx="2637830" cy="1010242"/>
            </a:xfrm>
            <a:custGeom>
              <a:avLst/>
              <a:gdLst>
                <a:gd name="connsiteX0" fmla="*/ 0 w 2637830"/>
                <a:gd name="connsiteY0" fmla="*/ 1009164 h 1010242"/>
                <a:gd name="connsiteX1" fmla="*/ 733200 w 2637830"/>
                <a:gd name="connsiteY1" fmla="*/ 0 h 1010242"/>
                <a:gd name="connsiteX2" fmla="*/ 1904193 w 2637830"/>
                <a:gd name="connsiteY2" fmla="*/ 478 h 1010242"/>
                <a:gd name="connsiteX3" fmla="*/ 2637830 w 2637830"/>
                <a:gd name="connsiteY3" fmla="*/ 1010242 h 1010242"/>
                <a:gd name="connsiteX4" fmla="*/ 0 w 2637830"/>
                <a:gd name="connsiteY4" fmla="*/ 1009164 h 10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830" h="1010242">
                  <a:moveTo>
                    <a:pt x="0" y="1009164"/>
                  </a:moveTo>
                  <a:lnTo>
                    <a:pt x="733200" y="0"/>
                  </a:lnTo>
                  <a:lnTo>
                    <a:pt x="1904193" y="478"/>
                  </a:lnTo>
                  <a:lnTo>
                    <a:pt x="2637830" y="1010242"/>
                  </a:lnTo>
                  <a:lnTo>
                    <a:pt x="0" y="1009164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手繪多邊形 27"/>
            <p:cNvSpPr/>
            <p:nvPr/>
          </p:nvSpPr>
          <p:spPr>
            <a:xfrm rot="4320000">
              <a:off x="3685134" y="3977525"/>
              <a:ext cx="1548091" cy="2517243"/>
            </a:xfrm>
            <a:custGeom>
              <a:avLst/>
              <a:gdLst>
                <a:gd name="connsiteX0" fmla="*/ 0 w 1548091"/>
                <a:gd name="connsiteY0" fmla="*/ 1512222 h 2517243"/>
                <a:gd name="connsiteX1" fmla="*/ 366619 w 1548091"/>
                <a:gd name="connsiteY1" fmla="*/ 383884 h 2517243"/>
                <a:gd name="connsiteX2" fmla="*/ 1548091 w 1548091"/>
                <a:gd name="connsiteY2" fmla="*/ 0 h 2517243"/>
                <a:gd name="connsiteX3" fmla="*/ 730190 w 1548091"/>
                <a:gd name="connsiteY3" fmla="*/ 2517243 h 2517243"/>
                <a:gd name="connsiteX4" fmla="*/ 0 w 1548091"/>
                <a:gd name="connsiteY4" fmla="*/ 1512222 h 2517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091" h="2517243">
                  <a:moveTo>
                    <a:pt x="0" y="1512222"/>
                  </a:moveTo>
                  <a:lnTo>
                    <a:pt x="366619" y="383884"/>
                  </a:lnTo>
                  <a:lnTo>
                    <a:pt x="1548091" y="0"/>
                  </a:lnTo>
                  <a:lnTo>
                    <a:pt x="730190" y="2517243"/>
                  </a:lnTo>
                  <a:lnTo>
                    <a:pt x="0" y="1512222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92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群組 33"/>
          <p:cNvGrpSpPr/>
          <p:nvPr/>
        </p:nvGrpSpPr>
        <p:grpSpPr>
          <a:xfrm>
            <a:off x="2241580" y="657744"/>
            <a:ext cx="4840840" cy="4828656"/>
            <a:chOff x="2414847" y="1271847"/>
            <a:chExt cx="4325192" cy="4314306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35" name="手繪多邊形 34"/>
            <p:cNvSpPr/>
            <p:nvPr/>
          </p:nvSpPr>
          <p:spPr>
            <a:xfrm>
              <a:off x="2414847" y="1271847"/>
              <a:ext cx="2095304" cy="2095304"/>
            </a:xfrm>
            <a:custGeom>
              <a:avLst/>
              <a:gdLst>
                <a:gd name="connsiteX0" fmla="*/ 2095304 w 2095304"/>
                <a:gd name="connsiteY0" fmla="*/ 0 h 2095304"/>
                <a:gd name="connsiteX1" fmla="*/ 2095304 w 2095304"/>
                <a:gd name="connsiteY1" fmla="*/ 1060818 h 2095304"/>
                <a:gd name="connsiteX2" fmla="*/ 2044740 w 2095304"/>
                <a:gd name="connsiteY2" fmla="*/ 1063371 h 2095304"/>
                <a:gd name="connsiteX3" fmla="*/ 1680493 w 2095304"/>
                <a:gd name="connsiteY3" fmla="*/ 1166113 h 2095304"/>
                <a:gd name="connsiteX4" fmla="*/ 1524591 w 2095304"/>
                <a:gd name="connsiteY4" fmla="*/ 1258234 h 2095304"/>
                <a:gd name="connsiteX5" fmla="*/ 1447117 w 2095304"/>
                <a:gd name="connsiteY5" fmla="*/ 1180760 h 2095304"/>
                <a:gd name="connsiteX6" fmla="*/ 1582287 w 2095304"/>
                <a:gd name="connsiteY6" fmla="*/ 1045590 h 2095304"/>
                <a:gd name="connsiteX7" fmla="*/ 1031650 w 2095304"/>
                <a:gd name="connsiteY7" fmla="*/ 1019758 h 2095304"/>
                <a:gd name="connsiteX8" fmla="*/ 1057482 w 2095304"/>
                <a:gd name="connsiteY8" fmla="*/ 1570395 h 2095304"/>
                <a:gd name="connsiteX9" fmla="*/ 1199737 w 2095304"/>
                <a:gd name="connsiteY9" fmla="*/ 1428140 h 2095304"/>
                <a:gd name="connsiteX10" fmla="*/ 1275083 w 2095304"/>
                <a:gd name="connsiteY10" fmla="*/ 1503487 h 2095304"/>
                <a:gd name="connsiteX11" fmla="*/ 1260539 w 2095304"/>
                <a:gd name="connsiteY11" fmla="*/ 1520691 h 2095304"/>
                <a:gd name="connsiteX12" fmla="*/ 1063371 w 2095304"/>
                <a:gd name="connsiteY12" fmla="*/ 2044740 h 2095304"/>
                <a:gd name="connsiteX13" fmla="*/ 1060818 w 2095304"/>
                <a:gd name="connsiteY13" fmla="*/ 2095304 h 2095304"/>
                <a:gd name="connsiteX14" fmla="*/ 0 w 2095304"/>
                <a:gd name="connsiteY14" fmla="*/ 2095304 h 2095304"/>
                <a:gd name="connsiteX15" fmla="*/ 8030 w 2095304"/>
                <a:gd name="connsiteY15" fmla="*/ 1936277 h 2095304"/>
                <a:gd name="connsiteX16" fmla="*/ 1936277 w 2095304"/>
                <a:gd name="connsiteY16" fmla="*/ 8030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304" h="2095304">
                  <a:moveTo>
                    <a:pt x="2095304" y="0"/>
                  </a:moveTo>
                  <a:lnTo>
                    <a:pt x="2095304" y="1060818"/>
                  </a:lnTo>
                  <a:lnTo>
                    <a:pt x="2044740" y="1063371"/>
                  </a:lnTo>
                  <a:cubicBezTo>
                    <a:pt x="1915378" y="1076509"/>
                    <a:pt x="1792646" y="1112072"/>
                    <a:pt x="1680493" y="1166113"/>
                  </a:cubicBezTo>
                  <a:lnTo>
                    <a:pt x="1524591" y="1258234"/>
                  </a:lnTo>
                  <a:lnTo>
                    <a:pt x="1447117" y="1180760"/>
                  </a:lnTo>
                  <a:lnTo>
                    <a:pt x="1582287" y="1045590"/>
                  </a:lnTo>
                  <a:lnTo>
                    <a:pt x="1031650" y="1019758"/>
                  </a:lnTo>
                  <a:lnTo>
                    <a:pt x="1057482" y="1570395"/>
                  </a:lnTo>
                  <a:lnTo>
                    <a:pt x="1199737" y="1428140"/>
                  </a:lnTo>
                  <a:lnTo>
                    <a:pt x="1275083" y="1503487"/>
                  </a:lnTo>
                  <a:lnTo>
                    <a:pt x="1260539" y="1520691"/>
                  </a:lnTo>
                  <a:cubicBezTo>
                    <a:pt x="1153243" y="1671571"/>
                    <a:pt x="1083077" y="1850697"/>
                    <a:pt x="1063371" y="2044740"/>
                  </a:cubicBezTo>
                  <a:lnTo>
                    <a:pt x="1060818" y="2095304"/>
                  </a:lnTo>
                  <a:lnTo>
                    <a:pt x="0" y="2095304"/>
                  </a:lnTo>
                  <a:lnTo>
                    <a:pt x="8030" y="1936277"/>
                  </a:lnTo>
                  <a:cubicBezTo>
                    <a:pt x="111283" y="919567"/>
                    <a:pt x="919567" y="111283"/>
                    <a:pt x="1936277" y="8030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6" name="手繪多邊形 35"/>
            <p:cNvSpPr/>
            <p:nvPr/>
          </p:nvSpPr>
          <p:spPr>
            <a:xfrm>
              <a:off x="4633851" y="1271847"/>
              <a:ext cx="2095302" cy="2095304"/>
            </a:xfrm>
            <a:custGeom>
              <a:avLst/>
              <a:gdLst>
                <a:gd name="connsiteX0" fmla="*/ 0 w 2095302"/>
                <a:gd name="connsiteY0" fmla="*/ 0 h 2095304"/>
                <a:gd name="connsiteX1" fmla="*/ 159025 w 2095302"/>
                <a:gd name="connsiteY1" fmla="*/ 8030 h 2095304"/>
                <a:gd name="connsiteX2" fmla="*/ 2087272 w 2095302"/>
                <a:gd name="connsiteY2" fmla="*/ 1936277 h 2095304"/>
                <a:gd name="connsiteX3" fmla="*/ 2095302 w 2095302"/>
                <a:gd name="connsiteY3" fmla="*/ 2095304 h 2095304"/>
                <a:gd name="connsiteX4" fmla="*/ 1034484 w 2095302"/>
                <a:gd name="connsiteY4" fmla="*/ 2095304 h 2095304"/>
                <a:gd name="connsiteX5" fmla="*/ 1031931 w 2095302"/>
                <a:gd name="connsiteY5" fmla="*/ 2044740 h 2095304"/>
                <a:gd name="connsiteX6" fmla="*/ 834763 w 2095302"/>
                <a:gd name="connsiteY6" fmla="*/ 1520691 h 2095304"/>
                <a:gd name="connsiteX7" fmla="*/ 820219 w 2095302"/>
                <a:gd name="connsiteY7" fmla="*/ 1503487 h 2095304"/>
                <a:gd name="connsiteX8" fmla="*/ 895565 w 2095302"/>
                <a:gd name="connsiteY8" fmla="*/ 1428141 h 2095304"/>
                <a:gd name="connsiteX9" fmla="*/ 1037818 w 2095302"/>
                <a:gd name="connsiteY9" fmla="*/ 1570395 h 2095304"/>
                <a:gd name="connsiteX10" fmla="*/ 1063651 w 2095302"/>
                <a:gd name="connsiteY10" fmla="*/ 1019758 h 2095304"/>
                <a:gd name="connsiteX11" fmla="*/ 513013 w 2095302"/>
                <a:gd name="connsiteY11" fmla="*/ 1045590 h 2095304"/>
                <a:gd name="connsiteX12" fmla="*/ 648185 w 2095302"/>
                <a:gd name="connsiteY12" fmla="*/ 1180761 h 2095304"/>
                <a:gd name="connsiteX13" fmla="*/ 570711 w 2095302"/>
                <a:gd name="connsiteY13" fmla="*/ 1258235 h 2095304"/>
                <a:gd name="connsiteX14" fmla="*/ 414810 w 2095302"/>
                <a:gd name="connsiteY14" fmla="*/ 1166113 h 2095304"/>
                <a:gd name="connsiteX15" fmla="*/ 50562 w 2095302"/>
                <a:gd name="connsiteY15" fmla="*/ 1063371 h 2095304"/>
                <a:gd name="connsiteX16" fmla="*/ 0 w 2095302"/>
                <a:gd name="connsiteY16" fmla="*/ 1060818 h 20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302" h="2095304">
                  <a:moveTo>
                    <a:pt x="0" y="0"/>
                  </a:moveTo>
                  <a:lnTo>
                    <a:pt x="159025" y="8030"/>
                  </a:lnTo>
                  <a:cubicBezTo>
                    <a:pt x="1175735" y="111283"/>
                    <a:pt x="1984019" y="919567"/>
                    <a:pt x="2087272" y="1936277"/>
                  </a:cubicBezTo>
                  <a:lnTo>
                    <a:pt x="2095302" y="2095304"/>
                  </a:lnTo>
                  <a:lnTo>
                    <a:pt x="1034484" y="2095304"/>
                  </a:lnTo>
                  <a:lnTo>
                    <a:pt x="1031931" y="2044740"/>
                  </a:lnTo>
                  <a:cubicBezTo>
                    <a:pt x="1012225" y="1850697"/>
                    <a:pt x="942060" y="1671571"/>
                    <a:pt x="834763" y="1520691"/>
                  </a:cubicBezTo>
                  <a:lnTo>
                    <a:pt x="820219" y="1503487"/>
                  </a:lnTo>
                  <a:lnTo>
                    <a:pt x="895565" y="1428141"/>
                  </a:lnTo>
                  <a:lnTo>
                    <a:pt x="1037818" y="1570395"/>
                  </a:lnTo>
                  <a:lnTo>
                    <a:pt x="1063651" y="1019758"/>
                  </a:lnTo>
                  <a:lnTo>
                    <a:pt x="513013" y="1045590"/>
                  </a:lnTo>
                  <a:lnTo>
                    <a:pt x="648185" y="1180761"/>
                  </a:lnTo>
                  <a:lnTo>
                    <a:pt x="570711" y="1258235"/>
                  </a:lnTo>
                  <a:lnTo>
                    <a:pt x="414810" y="1166113"/>
                  </a:lnTo>
                  <a:cubicBezTo>
                    <a:pt x="302656" y="1112072"/>
                    <a:pt x="179924" y="1076509"/>
                    <a:pt x="50562" y="1063371"/>
                  </a:cubicBezTo>
                  <a:lnTo>
                    <a:pt x="0" y="1060818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7" name="手繪多邊形 36"/>
            <p:cNvSpPr/>
            <p:nvPr/>
          </p:nvSpPr>
          <p:spPr>
            <a:xfrm>
              <a:off x="2414847" y="3490851"/>
              <a:ext cx="2095304" cy="2095302"/>
            </a:xfrm>
            <a:custGeom>
              <a:avLst/>
              <a:gdLst>
                <a:gd name="connsiteX0" fmla="*/ 0 w 2095304"/>
                <a:gd name="connsiteY0" fmla="*/ 0 h 2095302"/>
                <a:gd name="connsiteX1" fmla="*/ 1060818 w 2095304"/>
                <a:gd name="connsiteY1" fmla="*/ 0 h 2095302"/>
                <a:gd name="connsiteX2" fmla="*/ 1063371 w 2095304"/>
                <a:gd name="connsiteY2" fmla="*/ 50562 h 2095302"/>
                <a:gd name="connsiteX3" fmla="*/ 1166113 w 2095304"/>
                <a:gd name="connsiteY3" fmla="*/ 414810 h 2095302"/>
                <a:gd name="connsiteX4" fmla="*/ 1258234 w 2095304"/>
                <a:gd name="connsiteY4" fmla="*/ 570711 h 2095302"/>
                <a:gd name="connsiteX5" fmla="*/ 1192654 w 2095304"/>
                <a:gd name="connsiteY5" fmla="*/ 636291 h 2095302"/>
                <a:gd name="connsiteX6" fmla="*/ 1057483 w 2095304"/>
                <a:gd name="connsiteY6" fmla="*/ 501120 h 2095302"/>
                <a:gd name="connsiteX7" fmla="*/ 1031651 w 2095304"/>
                <a:gd name="connsiteY7" fmla="*/ 1051758 h 2095302"/>
                <a:gd name="connsiteX8" fmla="*/ 1582288 w 2095304"/>
                <a:gd name="connsiteY8" fmla="*/ 1025925 h 2095302"/>
                <a:gd name="connsiteX9" fmla="*/ 1440034 w 2095304"/>
                <a:gd name="connsiteY9" fmla="*/ 883672 h 2095302"/>
                <a:gd name="connsiteX10" fmla="*/ 1503487 w 2095304"/>
                <a:gd name="connsiteY10" fmla="*/ 820219 h 2095302"/>
                <a:gd name="connsiteX11" fmla="*/ 1520691 w 2095304"/>
                <a:gd name="connsiteY11" fmla="*/ 834763 h 2095302"/>
                <a:gd name="connsiteX12" fmla="*/ 2044740 w 2095304"/>
                <a:gd name="connsiteY12" fmla="*/ 1031931 h 2095302"/>
                <a:gd name="connsiteX13" fmla="*/ 2095304 w 2095304"/>
                <a:gd name="connsiteY13" fmla="*/ 1034484 h 2095302"/>
                <a:gd name="connsiteX14" fmla="*/ 2095304 w 2095304"/>
                <a:gd name="connsiteY14" fmla="*/ 2095302 h 2095302"/>
                <a:gd name="connsiteX15" fmla="*/ 1936277 w 2095304"/>
                <a:gd name="connsiteY15" fmla="*/ 2087272 h 2095302"/>
                <a:gd name="connsiteX16" fmla="*/ 8030 w 2095304"/>
                <a:gd name="connsiteY16" fmla="*/ 159025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304" h="2095302">
                  <a:moveTo>
                    <a:pt x="0" y="0"/>
                  </a:moveTo>
                  <a:lnTo>
                    <a:pt x="1060818" y="0"/>
                  </a:lnTo>
                  <a:lnTo>
                    <a:pt x="1063371" y="50562"/>
                  </a:lnTo>
                  <a:cubicBezTo>
                    <a:pt x="1076509" y="179924"/>
                    <a:pt x="1112072" y="302656"/>
                    <a:pt x="1166113" y="414810"/>
                  </a:cubicBezTo>
                  <a:lnTo>
                    <a:pt x="1258234" y="570711"/>
                  </a:lnTo>
                  <a:lnTo>
                    <a:pt x="1192654" y="636291"/>
                  </a:lnTo>
                  <a:lnTo>
                    <a:pt x="1057483" y="501120"/>
                  </a:lnTo>
                  <a:lnTo>
                    <a:pt x="1031651" y="1051758"/>
                  </a:lnTo>
                  <a:lnTo>
                    <a:pt x="1582288" y="1025925"/>
                  </a:lnTo>
                  <a:lnTo>
                    <a:pt x="1440034" y="883672"/>
                  </a:lnTo>
                  <a:lnTo>
                    <a:pt x="1503487" y="820219"/>
                  </a:lnTo>
                  <a:lnTo>
                    <a:pt x="1520691" y="834763"/>
                  </a:lnTo>
                  <a:cubicBezTo>
                    <a:pt x="1671571" y="942060"/>
                    <a:pt x="1850697" y="1012225"/>
                    <a:pt x="2044740" y="1031931"/>
                  </a:cubicBezTo>
                  <a:lnTo>
                    <a:pt x="2095304" y="1034484"/>
                  </a:lnTo>
                  <a:lnTo>
                    <a:pt x="2095304" y="2095302"/>
                  </a:lnTo>
                  <a:lnTo>
                    <a:pt x="1936277" y="2087272"/>
                  </a:lnTo>
                  <a:cubicBezTo>
                    <a:pt x="919567" y="1984019"/>
                    <a:pt x="111283" y="1175735"/>
                    <a:pt x="8030" y="159025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8" name="手繪多邊形 37"/>
            <p:cNvSpPr/>
            <p:nvPr/>
          </p:nvSpPr>
          <p:spPr>
            <a:xfrm>
              <a:off x="4644737" y="3490851"/>
              <a:ext cx="2095302" cy="2095302"/>
            </a:xfrm>
            <a:custGeom>
              <a:avLst/>
              <a:gdLst>
                <a:gd name="connsiteX0" fmla="*/ 1034484 w 2095302"/>
                <a:gd name="connsiteY0" fmla="*/ 0 h 2095302"/>
                <a:gd name="connsiteX1" fmla="*/ 2095302 w 2095302"/>
                <a:gd name="connsiteY1" fmla="*/ 0 h 2095302"/>
                <a:gd name="connsiteX2" fmla="*/ 2087272 w 2095302"/>
                <a:gd name="connsiteY2" fmla="*/ 159025 h 2095302"/>
                <a:gd name="connsiteX3" fmla="*/ 159025 w 2095302"/>
                <a:gd name="connsiteY3" fmla="*/ 2087272 h 2095302"/>
                <a:gd name="connsiteX4" fmla="*/ 0 w 2095302"/>
                <a:gd name="connsiteY4" fmla="*/ 2095302 h 2095302"/>
                <a:gd name="connsiteX5" fmla="*/ 0 w 2095302"/>
                <a:gd name="connsiteY5" fmla="*/ 1034484 h 2095302"/>
                <a:gd name="connsiteX6" fmla="*/ 50562 w 2095302"/>
                <a:gd name="connsiteY6" fmla="*/ 1031931 h 2095302"/>
                <a:gd name="connsiteX7" fmla="*/ 574612 w 2095302"/>
                <a:gd name="connsiteY7" fmla="*/ 834763 h 2095302"/>
                <a:gd name="connsiteX8" fmla="*/ 585917 w 2095302"/>
                <a:gd name="connsiteY8" fmla="*/ 825206 h 2095302"/>
                <a:gd name="connsiteX9" fmla="*/ 649825 w 2095302"/>
                <a:gd name="connsiteY9" fmla="*/ 889115 h 2095302"/>
                <a:gd name="connsiteX10" fmla="*/ 513014 w 2095302"/>
                <a:gd name="connsiteY10" fmla="*/ 1025925 h 2095302"/>
                <a:gd name="connsiteX11" fmla="*/ 1063652 w 2095302"/>
                <a:gd name="connsiteY11" fmla="*/ 1051758 h 2095302"/>
                <a:gd name="connsiteX12" fmla="*/ 1037819 w 2095302"/>
                <a:gd name="connsiteY12" fmla="*/ 501120 h 2095302"/>
                <a:gd name="connsiteX13" fmla="*/ 897205 w 2095302"/>
                <a:gd name="connsiteY13" fmla="*/ 641734 h 2095302"/>
                <a:gd name="connsiteX14" fmla="*/ 832619 w 2095302"/>
                <a:gd name="connsiteY14" fmla="*/ 577148 h 2095302"/>
                <a:gd name="connsiteX15" fmla="*/ 834763 w 2095302"/>
                <a:gd name="connsiteY15" fmla="*/ 574612 h 2095302"/>
                <a:gd name="connsiteX16" fmla="*/ 1031931 w 2095302"/>
                <a:gd name="connsiteY16" fmla="*/ 50562 h 20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302" h="2095302">
                  <a:moveTo>
                    <a:pt x="1034484" y="0"/>
                  </a:moveTo>
                  <a:lnTo>
                    <a:pt x="2095302" y="0"/>
                  </a:lnTo>
                  <a:lnTo>
                    <a:pt x="2087272" y="159025"/>
                  </a:lnTo>
                  <a:cubicBezTo>
                    <a:pt x="1984019" y="1175735"/>
                    <a:pt x="1175735" y="1984019"/>
                    <a:pt x="159025" y="2087272"/>
                  </a:cubicBezTo>
                  <a:lnTo>
                    <a:pt x="0" y="2095302"/>
                  </a:lnTo>
                  <a:lnTo>
                    <a:pt x="0" y="1034484"/>
                  </a:lnTo>
                  <a:lnTo>
                    <a:pt x="50562" y="1031931"/>
                  </a:lnTo>
                  <a:cubicBezTo>
                    <a:pt x="244605" y="1012225"/>
                    <a:pt x="423731" y="942060"/>
                    <a:pt x="574612" y="834763"/>
                  </a:cubicBezTo>
                  <a:lnTo>
                    <a:pt x="585917" y="825206"/>
                  </a:lnTo>
                  <a:lnTo>
                    <a:pt x="649825" y="889115"/>
                  </a:lnTo>
                  <a:lnTo>
                    <a:pt x="513014" y="1025925"/>
                  </a:lnTo>
                  <a:lnTo>
                    <a:pt x="1063652" y="1051758"/>
                  </a:lnTo>
                  <a:lnTo>
                    <a:pt x="1037819" y="501120"/>
                  </a:lnTo>
                  <a:lnTo>
                    <a:pt x="897205" y="641734"/>
                  </a:lnTo>
                  <a:lnTo>
                    <a:pt x="832619" y="577148"/>
                  </a:lnTo>
                  <a:lnTo>
                    <a:pt x="834763" y="574612"/>
                  </a:lnTo>
                  <a:cubicBezTo>
                    <a:pt x="942060" y="423731"/>
                    <a:pt x="1012225" y="244605"/>
                    <a:pt x="1031931" y="50562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 rot="13500000">
              <a:off x="3048297" y="1903711"/>
              <a:ext cx="3054602" cy="3033991"/>
            </a:xfrm>
            <a:custGeom>
              <a:avLst/>
              <a:gdLst>
                <a:gd name="connsiteX0" fmla="*/ 3054602 w 3054602"/>
                <a:gd name="connsiteY0" fmla="*/ 1516994 h 3033991"/>
                <a:gd name="connsiteX1" fmla="*/ 2762797 w 3054602"/>
                <a:gd name="connsiteY1" fmla="*/ 1787029 h 3033991"/>
                <a:gd name="connsiteX2" fmla="*/ 2762797 w 3054602"/>
                <a:gd name="connsiteY2" fmla="*/ 1652011 h 3033991"/>
                <a:gd name="connsiteX3" fmla="*/ 2568971 w 3054602"/>
                <a:gd name="connsiteY3" fmla="*/ 1652011 h 3033991"/>
                <a:gd name="connsiteX4" fmla="*/ 2560566 w 3054602"/>
                <a:gd name="connsiteY4" fmla="*/ 1710259 h 3033991"/>
                <a:gd name="connsiteX5" fmla="*/ 2270625 w 3054602"/>
                <a:gd name="connsiteY5" fmla="*/ 2255230 h 3033991"/>
                <a:gd name="connsiteX6" fmla="*/ 1725654 w 3054602"/>
                <a:gd name="connsiteY6" fmla="*/ 2545170 h 3033991"/>
                <a:gd name="connsiteX7" fmla="*/ 1667410 w 3054602"/>
                <a:gd name="connsiteY7" fmla="*/ 2553575 h 3033991"/>
                <a:gd name="connsiteX8" fmla="*/ 1667410 w 3054602"/>
                <a:gd name="connsiteY8" fmla="*/ 2742186 h 3033991"/>
                <a:gd name="connsiteX9" fmla="*/ 1802427 w 3054602"/>
                <a:gd name="connsiteY9" fmla="*/ 2742186 h 3033991"/>
                <a:gd name="connsiteX10" fmla="*/ 1532392 w 3054602"/>
                <a:gd name="connsiteY10" fmla="*/ 3033991 h 3033991"/>
                <a:gd name="connsiteX11" fmla="*/ 1262358 w 3054602"/>
                <a:gd name="connsiteY11" fmla="*/ 2742186 h 3033991"/>
                <a:gd name="connsiteX12" fmla="*/ 1397375 w 3054602"/>
                <a:gd name="connsiteY12" fmla="*/ 2742186 h 3033991"/>
                <a:gd name="connsiteX13" fmla="*/ 1397375 w 3054602"/>
                <a:gd name="connsiteY13" fmla="*/ 2556003 h 3033991"/>
                <a:gd name="connsiteX14" fmla="*/ 1322308 w 3054602"/>
                <a:gd name="connsiteY14" fmla="*/ 2545170 h 3033991"/>
                <a:gd name="connsiteX15" fmla="*/ 777337 w 3054602"/>
                <a:gd name="connsiteY15" fmla="*/ 2255230 h 3033991"/>
                <a:gd name="connsiteX16" fmla="*/ 487397 w 3054602"/>
                <a:gd name="connsiteY16" fmla="*/ 1710259 h 3033991"/>
                <a:gd name="connsiteX17" fmla="*/ 478991 w 3054602"/>
                <a:gd name="connsiteY17" fmla="*/ 1652014 h 3033991"/>
                <a:gd name="connsiteX18" fmla="*/ 291805 w 3054602"/>
                <a:gd name="connsiteY18" fmla="*/ 1652014 h 3033991"/>
                <a:gd name="connsiteX19" fmla="*/ 291805 w 3054602"/>
                <a:gd name="connsiteY19" fmla="*/ 1787031 h 3033991"/>
                <a:gd name="connsiteX20" fmla="*/ 0 w 3054602"/>
                <a:gd name="connsiteY20" fmla="*/ 1516996 h 3033991"/>
                <a:gd name="connsiteX21" fmla="*/ 291805 w 3054602"/>
                <a:gd name="connsiteY21" fmla="*/ 1246962 h 3033991"/>
                <a:gd name="connsiteX22" fmla="*/ 291805 w 3054602"/>
                <a:gd name="connsiteY22" fmla="*/ 1381979 h 3033991"/>
                <a:gd name="connsiteX23" fmla="*/ 476564 w 3054602"/>
                <a:gd name="connsiteY23" fmla="*/ 1381979 h 3033991"/>
                <a:gd name="connsiteX24" fmla="*/ 487397 w 3054602"/>
                <a:gd name="connsiteY24" fmla="*/ 1306913 h 3033991"/>
                <a:gd name="connsiteX25" fmla="*/ 777337 w 3054602"/>
                <a:gd name="connsiteY25" fmla="*/ 761942 h 3033991"/>
                <a:gd name="connsiteX26" fmla="*/ 1322308 w 3054602"/>
                <a:gd name="connsiteY26" fmla="*/ 472001 h 3033991"/>
                <a:gd name="connsiteX27" fmla="*/ 1397373 w 3054602"/>
                <a:gd name="connsiteY27" fmla="*/ 461169 h 3033991"/>
                <a:gd name="connsiteX28" fmla="*/ 1397373 w 3054602"/>
                <a:gd name="connsiteY28" fmla="*/ 291805 h 3033991"/>
                <a:gd name="connsiteX29" fmla="*/ 1262356 w 3054602"/>
                <a:gd name="connsiteY29" fmla="*/ 291805 h 3033991"/>
                <a:gd name="connsiteX30" fmla="*/ 1532391 w 3054602"/>
                <a:gd name="connsiteY30" fmla="*/ 0 h 3033991"/>
                <a:gd name="connsiteX31" fmla="*/ 1802425 w 3054602"/>
                <a:gd name="connsiteY31" fmla="*/ 291805 h 3033991"/>
                <a:gd name="connsiteX32" fmla="*/ 1667408 w 3054602"/>
                <a:gd name="connsiteY32" fmla="*/ 291805 h 3033991"/>
                <a:gd name="connsiteX33" fmla="*/ 1667408 w 3054602"/>
                <a:gd name="connsiteY33" fmla="*/ 463596 h 3033991"/>
                <a:gd name="connsiteX34" fmla="*/ 1725654 w 3054602"/>
                <a:gd name="connsiteY34" fmla="*/ 472001 h 3033991"/>
                <a:gd name="connsiteX35" fmla="*/ 2270625 w 3054602"/>
                <a:gd name="connsiteY35" fmla="*/ 761942 h 3033991"/>
                <a:gd name="connsiteX36" fmla="*/ 2560566 w 3054602"/>
                <a:gd name="connsiteY36" fmla="*/ 1306913 h 3033991"/>
                <a:gd name="connsiteX37" fmla="*/ 2571398 w 3054602"/>
                <a:gd name="connsiteY37" fmla="*/ 1381977 h 3033991"/>
                <a:gd name="connsiteX38" fmla="*/ 2762797 w 3054602"/>
                <a:gd name="connsiteY38" fmla="*/ 1381977 h 3033991"/>
                <a:gd name="connsiteX39" fmla="*/ 2762797 w 3054602"/>
                <a:gd name="connsiteY39" fmla="*/ 1246959 h 303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054602" h="3033991">
                  <a:moveTo>
                    <a:pt x="3054602" y="1516994"/>
                  </a:moveTo>
                  <a:lnTo>
                    <a:pt x="2762797" y="1787029"/>
                  </a:lnTo>
                  <a:lnTo>
                    <a:pt x="2762797" y="1652011"/>
                  </a:lnTo>
                  <a:lnTo>
                    <a:pt x="2568971" y="1652011"/>
                  </a:lnTo>
                  <a:lnTo>
                    <a:pt x="2560566" y="1710259"/>
                  </a:lnTo>
                  <a:cubicBezTo>
                    <a:pt x="2521907" y="1909931"/>
                    <a:pt x="2425260" y="2100595"/>
                    <a:pt x="2270625" y="2255230"/>
                  </a:cubicBezTo>
                  <a:cubicBezTo>
                    <a:pt x="2115990" y="2409865"/>
                    <a:pt x="1925326" y="2506512"/>
                    <a:pt x="1725654" y="2545170"/>
                  </a:cubicBezTo>
                  <a:lnTo>
                    <a:pt x="1667410" y="2553575"/>
                  </a:lnTo>
                  <a:lnTo>
                    <a:pt x="1667410" y="2742186"/>
                  </a:lnTo>
                  <a:lnTo>
                    <a:pt x="1802427" y="2742186"/>
                  </a:lnTo>
                  <a:lnTo>
                    <a:pt x="1532392" y="3033991"/>
                  </a:lnTo>
                  <a:lnTo>
                    <a:pt x="1262358" y="2742186"/>
                  </a:lnTo>
                  <a:lnTo>
                    <a:pt x="1397375" y="2742186"/>
                  </a:lnTo>
                  <a:lnTo>
                    <a:pt x="1397375" y="2556003"/>
                  </a:lnTo>
                  <a:lnTo>
                    <a:pt x="1322308" y="2545170"/>
                  </a:lnTo>
                  <a:cubicBezTo>
                    <a:pt x="1122637" y="2506512"/>
                    <a:pt x="931972" y="2409865"/>
                    <a:pt x="777337" y="2255230"/>
                  </a:cubicBezTo>
                  <a:cubicBezTo>
                    <a:pt x="622702" y="2100595"/>
                    <a:pt x="526056" y="1909930"/>
                    <a:pt x="487397" y="1710259"/>
                  </a:cubicBezTo>
                  <a:lnTo>
                    <a:pt x="478991" y="1652014"/>
                  </a:lnTo>
                  <a:lnTo>
                    <a:pt x="291805" y="1652014"/>
                  </a:lnTo>
                  <a:lnTo>
                    <a:pt x="291805" y="1787031"/>
                  </a:lnTo>
                  <a:lnTo>
                    <a:pt x="0" y="1516996"/>
                  </a:lnTo>
                  <a:lnTo>
                    <a:pt x="291805" y="1246962"/>
                  </a:lnTo>
                  <a:lnTo>
                    <a:pt x="291805" y="1381979"/>
                  </a:lnTo>
                  <a:lnTo>
                    <a:pt x="476564" y="1381979"/>
                  </a:lnTo>
                  <a:lnTo>
                    <a:pt x="487397" y="1306913"/>
                  </a:lnTo>
                  <a:cubicBezTo>
                    <a:pt x="526056" y="1107241"/>
                    <a:pt x="622702" y="916577"/>
                    <a:pt x="777337" y="761942"/>
                  </a:cubicBezTo>
                  <a:cubicBezTo>
                    <a:pt x="931972" y="607307"/>
                    <a:pt x="1122637" y="510660"/>
                    <a:pt x="1322308" y="472001"/>
                  </a:cubicBezTo>
                  <a:lnTo>
                    <a:pt x="1397373" y="461169"/>
                  </a:lnTo>
                  <a:lnTo>
                    <a:pt x="1397373" y="291805"/>
                  </a:lnTo>
                  <a:lnTo>
                    <a:pt x="1262356" y="291805"/>
                  </a:lnTo>
                  <a:lnTo>
                    <a:pt x="1532391" y="0"/>
                  </a:lnTo>
                  <a:lnTo>
                    <a:pt x="1802425" y="291805"/>
                  </a:lnTo>
                  <a:lnTo>
                    <a:pt x="1667408" y="291805"/>
                  </a:lnTo>
                  <a:lnTo>
                    <a:pt x="1667408" y="463596"/>
                  </a:lnTo>
                  <a:lnTo>
                    <a:pt x="1725654" y="472001"/>
                  </a:lnTo>
                  <a:cubicBezTo>
                    <a:pt x="1925326" y="510660"/>
                    <a:pt x="2115990" y="607307"/>
                    <a:pt x="2270625" y="761942"/>
                  </a:cubicBezTo>
                  <a:cubicBezTo>
                    <a:pt x="2425260" y="916577"/>
                    <a:pt x="2521907" y="1107241"/>
                    <a:pt x="2560566" y="1306913"/>
                  </a:cubicBezTo>
                  <a:lnTo>
                    <a:pt x="2571398" y="1381977"/>
                  </a:lnTo>
                  <a:lnTo>
                    <a:pt x="2762797" y="1381977"/>
                  </a:lnTo>
                  <a:lnTo>
                    <a:pt x="2762797" y="1246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1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群組 39"/>
          <p:cNvGrpSpPr/>
          <p:nvPr/>
        </p:nvGrpSpPr>
        <p:grpSpPr>
          <a:xfrm>
            <a:off x="2168172" y="604950"/>
            <a:ext cx="4987656" cy="4984050"/>
            <a:chOff x="2411724" y="1270285"/>
            <a:chExt cx="4320553" cy="4317430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41" name="手繪多邊形 40"/>
            <p:cNvSpPr/>
            <p:nvPr/>
          </p:nvSpPr>
          <p:spPr>
            <a:xfrm>
              <a:off x="2539265" y="1270285"/>
              <a:ext cx="1970887" cy="1759370"/>
            </a:xfrm>
            <a:custGeom>
              <a:avLst/>
              <a:gdLst>
                <a:gd name="connsiteX0" fmla="*/ 1970887 w 1970887"/>
                <a:gd name="connsiteY0" fmla="*/ 0 h 1759370"/>
                <a:gd name="connsiteX1" fmla="*/ 1970887 w 1970887"/>
                <a:gd name="connsiteY1" fmla="*/ 1060818 h 1759370"/>
                <a:gd name="connsiteX2" fmla="*/ 1920323 w 1970887"/>
                <a:gd name="connsiteY2" fmla="*/ 1063371 h 1759370"/>
                <a:gd name="connsiteX3" fmla="*/ 1629593 w 1970887"/>
                <a:gd name="connsiteY3" fmla="*/ 1133957 h 1759370"/>
                <a:gd name="connsiteX4" fmla="*/ 1543080 w 1970887"/>
                <a:gd name="connsiteY4" fmla="*/ 1174975 h 1759370"/>
                <a:gd name="connsiteX5" fmla="*/ 1478410 w 1970887"/>
                <a:gd name="connsiteY5" fmla="*/ 1085965 h 1759370"/>
                <a:gd name="connsiteX6" fmla="*/ 1636973 w 1970887"/>
                <a:gd name="connsiteY6" fmla="*/ 970762 h 1759370"/>
                <a:gd name="connsiteX7" fmla="*/ 1097156 w 1970887"/>
                <a:gd name="connsiteY7" fmla="*/ 859109 h 1759370"/>
                <a:gd name="connsiteX8" fmla="*/ 1036532 w 1970887"/>
                <a:gd name="connsiteY8" fmla="*/ 1407008 h 1759370"/>
                <a:gd name="connsiteX9" fmla="*/ 1195377 w 1970887"/>
                <a:gd name="connsiteY9" fmla="*/ 1291601 h 1759370"/>
                <a:gd name="connsiteX10" fmla="*/ 1258039 w 1970887"/>
                <a:gd name="connsiteY10" fmla="*/ 1377848 h 1759370"/>
                <a:gd name="connsiteX11" fmla="*/ 1167777 w 1970887"/>
                <a:gd name="connsiteY11" fmla="*/ 1478362 h 1759370"/>
                <a:gd name="connsiteX12" fmla="*/ 1019679 w 1970887"/>
                <a:gd name="connsiteY12" fmla="*/ 1729194 h 1759370"/>
                <a:gd name="connsiteX13" fmla="*/ 1008634 w 1970887"/>
                <a:gd name="connsiteY13" fmla="*/ 1759370 h 1759370"/>
                <a:gd name="connsiteX14" fmla="*/ 0 w 1970887"/>
                <a:gd name="connsiteY14" fmla="*/ 1431645 h 1759370"/>
                <a:gd name="connsiteX15" fmla="*/ 42225 w 1970887"/>
                <a:gd name="connsiteY15" fmla="*/ 1316276 h 1759370"/>
                <a:gd name="connsiteX16" fmla="*/ 1811860 w 1970887"/>
                <a:gd name="connsiteY16" fmla="*/ 8030 h 175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0887" h="1759370">
                  <a:moveTo>
                    <a:pt x="1970887" y="0"/>
                  </a:moveTo>
                  <a:lnTo>
                    <a:pt x="1970887" y="1060818"/>
                  </a:lnTo>
                  <a:lnTo>
                    <a:pt x="1920323" y="1063371"/>
                  </a:lnTo>
                  <a:cubicBezTo>
                    <a:pt x="1818682" y="1073694"/>
                    <a:pt x="1721133" y="1097861"/>
                    <a:pt x="1629593" y="1133957"/>
                  </a:cubicBezTo>
                  <a:lnTo>
                    <a:pt x="1543080" y="1174975"/>
                  </a:lnTo>
                  <a:lnTo>
                    <a:pt x="1478410" y="1085965"/>
                  </a:lnTo>
                  <a:lnTo>
                    <a:pt x="1636973" y="970762"/>
                  </a:lnTo>
                  <a:lnTo>
                    <a:pt x="1097156" y="859109"/>
                  </a:lnTo>
                  <a:lnTo>
                    <a:pt x="1036532" y="1407008"/>
                  </a:lnTo>
                  <a:lnTo>
                    <a:pt x="1195377" y="1291601"/>
                  </a:lnTo>
                  <a:lnTo>
                    <a:pt x="1258039" y="1377848"/>
                  </a:lnTo>
                  <a:lnTo>
                    <a:pt x="1167777" y="1478362"/>
                  </a:lnTo>
                  <a:cubicBezTo>
                    <a:pt x="1107933" y="1554513"/>
                    <a:pt x="1057929" y="1638762"/>
                    <a:pt x="1019679" y="1729194"/>
                  </a:cubicBezTo>
                  <a:lnTo>
                    <a:pt x="1008634" y="1759370"/>
                  </a:lnTo>
                  <a:lnTo>
                    <a:pt x="0" y="1431645"/>
                  </a:lnTo>
                  <a:lnTo>
                    <a:pt x="42225" y="1316276"/>
                  </a:lnTo>
                  <a:cubicBezTo>
                    <a:pt x="342844" y="605534"/>
                    <a:pt x="1013017" y="89157"/>
                    <a:pt x="1811860" y="8030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4633851" y="1270285"/>
              <a:ext cx="1970886" cy="1759372"/>
            </a:xfrm>
            <a:custGeom>
              <a:avLst/>
              <a:gdLst>
                <a:gd name="connsiteX0" fmla="*/ 0 w 1970886"/>
                <a:gd name="connsiteY0" fmla="*/ 0 h 1759372"/>
                <a:gd name="connsiteX1" fmla="*/ 159025 w 1970886"/>
                <a:gd name="connsiteY1" fmla="*/ 8030 h 1759372"/>
                <a:gd name="connsiteX2" fmla="*/ 1928660 w 1970886"/>
                <a:gd name="connsiteY2" fmla="*/ 1316276 h 1759372"/>
                <a:gd name="connsiteX3" fmla="*/ 1970886 w 1970886"/>
                <a:gd name="connsiteY3" fmla="*/ 1431646 h 1759372"/>
                <a:gd name="connsiteX4" fmla="*/ 962251 w 1970886"/>
                <a:gd name="connsiteY4" fmla="*/ 1759372 h 1759372"/>
                <a:gd name="connsiteX5" fmla="*/ 951206 w 1970886"/>
                <a:gd name="connsiteY5" fmla="*/ 1729194 h 1759372"/>
                <a:gd name="connsiteX6" fmla="*/ 803109 w 1970886"/>
                <a:gd name="connsiteY6" fmla="*/ 1478362 h 1759372"/>
                <a:gd name="connsiteX7" fmla="*/ 712846 w 1970886"/>
                <a:gd name="connsiteY7" fmla="*/ 1377847 h 1759372"/>
                <a:gd name="connsiteX8" fmla="*/ 775507 w 1970886"/>
                <a:gd name="connsiteY8" fmla="*/ 1291601 h 1759372"/>
                <a:gd name="connsiteX9" fmla="*/ 934351 w 1970886"/>
                <a:gd name="connsiteY9" fmla="*/ 1407008 h 1759372"/>
                <a:gd name="connsiteX10" fmla="*/ 873727 w 1970886"/>
                <a:gd name="connsiteY10" fmla="*/ 859109 h 1759372"/>
                <a:gd name="connsiteX11" fmla="*/ 333909 w 1970886"/>
                <a:gd name="connsiteY11" fmla="*/ 970762 h 1759372"/>
                <a:gd name="connsiteX12" fmla="*/ 492474 w 1970886"/>
                <a:gd name="connsiteY12" fmla="*/ 1085966 h 1759372"/>
                <a:gd name="connsiteX13" fmla="*/ 427805 w 1970886"/>
                <a:gd name="connsiteY13" fmla="*/ 1174975 h 1759372"/>
                <a:gd name="connsiteX14" fmla="*/ 341293 w 1970886"/>
                <a:gd name="connsiteY14" fmla="*/ 1133957 h 1759372"/>
                <a:gd name="connsiteX15" fmla="*/ 50562 w 1970886"/>
                <a:gd name="connsiteY15" fmla="*/ 1063371 h 1759372"/>
                <a:gd name="connsiteX16" fmla="*/ 0 w 1970886"/>
                <a:gd name="connsiteY16" fmla="*/ 1060818 h 175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70886" h="1759372">
                  <a:moveTo>
                    <a:pt x="0" y="0"/>
                  </a:moveTo>
                  <a:lnTo>
                    <a:pt x="159025" y="8030"/>
                  </a:lnTo>
                  <a:cubicBezTo>
                    <a:pt x="957868" y="89157"/>
                    <a:pt x="1628041" y="605534"/>
                    <a:pt x="1928660" y="1316276"/>
                  </a:cubicBezTo>
                  <a:lnTo>
                    <a:pt x="1970886" y="1431646"/>
                  </a:lnTo>
                  <a:lnTo>
                    <a:pt x="962251" y="1759372"/>
                  </a:lnTo>
                  <a:lnTo>
                    <a:pt x="951206" y="1729194"/>
                  </a:lnTo>
                  <a:cubicBezTo>
                    <a:pt x="912957" y="1638762"/>
                    <a:pt x="862953" y="1554513"/>
                    <a:pt x="803109" y="1478362"/>
                  </a:cubicBezTo>
                  <a:lnTo>
                    <a:pt x="712846" y="1377847"/>
                  </a:lnTo>
                  <a:lnTo>
                    <a:pt x="775507" y="1291601"/>
                  </a:lnTo>
                  <a:lnTo>
                    <a:pt x="934351" y="1407008"/>
                  </a:lnTo>
                  <a:lnTo>
                    <a:pt x="873727" y="859109"/>
                  </a:lnTo>
                  <a:lnTo>
                    <a:pt x="333909" y="970762"/>
                  </a:lnTo>
                  <a:lnTo>
                    <a:pt x="492474" y="1085966"/>
                  </a:lnTo>
                  <a:lnTo>
                    <a:pt x="427805" y="1174975"/>
                  </a:lnTo>
                  <a:lnTo>
                    <a:pt x="341293" y="1133957"/>
                  </a:lnTo>
                  <a:cubicBezTo>
                    <a:pt x="249753" y="1097861"/>
                    <a:pt x="152204" y="1073694"/>
                    <a:pt x="50562" y="1063371"/>
                  </a:cubicBezTo>
                  <a:lnTo>
                    <a:pt x="0" y="1060818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2411724" y="2819254"/>
              <a:ext cx="1465138" cy="2317099"/>
            </a:xfrm>
            <a:custGeom>
              <a:avLst/>
              <a:gdLst>
                <a:gd name="connsiteX0" fmla="*/ 88324 w 1465138"/>
                <a:gd name="connsiteY0" fmla="*/ 0 h 2317099"/>
                <a:gd name="connsiteX1" fmla="*/ 1098192 w 1465138"/>
                <a:gd name="connsiteY1" fmla="*/ 328125 h 2317099"/>
                <a:gd name="connsiteX2" fmla="*/ 1083155 w 1465138"/>
                <a:gd name="connsiteY2" fmla="*/ 386605 h 2317099"/>
                <a:gd name="connsiteX3" fmla="*/ 1060818 w 1465138"/>
                <a:gd name="connsiteY3" fmla="*/ 608184 h 2317099"/>
                <a:gd name="connsiteX4" fmla="*/ 1067988 w 1465138"/>
                <a:gd name="connsiteY4" fmla="*/ 734432 h 2317099"/>
                <a:gd name="connsiteX5" fmla="*/ 1074208 w 1465138"/>
                <a:gd name="connsiteY5" fmla="*/ 770614 h 2317099"/>
                <a:gd name="connsiteX6" fmla="*/ 981217 w 1465138"/>
                <a:gd name="connsiteY6" fmla="*/ 800829 h 2317099"/>
                <a:gd name="connsiteX7" fmla="*/ 919480 w 1465138"/>
                <a:gd name="connsiteY7" fmla="*/ 610822 h 2317099"/>
                <a:gd name="connsiteX8" fmla="*/ 646478 w 1465138"/>
                <a:gd name="connsiteY8" fmla="*/ 1089716 h 2317099"/>
                <a:gd name="connsiteX9" fmla="*/ 1148828 w 1465138"/>
                <a:gd name="connsiteY9" fmla="*/ 1316683 h 2317099"/>
                <a:gd name="connsiteX10" fmla="*/ 1089326 w 1465138"/>
                <a:gd name="connsiteY10" fmla="*/ 1133554 h 2317099"/>
                <a:gd name="connsiteX11" fmla="*/ 1179865 w 1465138"/>
                <a:gd name="connsiteY11" fmla="*/ 1104136 h 2317099"/>
                <a:gd name="connsiteX12" fmla="*/ 1226943 w 1465138"/>
                <a:gd name="connsiteY12" fmla="*/ 1189583 h 2317099"/>
                <a:gd name="connsiteX13" fmla="*/ 1460919 w 1465138"/>
                <a:gd name="connsiteY13" fmla="*/ 1456579 h 2317099"/>
                <a:gd name="connsiteX14" fmla="*/ 1465138 w 1465138"/>
                <a:gd name="connsiteY14" fmla="*/ 1459734 h 2317099"/>
                <a:gd name="connsiteX15" fmla="*/ 842226 w 1465138"/>
                <a:gd name="connsiteY15" fmla="*/ 2317099 h 2317099"/>
                <a:gd name="connsiteX16" fmla="*/ 786140 w 1465138"/>
                <a:gd name="connsiteY16" fmla="*/ 2275158 h 2317099"/>
                <a:gd name="connsiteX17" fmla="*/ 0 w 1465138"/>
                <a:gd name="connsiteY17" fmla="*/ 608184 h 2317099"/>
                <a:gd name="connsiteX18" fmla="*/ 43889 w 1465138"/>
                <a:gd name="connsiteY18" fmla="*/ 172813 h 231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5138" h="2317099">
                  <a:moveTo>
                    <a:pt x="88324" y="0"/>
                  </a:moveTo>
                  <a:lnTo>
                    <a:pt x="1098192" y="328125"/>
                  </a:lnTo>
                  <a:lnTo>
                    <a:pt x="1083155" y="386605"/>
                  </a:lnTo>
                  <a:cubicBezTo>
                    <a:pt x="1068509" y="458177"/>
                    <a:pt x="1060818" y="532282"/>
                    <a:pt x="1060818" y="608184"/>
                  </a:cubicBezTo>
                  <a:cubicBezTo>
                    <a:pt x="1060818" y="650879"/>
                    <a:pt x="1063252" y="693005"/>
                    <a:pt x="1067988" y="734432"/>
                  </a:cubicBezTo>
                  <a:lnTo>
                    <a:pt x="1074208" y="770614"/>
                  </a:lnTo>
                  <a:lnTo>
                    <a:pt x="981217" y="800829"/>
                  </a:lnTo>
                  <a:lnTo>
                    <a:pt x="919480" y="610822"/>
                  </a:lnTo>
                  <a:lnTo>
                    <a:pt x="646478" y="1089716"/>
                  </a:lnTo>
                  <a:lnTo>
                    <a:pt x="1148828" y="1316683"/>
                  </a:lnTo>
                  <a:lnTo>
                    <a:pt x="1089326" y="1133554"/>
                  </a:lnTo>
                  <a:lnTo>
                    <a:pt x="1179865" y="1104136"/>
                  </a:lnTo>
                  <a:lnTo>
                    <a:pt x="1226943" y="1189583"/>
                  </a:lnTo>
                  <a:cubicBezTo>
                    <a:pt x="1290115" y="1290779"/>
                    <a:pt x="1369287" y="1380958"/>
                    <a:pt x="1460919" y="1456579"/>
                  </a:cubicBezTo>
                  <a:lnTo>
                    <a:pt x="1465138" y="1459734"/>
                  </a:lnTo>
                  <a:lnTo>
                    <a:pt x="842226" y="2317099"/>
                  </a:lnTo>
                  <a:lnTo>
                    <a:pt x="786140" y="2275158"/>
                  </a:lnTo>
                  <a:cubicBezTo>
                    <a:pt x="306025" y="1878932"/>
                    <a:pt x="0" y="1279296"/>
                    <a:pt x="0" y="608184"/>
                  </a:cubicBezTo>
                  <a:cubicBezTo>
                    <a:pt x="0" y="459048"/>
                    <a:pt x="15112" y="313442"/>
                    <a:pt x="43889" y="172813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267140" y="2819255"/>
              <a:ext cx="1465137" cy="2317097"/>
            </a:xfrm>
            <a:custGeom>
              <a:avLst/>
              <a:gdLst>
                <a:gd name="connsiteX0" fmla="*/ 1376813 w 1465137"/>
                <a:gd name="connsiteY0" fmla="*/ 0 h 2317097"/>
                <a:gd name="connsiteX1" fmla="*/ 1421248 w 1465137"/>
                <a:gd name="connsiteY1" fmla="*/ 172812 h 2317097"/>
                <a:gd name="connsiteX2" fmla="*/ 1465137 w 1465137"/>
                <a:gd name="connsiteY2" fmla="*/ 608183 h 2317097"/>
                <a:gd name="connsiteX3" fmla="*/ 678997 w 1465137"/>
                <a:gd name="connsiteY3" fmla="*/ 2275157 h 2317097"/>
                <a:gd name="connsiteX4" fmla="*/ 622912 w 1465137"/>
                <a:gd name="connsiteY4" fmla="*/ 2317097 h 2317097"/>
                <a:gd name="connsiteX5" fmla="*/ 0 w 1465137"/>
                <a:gd name="connsiteY5" fmla="*/ 1459732 h 2317097"/>
                <a:gd name="connsiteX6" fmla="*/ 4218 w 1465137"/>
                <a:gd name="connsiteY6" fmla="*/ 1456578 h 2317097"/>
                <a:gd name="connsiteX7" fmla="*/ 238194 w 1465137"/>
                <a:gd name="connsiteY7" fmla="*/ 1189582 h 2317097"/>
                <a:gd name="connsiteX8" fmla="*/ 285272 w 1465137"/>
                <a:gd name="connsiteY8" fmla="*/ 1104135 h 2317097"/>
                <a:gd name="connsiteX9" fmla="*/ 375810 w 1465137"/>
                <a:gd name="connsiteY9" fmla="*/ 1133553 h 2317097"/>
                <a:gd name="connsiteX10" fmla="*/ 316308 w 1465137"/>
                <a:gd name="connsiteY10" fmla="*/ 1316681 h 2317097"/>
                <a:gd name="connsiteX11" fmla="*/ 818657 w 1465137"/>
                <a:gd name="connsiteY11" fmla="*/ 1089714 h 2317097"/>
                <a:gd name="connsiteX12" fmla="*/ 545656 w 1465137"/>
                <a:gd name="connsiteY12" fmla="*/ 610820 h 2317097"/>
                <a:gd name="connsiteX13" fmla="*/ 483919 w 1465137"/>
                <a:gd name="connsiteY13" fmla="*/ 800828 h 2317097"/>
                <a:gd name="connsiteX14" fmla="*/ 390929 w 1465137"/>
                <a:gd name="connsiteY14" fmla="*/ 770613 h 2317097"/>
                <a:gd name="connsiteX15" fmla="*/ 397150 w 1465137"/>
                <a:gd name="connsiteY15" fmla="*/ 734431 h 2317097"/>
                <a:gd name="connsiteX16" fmla="*/ 404319 w 1465137"/>
                <a:gd name="connsiteY16" fmla="*/ 608183 h 2317097"/>
                <a:gd name="connsiteX17" fmla="*/ 381982 w 1465137"/>
                <a:gd name="connsiteY17" fmla="*/ 386604 h 2317097"/>
                <a:gd name="connsiteX18" fmla="*/ 366946 w 1465137"/>
                <a:gd name="connsiteY18" fmla="*/ 328125 h 23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5137" h="2317097">
                  <a:moveTo>
                    <a:pt x="1376813" y="0"/>
                  </a:moveTo>
                  <a:lnTo>
                    <a:pt x="1421248" y="172812"/>
                  </a:lnTo>
                  <a:cubicBezTo>
                    <a:pt x="1450025" y="313441"/>
                    <a:pt x="1465137" y="459047"/>
                    <a:pt x="1465137" y="608183"/>
                  </a:cubicBezTo>
                  <a:cubicBezTo>
                    <a:pt x="1465137" y="1279295"/>
                    <a:pt x="1159113" y="1878931"/>
                    <a:pt x="678997" y="2275157"/>
                  </a:cubicBezTo>
                  <a:lnTo>
                    <a:pt x="622912" y="2317097"/>
                  </a:lnTo>
                  <a:lnTo>
                    <a:pt x="0" y="1459732"/>
                  </a:lnTo>
                  <a:lnTo>
                    <a:pt x="4218" y="1456578"/>
                  </a:lnTo>
                  <a:cubicBezTo>
                    <a:pt x="95850" y="1380957"/>
                    <a:pt x="175022" y="1290778"/>
                    <a:pt x="238194" y="1189582"/>
                  </a:cubicBezTo>
                  <a:lnTo>
                    <a:pt x="285272" y="1104135"/>
                  </a:lnTo>
                  <a:lnTo>
                    <a:pt x="375810" y="1133553"/>
                  </a:lnTo>
                  <a:lnTo>
                    <a:pt x="316308" y="1316681"/>
                  </a:lnTo>
                  <a:lnTo>
                    <a:pt x="818657" y="1089714"/>
                  </a:lnTo>
                  <a:lnTo>
                    <a:pt x="545656" y="610820"/>
                  </a:lnTo>
                  <a:lnTo>
                    <a:pt x="483919" y="800828"/>
                  </a:lnTo>
                  <a:lnTo>
                    <a:pt x="390929" y="770613"/>
                  </a:lnTo>
                  <a:lnTo>
                    <a:pt x="397150" y="734431"/>
                  </a:lnTo>
                  <a:cubicBezTo>
                    <a:pt x="401886" y="693004"/>
                    <a:pt x="404319" y="650878"/>
                    <a:pt x="404319" y="608183"/>
                  </a:cubicBezTo>
                  <a:cubicBezTo>
                    <a:pt x="404319" y="532281"/>
                    <a:pt x="396628" y="458176"/>
                    <a:pt x="381982" y="386604"/>
                  </a:cubicBezTo>
                  <a:lnTo>
                    <a:pt x="366946" y="328125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3353025" y="4351260"/>
              <a:ext cx="2437952" cy="1236455"/>
            </a:xfrm>
            <a:custGeom>
              <a:avLst/>
              <a:gdLst>
                <a:gd name="connsiteX0" fmla="*/ 1813721 w 2437952"/>
                <a:gd name="connsiteY0" fmla="*/ 0 h 1236455"/>
                <a:gd name="connsiteX1" fmla="*/ 2437952 w 2437952"/>
                <a:gd name="connsiteY1" fmla="*/ 859180 h 1236455"/>
                <a:gd name="connsiteX2" fmla="*/ 2426806 w 2437952"/>
                <a:gd name="connsiteY2" fmla="*/ 867514 h 1236455"/>
                <a:gd name="connsiteX3" fmla="*/ 1218975 w 2437952"/>
                <a:gd name="connsiteY3" fmla="*/ 1236455 h 1236455"/>
                <a:gd name="connsiteX4" fmla="*/ 11144 w 2437952"/>
                <a:gd name="connsiteY4" fmla="*/ 867514 h 1236455"/>
                <a:gd name="connsiteX5" fmla="*/ 0 w 2437952"/>
                <a:gd name="connsiteY5" fmla="*/ 859181 h 1236455"/>
                <a:gd name="connsiteX6" fmla="*/ 624231 w 2437952"/>
                <a:gd name="connsiteY6" fmla="*/ 1 h 1236455"/>
                <a:gd name="connsiteX7" fmla="*/ 694908 w 2437952"/>
                <a:gd name="connsiteY7" fmla="*/ 42938 h 1236455"/>
                <a:gd name="connsiteX8" fmla="*/ 944204 w 2437952"/>
                <a:gd name="connsiteY8" fmla="*/ 141024 h 1236455"/>
                <a:gd name="connsiteX9" fmla="*/ 1044051 w 2437952"/>
                <a:gd name="connsiteY9" fmla="*/ 160128 h 1236455"/>
                <a:gd name="connsiteX10" fmla="*/ 1044051 w 2437952"/>
                <a:gd name="connsiteY10" fmla="*/ 249921 h 1236455"/>
                <a:gd name="connsiteX11" fmla="*/ 847882 w 2437952"/>
                <a:gd name="connsiteY11" fmla="*/ 249921 h 1236455"/>
                <a:gd name="connsiteX12" fmla="*/ 1218975 w 2437952"/>
                <a:gd name="connsiteY12" fmla="*/ 657547 h 1236455"/>
                <a:gd name="connsiteX13" fmla="*/ 1590068 w 2437952"/>
                <a:gd name="connsiteY13" fmla="*/ 249921 h 1236455"/>
                <a:gd name="connsiteX14" fmla="*/ 1393899 w 2437952"/>
                <a:gd name="connsiteY14" fmla="*/ 249921 h 1236455"/>
                <a:gd name="connsiteX15" fmla="*/ 1393899 w 2437952"/>
                <a:gd name="connsiteY15" fmla="*/ 160128 h 1236455"/>
                <a:gd name="connsiteX16" fmla="*/ 1493747 w 2437952"/>
                <a:gd name="connsiteY16" fmla="*/ 141024 h 1236455"/>
                <a:gd name="connsiteX17" fmla="*/ 1743042 w 2437952"/>
                <a:gd name="connsiteY17" fmla="*/ 42938 h 123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7952" h="1236455">
                  <a:moveTo>
                    <a:pt x="1813721" y="0"/>
                  </a:moveTo>
                  <a:lnTo>
                    <a:pt x="2437952" y="859180"/>
                  </a:lnTo>
                  <a:lnTo>
                    <a:pt x="2426806" y="867514"/>
                  </a:lnTo>
                  <a:cubicBezTo>
                    <a:pt x="2082024" y="1100444"/>
                    <a:pt x="1666383" y="1236455"/>
                    <a:pt x="1218975" y="1236455"/>
                  </a:cubicBezTo>
                  <a:cubicBezTo>
                    <a:pt x="771568" y="1236455"/>
                    <a:pt x="355927" y="1100444"/>
                    <a:pt x="11144" y="867514"/>
                  </a:cubicBezTo>
                  <a:lnTo>
                    <a:pt x="0" y="859181"/>
                  </a:lnTo>
                  <a:lnTo>
                    <a:pt x="624231" y="1"/>
                  </a:lnTo>
                  <a:lnTo>
                    <a:pt x="694908" y="42938"/>
                  </a:lnTo>
                  <a:cubicBezTo>
                    <a:pt x="772801" y="85253"/>
                    <a:pt x="856380" y="118428"/>
                    <a:pt x="944204" y="141024"/>
                  </a:cubicBezTo>
                  <a:lnTo>
                    <a:pt x="1044051" y="160128"/>
                  </a:lnTo>
                  <a:lnTo>
                    <a:pt x="1044051" y="249921"/>
                  </a:lnTo>
                  <a:lnTo>
                    <a:pt x="847882" y="249921"/>
                  </a:lnTo>
                  <a:lnTo>
                    <a:pt x="1218975" y="657547"/>
                  </a:lnTo>
                  <a:lnTo>
                    <a:pt x="1590068" y="249921"/>
                  </a:lnTo>
                  <a:lnTo>
                    <a:pt x="1393899" y="249921"/>
                  </a:lnTo>
                  <a:lnTo>
                    <a:pt x="1393899" y="160128"/>
                  </a:lnTo>
                  <a:lnTo>
                    <a:pt x="1493747" y="141024"/>
                  </a:lnTo>
                  <a:cubicBezTo>
                    <a:pt x="1581571" y="118428"/>
                    <a:pt x="1665149" y="85253"/>
                    <a:pt x="1743042" y="42938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46" name="手繪多邊形 45"/>
            <p:cNvSpPr/>
            <p:nvPr/>
          </p:nvSpPr>
          <p:spPr>
            <a:xfrm rot="15120000">
              <a:off x="2988531" y="2083912"/>
              <a:ext cx="2892153" cy="2752658"/>
            </a:xfrm>
            <a:custGeom>
              <a:avLst/>
              <a:gdLst>
                <a:gd name="connsiteX0" fmla="*/ 2892153 w 2892153"/>
                <a:gd name="connsiteY0" fmla="*/ 1048756 h 2752658"/>
                <a:gd name="connsiteX1" fmla="*/ 2698075 w 2892153"/>
                <a:gd name="connsiteY1" fmla="*/ 1395746 h 2752658"/>
                <a:gd name="connsiteX2" fmla="*/ 2656353 w 2892153"/>
                <a:gd name="connsiteY2" fmla="*/ 1267338 h 2752658"/>
                <a:gd name="connsiteX3" fmla="*/ 2475070 w 2892153"/>
                <a:gd name="connsiteY3" fmla="*/ 1326240 h 2752658"/>
                <a:gd name="connsiteX4" fmla="*/ 2488699 w 2892153"/>
                <a:gd name="connsiteY4" fmla="*/ 1426761 h 2752658"/>
                <a:gd name="connsiteX5" fmla="*/ 2440536 w 2892153"/>
                <a:gd name="connsiteY5" fmla="*/ 1843912 h 2752658"/>
                <a:gd name="connsiteX6" fmla="*/ 2234305 w 2892153"/>
                <a:gd name="connsiteY6" fmla="*/ 2209704 h 2752658"/>
                <a:gd name="connsiteX7" fmla="*/ 2164196 w 2892153"/>
                <a:gd name="connsiteY7" fmla="*/ 2283014 h 2752658"/>
                <a:gd name="connsiteX8" fmla="*/ 2276235 w 2892153"/>
                <a:gd name="connsiteY8" fmla="*/ 2437222 h 2752658"/>
                <a:gd name="connsiteX9" fmla="*/ 2385466 w 2892153"/>
                <a:gd name="connsiteY9" fmla="*/ 2357861 h 2752658"/>
                <a:gd name="connsiteX10" fmla="*/ 2338521 w 2892153"/>
                <a:gd name="connsiteY10" fmla="*/ 2752658 h 2752658"/>
                <a:gd name="connsiteX11" fmla="*/ 1948540 w 2892153"/>
                <a:gd name="connsiteY11" fmla="*/ 2675305 h 2752658"/>
                <a:gd name="connsiteX12" fmla="*/ 2057771 w 2892153"/>
                <a:gd name="connsiteY12" fmla="*/ 2595944 h 2752658"/>
                <a:gd name="connsiteX13" fmla="*/ 1945736 w 2892153"/>
                <a:gd name="connsiteY13" fmla="*/ 2441740 h 2752658"/>
                <a:gd name="connsiteX14" fmla="*/ 1914901 w 2892153"/>
                <a:gd name="connsiteY14" fmla="*/ 2459352 h 2752658"/>
                <a:gd name="connsiteX15" fmla="*/ 1108039 w 2892153"/>
                <a:gd name="connsiteY15" fmla="*/ 2522854 h 2752658"/>
                <a:gd name="connsiteX16" fmla="*/ 935114 w 2892153"/>
                <a:gd name="connsiteY16" fmla="*/ 2449300 h 2752658"/>
                <a:gd name="connsiteX17" fmla="*/ 934218 w 2892153"/>
                <a:gd name="connsiteY17" fmla="*/ 2448716 h 2752658"/>
                <a:gd name="connsiteX18" fmla="*/ 829934 w 2892153"/>
                <a:gd name="connsiteY18" fmla="*/ 2592250 h 2752658"/>
                <a:gd name="connsiteX19" fmla="*/ 939165 w 2892153"/>
                <a:gd name="connsiteY19" fmla="*/ 2671611 h 2752658"/>
                <a:gd name="connsiteX20" fmla="*/ 549184 w 2892153"/>
                <a:gd name="connsiteY20" fmla="*/ 2748964 h 2752658"/>
                <a:gd name="connsiteX21" fmla="*/ 502240 w 2892153"/>
                <a:gd name="connsiteY21" fmla="*/ 2354167 h 2752658"/>
                <a:gd name="connsiteX22" fmla="*/ 611471 w 2892153"/>
                <a:gd name="connsiteY22" fmla="*/ 2433528 h 2752658"/>
                <a:gd name="connsiteX23" fmla="*/ 716787 w 2892153"/>
                <a:gd name="connsiteY23" fmla="*/ 2288573 h 2752658"/>
                <a:gd name="connsiteX24" fmla="*/ 650729 w 2892153"/>
                <a:gd name="connsiteY24" fmla="*/ 2226951 h 2752658"/>
                <a:gd name="connsiteX25" fmla="*/ 383673 w 2892153"/>
                <a:gd name="connsiteY25" fmla="*/ 1399683 h 2752658"/>
                <a:gd name="connsiteX26" fmla="*/ 395950 w 2892153"/>
                <a:gd name="connsiteY26" fmla="*/ 1324891 h 2752658"/>
                <a:gd name="connsiteX27" fmla="*/ 235800 w 2892153"/>
                <a:gd name="connsiteY27" fmla="*/ 1272855 h 2752658"/>
                <a:gd name="connsiteX28" fmla="*/ 194078 w 2892153"/>
                <a:gd name="connsiteY28" fmla="*/ 1401263 h 2752658"/>
                <a:gd name="connsiteX29" fmla="*/ 0 w 2892153"/>
                <a:gd name="connsiteY29" fmla="*/ 1054272 h 2752658"/>
                <a:gd name="connsiteX30" fmla="*/ 360968 w 2892153"/>
                <a:gd name="connsiteY30" fmla="*/ 887627 h 2752658"/>
                <a:gd name="connsiteX31" fmla="*/ 319246 w 2892153"/>
                <a:gd name="connsiteY31" fmla="*/ 1016036 h 2752658"/>
                <a:gd name="connsiteX32" fmla="*/ 478537 w 2892153"/>
                <a:gd name="connsiteY32" fmla="*/ 1067793 h 2752658"/>
                <a:gd name="connsiteX33" fmla="*/ 484555 w 2892153"/>
                <a:gd name="connsiteY33" fmla="*/ 1052875 h 2752658"/>
                <a:gd name="connsiteX34" fmla="*/ 1242769 w 2892153"/>
                <a:gd name="connsiteY34" fmla="*/ 477038 h 2752658"/>
                <a:gd name="connsiteX35" fmla="*/ 1307357 w 2892153"/>
                <a:gd name="connsiteY35" fmla="*/ 468280 h 2752658"/>
                <a:gd name="connsiteX36" fmla="*/ 1307357 w 2892153"/>
                <a:gd name="connsiteY36" fmla="*/ 291805 h 2752658"/>
                <a:gd name="connsiteX37" fmla="*/ 1172340 w 2892153"/>
                <a:gd name="connsiteY37" fmla="*/ 291805 h 2752658"/>
                <a:gd name="connsiteX38" fmla="*/ 1442375 w 2892153"/>
                <a:gd name="connsiteY38" fmla="*/ 0 h 2752658"/>
                <a:gd name="connsiteX39" fmla="*/ 1712409 w 2892153"/>
                <a:gd name="connsiteY39" fmla="*/ 291805 h 2752658"/>
                <a:gd name="connsiteX40" fmla="*/ 1577392 w 2892153"/>
                <a:gd name="connsiteY40" fmla="*/ 291805 h 2752658"/>
                <a:gd name="connsiteX41" fmla="*/ 1577392 w 2892153"/>
                <a:gd name="connsiteY41" fmla="*/ 470114 h 2752658"/>
                <a:gd name="connsiteX42" fmla="*/ 1657079 w 2892153"/>
                <a:gd name="connsiteY42" fmla="*/ 483196 h 2752658"/>
                <a:gd name="connsiteX43" fmla="*/ 1761595 w 2892153"/>
                <a:gd name="connsiteY43" fmla="*/ 511415 h 2752658"/>
                <a:gd name="connsiteX44" fmla="*/ 2377035 w 2892153"/>
                <a:gd name="connsiteY44" fmla="*/ 1037050 h 2752658"/>
                <a:gd name="connsiteX45" fmla="*/ 2391628 w 2892153"/>
                <a:gd name="connsiteY45" fmla="*/ 1069420 h 2752658"/>
                <a:gd name="connsiteX46" fmla="*/ 2572907 w 2892153"/>
                <a:gd name="connsiteY46" fmla="*/ 1010519 h 2752658"/>
                <a:gd name="connsiteX47" fmla="*/ 2531185 w 2892153"/>
                <a:gd name="connsiteY47" fmla="*/ 882110 h 275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92153" h="2752658">
                  <a:moveTo>
                    <a:pt x="2892153" y="1048756"/>
                  </a:moveTo>
                  <a:lnTo>
                    <a:pt x="2698075" y="1395746"/>
                  </a:lnTo>
                  <a:lnTo>
                    <a:pt x="2656353" y="1267338"/>
                  </a:lnTo>
                  <a:lnTo>
                    <a:pt x="2475070" y="1326240"/>
                  </a:lnTo>
                  <a:lnTo>
                    <a:pt x="2488699" y="1426761"/>
                  </a:lnTo>
                  <a:cubicBezTo>
                    <a:pt x="2500496" y="1563620"/>
                    <a:pt x="2485655" y="1705051"/>
                    <a:pt x="2440536" y="1843912"/>
                  </a:cubicBezTo>
                  <a:cubicBezTo>
                    <a:pt x="2395418" y="1982773"/>
                    <a:pt x="2324293" y="2105917"/>
                    <a:pt x="2234305" y="2209704"/>
                  </a:cubicBezTo>
                  <a:lnTo>
                    <a:pt x="2164196" y="2283014"/>
                  </a:lnTo>
                  <a:lnTo>
                    <a:pt x="2276235" y="2437222"/>
                  </a:lnTo>
                  <a:lnTo>
                    <a:pt x="2385466" y="2357861"/>
                  </a:lnTo>
                  <a:lnTo>
                    <a:pt x="2338521" y="2752658"/>
                  </a:lnTo>
                  <a:lnTo>
                    <a:pt x="1948540" y="2675305"/>
                  </a:lnTo>
                  <a:lnTo>
                    <a:pt x="2057771" y="2595944"/>
                  </a:lnTo>
                  <a:lnTo>
                    <a:pt x="1945736" y="2441740"/>
                  </a:lnTo>
                  <a:lnTo>
                    <a:pt x="1914901" y="2459352"/>
                  </a:lnTo>
                  <a:cubicBezTo>
                    <a:pt x="1673766" y="2582216"/>
                    <a:pt x="1385761" y="2613091"/>
                    <a:pt x="1108039" y="2522854"/>
                  </a:cubicBezTo>
                  <a:cubicBezTo>
                    <a:pt x="1047287" y="2503114"/>
                    <a:pt x="989544" y="2478397"/>
                    <a:pt x="935114" y="2449300"/>
                  </a:cubicBezTo>
                  <a:lnTo>
                    <a:pt x="934218" y="2448716"/>
                  </a:lnTo>
                  <a:lnTo>
                    <a:pt x="829934" y="2592250"/>
                  </a:lnTo>
                  <a:lnTo>
                    <a:pt x="939165" y="2671611"/>
                  </a:lnTo>
                  <a:lnTo>
                    <a:pt x="549184" y="2748964"/>
                  </a:lnTo>
                  <a:lnTo>
                    <a:pt x="502240" y="2354167"/>
                  </a:lnTo>
                  <a:lnTo>
                    <a:pt x="611471" y="2433528"/>
                  </a:lnTo>
                  <a:lnTo>
                    <a:pt x="716787" y="2288573"/>
                  </a:lnTo>
                  <a:lnTo>
                    <a:pt x="650729" y="2226951"/>
                  </a:lnTo>
                  <a:cubicBezTo>
                    <a:pt x="450938" y="2005842"/>
                    <a:pt x="349218" y="1705158"/>
                    <a:pt x="383673" y="1399683"/>
                  </a:cubicBezTo>
                  <a:lnTo>
                    <a:pt x="395950" y="1324891"/>
                  </a:lnTo>
                  <a:lnTo>
                    <a:pt x="235800" y="1272855"/>
                  </a:lnTo>
                  <a:lnTo>
                    <a:pt x="194078" y="1401263"/>
                  </a:lnTo>
                  <a:lnTo>
                    <a:pt x="0" y="1054272"/>
                  </a:lnTo>
                  <a:lnTo>
                    <a:pt x="360968" y="887627"/>
                  </a:lnTo>
                  <a:lnTo>
                    <a:pt x="319246" y="1016036"/>
                  </a:lnTo>
                  <a:lnTo>
                    <a:pt x="478537" y="1067793"/>
                  </a:lnTo>
                  <a:lnTo>
                    <a:pt x="484555" y="1052875"/>
                  </a:lnTo>
                  <a:cubicBezTo>
                    <a:pt x="634113" y="745776"/>
                    <a:pt x="920030" y="536925"/>
                    <a:pt x="1242769" y="477038"/>
                  </a:cubicBezTo>
                  <a:lnTo>
                    <a:pt x="1307357" y="468280"/>
                  </a:lnTo>
                  <a:lnTo>
                    <a:pt x="1307357" y="291805"/>
                  </a:lnTo>
                  <a:lnTo>
                    <a:pt x="1172340" y="291805"/>
                  </a:lnTo>
                  <a:lnTo>
                    <a:pt x="1442375" y="0"/>
                  </a:lnTo>
                  <a:lnTo>
                    <a:pt x="1712409" y="291805"/>
                  </a:lnTo>
                  <a:lnTo>
                    <a:pt x="1577392" y="291805"/>
                  </a:lnTo>
                  <a:lnTo>
                    <a:pt x="1577392" y="470114"/>
                  </a:lnTo>
                  <a:lnTo>
                    <a:pt x="1657079" y="483196"/>
                  </a:lnTo>
                  <a:cubicBezTo>
                    <a:pt x="1692004" y="490748"/>
                    <a:pt x="1726880" y="500135"/>
                    <a:pt x="1761595" y="511415"/>
                  </a:cubicBezTo>
                  <a:cubicBezTo>
                    <a:pt x="2039317" y="601652"/>
                    <a:pt x="2254171" y="795915"/>
                    <a:pt x="2377035" y="1037050"/>
                  </a:cubicBezTo>
                  <a:lnTo>
                    <a:pt x="2391628" y="1069420"/>
                  </a:lnTo>
                  <a:lnTo>
                    <a:pt x="2572907" y="1010519"/>
                  </a:lnTo>
                  <a:lnTo>
                    <a:pt x="2531185" y="8821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2145960" y="550638"/>
            <a:ext cx="5032080" cy="5028444"/>
            <a:chOff x="2411724" y="1270286"/>
            <a:chExt cx="4320552" cy="4317429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30" name="手繪多邊形 29"/>
            <p:cNvSpPr/>
            <p:nvPr/>
          </p:nvSpPr>
          <p:spPr>
            <a:xfrm>
              <a:off x="2411724" y="1270286"/>
              <a:ext cx="2098427" cy="3183402"/>
            </a:xfrm>
            <a:custGeom>
              <a:avLst/>
              <a:gdLst>
                <a:gd name="connsiteX0" fmla="*/ 2098427 w 2098427"/>
                <a:gd name="connsiteY0" fmla="*/ 0 h 3183402"/>
                <a:gd name="connsiteX1" fmla="*/ 2098427 w 2098427"/>
                <a:gd name="connsiteY1" fmla="*/ 1060818 h 3183402"/>
                <a:gd name="connsiteX2" fmla="*/ 2047863 w 2098427"/>
                <a:gd name="connsiteY2" fmla="*/ 1063371 h 3183402"/>
                <a:gd name="connsiteX3" fmla="*/ 1346437 w 2098427"/>
                <a:gd name="connsiteY3" fmla="*/ 1417903 h 3183402"/>
                <a:gd name="connsiteX4" fmla="*/ 1320109 w 2098427"/>
                <a:gd name="connsiteY4" fmla="*/ 1452682 h 3183402"/>
                <a:gd name="connsiteX5" fmla="*/ 1225367 w 2098427"/>
                <a:gd name="connsiteY5" fmla="*/ 1397983 h 3183402"/>
                <a:gd name="connsiteX6" fmla="*/ 1320384 w 2098427"/>
                <a:gd name="connsiteY6" fmla="*/ 1233408 h 3183402"/>
                <a:gd name="connsiteX7" fmla="*/ 781823 w 2098427"/>
                <a:gd name="connsiteY7" fmla="*/ 1350971 h 3183402"/>
                <a:gd name="connsiteX8" fmla="*/ 949291 w 2098427"/>
                <a:gd name="connsiteY8" fmla="*/ 1876160 h 3183402"/>
                <a:gd name="connsiteX9" fmla="*/ 1050443 w 2098427"/>
                <a:gd name="connsiteY9" fmla="*/ 1700960 h 3183402"/>
                <a:gd name="connsiteX10" fmla="*/ 1138159 w 2098427"/>
                <a:gd name="connsiteY10" fmla="*/ 1751603 h 3183402"/>
                <a:gd name="connsiteX11" fmla="*/ 1137080 w 2098427"/>
                <a:gd name="connsiteY11" fmla="*/ 1754010 h 3183402"/>
                <a:gd name="connsiteX12" fmla="*/ 1060818 w 2098427"/>
                <a:gd name="connsiteY12" fmla="*/ 2157153 h 3183402"/>
                <a:gd name="connsiteX13" fmla="*/ 1147219 w 2098427"/>
                <a:gd name="connsiteY13" fmla="*/ 2585112 h 3183402"/>
                <a:gd name="connsiteX14" fmla="*/ 1179449 w 2098427"/>
                <a:gd name="connsiteY14" fmla="*/ 2652017 h 3183402"/>
                <a:gd name="connsiteX15" fmla="*/ 259063 w 2098427"/>
                <a:gd name="connsiteY15" fmla="*/ 3183402 h 3183402"/>
                <a:gd name="connsiteX16" fmla="*/ 169765 w 2098427"/>
                <a:gd name="connsiteY16" fmla="*/ 2998030 h 3183402"/>
                <a:gd name="connsiteX17" fmla="*/ 0 w 2098427"/>
                <a:gd name="connsiteY17" fmla="*/ 2157153 h 3183402"/>
                <a:gd name="connsiteX18" fmla="*/ 1939400 w 2098427"/>
                <a:gd name="connsiteY18" fmla="*/ 8030 h 318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427" h="3183402">
                  <a:moveTo>
                    <a:pt x="2098427" y="0"/>
                  </a:moveTo>
                  <a:lnTo>
                    <a:pt x="2098427" y="1060818"/>
                  </a:lnTo>
                  <a:lnTo>
                    <a:pt x="2047863" y="1063371"/>
                  </a:lnTo>
                  <a:cubicBezTo>
                    <a:pt x="1770659" y="1091523"/>
                    <a:pt x="1523897" y="1222653"/>
                    <a:pt x="1346437" y="1417903"/>
                  </a:cubicBezTo>
                  <a:lnTo>
                    <a:pt x="1320109" y="1452682"/>
                  </a:lnTo>
                  <a:lnTo>
                    <a:pt x="1225367" y="1397983"/>
                  </a:lnTo>
                  <a:lnTo>
                    <a:pt x="1320384" y="1233408"/>
                  </a:lnTo>
                  <a:lnTo>
                    <a:pt x="781823" y="1350971"/>
                  </a:lnTo>
                  <a:lnTo>
                    <a:pt x="949291" y="1876160"/>
                  </a:lnTo>
                  <a:lnTo>
                    <a:pt x="1050443" y="1700960"/>
                  </a:lnTo>
                  <a:lnTo>
                    <a:pt x="1138159" y="1751603"/>
                  </a:lnTo>
                  <a:lnTo>
                    <a:pt x="1137080" y="1754010"/>
                  </a:lnTo>
                  <a:cubicBezTo>
                    <a:pt x="1087858" y="1878837"/>
                    <a:pt x="1060818" y="2014837"/>
                    <a:pt x="1060818" y="2157153"/>
                  </a:cubicBezTo>
                  <a:cubicBezTo>
                    <a:pt x="1060818" y="2308957"/>
                    <a:pt x="1091583" y="2453575"/>
                    <a:pt x="1147219" y="2585112"/>
                  </a:cubicBezTo>
                  <a:lnTo>
                    <a:pt x="1179449" y="2652017"/>
                  </a:lnTo>
                  <a:lnTo>
                    <a:pt x="259063" y="3183402"/>
                  </a:lnTo>
                  <a:lnTo>
                    <a:pt x="169765" y="2998030"/>
                  </a:lnTo>
                  <a:cubicBezTo>
                    <a:pt x="60449" y="2739578"/>
                    <a:pt x="0" y="2455425"/>
                    <a:pt x="0" y="2157153"/>
                  </a:cubicBezTo>
                  <a:cubicBezTo>
                    <a:pt x="0" y="1038634"/>
                    <a:pt x="850068" y="118658"/>
                    <a:pt x="1939400" y="8030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4633851" y="1270286"/>
              <a:ext cx="2098425" cy="3183401"/>
            </a:xfrm>
            <a:custGeom>
              <a:avLst/>
              <a:gdLst>
                <a:gd name="connsiteX0" fmla="*/ 0 w 2098425"/>
                <a:gd name="connsiteY0" fmla="*/ 0 h 3183401"/>
                <a:gd name="connsiteX1" fmla="*/ 159025 w 2098425"/>
                <a:gd name="connsiteY1" fmla="*/ 8030 h 3183401"/>
                <a:gd name="connsiteX2" fmla="*/ 2098425 w 2098425"/>
                <a:gd name="connsiteY2" fmla="*/ 2157153 h 3183401"/>
                <a:gd name="connsiteX3" fmla="*/ 1928660 w 2098425"/>
                <a:gd name="connsiteY3" fmla="*/ 2998030 h 3183401"/>
                <a:gd name="connsiteX4" fmla="*/ 1839362 w 2098425"/>
                <a:gd name="connsiteY4" fmla="*/ 3183401 h 3183401"/>
                <a:gd name="connsiteX5" fmla="*/ 918977 w 2098425"/>
                <a:gd name="connsiteY5" fmla="*/ 2652016 h 3183401"/>
                <a:gd name="connsiteX6" fmla="*/ 951206 w 2098425"/>
                <a:gd name="connsiteY6" fmla="*/ 2585112 h 3183401"/>
                <a:gd name="connsiteX7" fmla="*/ 1037607 w 2098425"/>
                <a:gd name="connsiteY7" fmla="*/ 2157153 h 3183401"/>
                <a:gd name="connsiteX8" fmla="*/ 961345 w 2098425"/>
                <a:gd name="connsiteY8" fmla="*/ 1754010 h 3183401"/>
                <a:gd name="connsiteX9" fmla="*/ 960266 w 2098425"/>
                <a:gd name="connsiteY9" fmla="*/ 1751603 h 3183401"/>
                <a:gd name="connsiteX10" fmla="*/ 1047983 w 2098425"/>
                <a:gd name="connsiteY10" fmla="*/ 1700960 h 3183401"/>
                <a:gd name="connsiteX11" fmla="*/ 1149134 w 2098425"/>
                <a:gd name="connsiteY11" fmla="*/ 1876159 h 3183401"/>
                <a:gd name="connsiteX12" fmla="*/ 1316601 w 2098425"/>
                <a:gd name="connsiteY12" fmla="*/ 1350970 h 3183401"/>
                <a:gd name="connsiteX13" fmla="*/ 778041 w 2098425"/>
                <a:gd name="connsiteY13" fmla="*/ 1233407 h 3183401"/>
                <a:gd name="connsiteX14" fmla="*/ 873059 w 2098425"/>
                <a:gd name="connsiteY14" fmla="*/ 1397983 h 3183401"/>
                <a:gd name="connsiteX15" fmla="*/ 778316 w 2098425"/>
                <a:gd name="connsiteY15" fmla="*/ 1452682 h 3183401"/>
                <a:gd name="connsiteX16" fmla="*/ 751988 w 2098425"/>
                <a:gd name="connsiteY16" fmla="*/ 1417903 h 3183401"/>
                <a:gd name="connsiteX17" fmla="*/ 50562 w 2098425"/>
                <a:gd name="connsiteY17" fmla="*/ 1063371 h 3183401"/>
                <a:gd name="connsiteX18" fmla="*/ 0 w 2098425"/>
                <a:gd name="connsiteY18" fmla="*/ 1060818 h 318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425" h="3183401">
                  <a:moveTo>
                    <a:pt x="0" y="0"/>
                  </a:moveTo>
                  <a:lnTo>
                    <a:pt x="159025" y="8030"/>
                  </a:lnTo>
                  <a:cubicBezTo>
                    <a:pt x="1248357" y="118658"/>
                    <a:pt x="2098425" y="1038634"/>
                    <a:pt x="2098425" y="2157153"/>
                  </a:cubicBezTo>
                  <a:cubicBezTo>
                    <a:pt x="2098425" y="2455425"/>
                    <a:pt x="2037976" y="2739578"/>
                    <a:pt x="1928660" y="2998030"/>
                  </a:cubicBezTo>
                  <a:lnTo>
                    <a:pt x="1839362" y="3183401"/>
                  </a:lnTo>
                  <a:lnTo>
                    <a:pt x="918977" y="2652016"/>
                  </a:lnTo>
                  <a:lnTo>
                    <a:pt x="951206" y="2585112"/>
                  </a:lnTo>
                  <a:cubicBezTo>
                    <a:pt x="1006842" y="2453575"/>
                    <a:pt x="1037607" y="2308957"/>
                    <a:pt x="1037607" y="2157153"/>
                  </a:cubicBezTo>
                  <a:cubicBezTo>
                    <a:pt x="1037607" y="2014837"/>
                    <a:pt x="1010568" y="1878837"/>
                    <a:pt x="961345" y="1754010"/>
                  </a:cubicBezTo>
                  <a:lnTo>
                    <a:pt x="960266" y="1751603"/>
                  </a:lnTo>
                  <a:lnTo>
                    <a:pt x="1047983" y="1700960"/>
                  </a:lnTo>
                  <a:lnTo>
                    <a:pt x="1149134" y="1876159"/>
                  </a:lnTo>
                  <a:lnTo>
                    <a:pt x="1316601" y="1350970"/>
                  </a:lnTo>
                  <a:lnTo>
                    <a:pt x="778041" y="1233407"/>
                  </a:lnTo>
                  <a:lnTo>
                    <a:pt x="873059" y="1397983"/>
                  </a:lnTo>
                  <a:lnTo>
                    <a:pt x="778316" y="1452682"/>
                  </a:lnTo>
                  <a:lnTo>
                    <a:pt x="751988" y="1417903"/>
                  </a:lnTo>
                  <a:cubicBezTo>
                    <a:pt x="574528" y="1222653"/>
                    <a:pt x="327767" y="1091523"/>
                    <a:pt x="50562" y="1063371"/>
                  </a:cubicBezTo>
                  <a:lnTo>
                    <a:pt x="0" y="1060818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2734706" y="4029619"/>
              <a:ext cx="3674587" cy="1558096"/>
            </a:xfrm>
            <a:custGeom>
              <a:avLst/>
              <a:gdLst>
                <a:gd name="connsiteX0" fmla="*/ 917989 w 3674587"/>
                <a:gd name="connsiteY0" fmla="*/ 0 h 1558096"/>
                <a:gd name="connsiteX1" fmla="*/ 925605 w 3674587"/>
                <a:gd name="connsiteY1" fmla="*/ 12537 h 1558096"/>
                <a:gd name="connsiteX2" fmla="*/ 1562522 w 3674587"/>
                <a:gd name="connsiteY2" fmla="*/ 462664 h 1558096"/>
                <a:gd name="connsiteX3" fmla="*/ 1662370 w 3674587"/>
                <a:gd name="connsiteY3" fmla="*/ 481769 h 1558096"/>
                <a:gd name="connsiteX4" fmla="*/ 1662370 w 3674587"/>
                <a:gd name="connsiteY4" fmla="*/ 571562 h 1558096"/>
                <a:gd name="connsiteX5" fmla="*/ 1466201 w 3674587"/>
                <a:gd name="connsiteY5" fmla="*/ 571562 h 1558096"/>
                <a:gd name="connsiteX6" fmla="*/ 1837294 w 3674587"/>
                <a:gd name="connsiteY6" fmla="*/ 979188 h 1558096"/>
                <a:gd name="connsiteX7" fmla="*/ 2208387 w 3674587"/>
                <a:gd name="connsiteY7" fmla="*/ 571562 h 1558096"/>
                <a:gd name="connsiteX8" fmla="*/ 2012218 w 3674587"/>
                <a:gd name="connsiteY8" fmla="*/ 571562 h 1558096"/>
                <a:gd name="connsiteX9" fmla="*/ 2012218 w 3674587"/>
                <a:gd name="connsiteY9" fmla="*/ 481768 h 1558096"/>
                <a:gd name="connsiteX10" fmla="*/ 2112065 w 3674587"/>
                <a:gd name="connsiteY10" fmla="*/ 462664 h 1558096"/>
                <a:gd name="connsiteX11" fmla="*/ 2748981 w 3674587"/>
                <a:gd name="connsiteY11" fmla="*/ 12537 h 1558096"/>
                <a:gd name="connsiteX12" fmla="*/ 2756598 w 3674587"/>
                <a:gd name="connsiteY12" fmla="*/ 0 h 1558096"/>
                <a:gd name="connsiteX13" fmla="*/ 3674587 w 3674587"/>
                <a:gd name="connsiteY13" fmla="*/ 530001 h 1558096"/>
                <a:gd name="connsiteX14" fmla="*/ 3628628 w 3674587"/>
                <a:gd name="connsiteY14" fmla="*/ 605651 h 1558096"/>
                <a:gd name="connsiteX15" fmla="*/ 1837293 w 3674587"/>
                <a:gd name="connsiteY15" fmla="*/ 1558096 h 1558096"/>
                <a:gd name="connsiteX16" fmla="*/ 45958 w 3674587"/>
                <a:gd name="connsiteY16" fmla="*/ 605651 h 1558096"/>
                <a:gd name="connsiteX17" fmla="*/ 0 w 3674587"/>
                <a:gd name="connsiteY17" fmla="*/ 530002 h 15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4587" h="1558096">
                  <a:moveTo>
                    <a:pt x="917989" y="0"/>
                  </a:moveTo>
                  <a:lnTo>
                    <a:pt x="925605" y="12537"/>
                  </a:lnTo>
                  <a:cubicBezTo>
                    <a:pt x="1073791" y="231881"/>
                    <a:pt x="1299049" y="394876"/>
                    <a:pt x="1562522" y="462664"/>
                  </a:cubicBezTo>
                  <a:lnTo>
                    <a:pt x="1662370" y="481769"/>
                  </a:lnTo>
                  <a:lnTo>
                    <a:pt x="1662370" y="571562"/>
                  </a:lnTo>
                  <a:lnTo>
                    <a:pt x="1466201" y="571562"/>
                  </a:lnTo>
                  <a:lnTo>
                    <a:pt x="1837294" y="979188"/>
                  </a:lnTo>
                  <a:lnTo>
                    <a:pt x="2208387" y="571562"/>
                  </a:lnTo>
                  <a:lnTo>
                    <a:pt x="2012218" y="571562"/>
                  </a:lnTo>
                  <a:lnTo>
                    <a:pt x="2012218" y="481768"/>
                  </a:lnTo>
                  <a:lnTo>
                    <a:pt x="2112065" y="462664"/>
                  </a:lnTo>
                  <a:cubicBezTo>
                    <a:pt x="2375538" y="394876"/>
                    <a:pt x="2600796" y="231881"/>
                    <a:pt x="2748981" y="12537"/>
                  </a:cubicBezTo>
                  <a:lnTo>
                    <a:pt x="2756598" y="0"/>
                  </a:lnTo>
                  <a:lnTo>
                    <a:pt x="3674587" y="530001"/>
                  </a:lnTo>
                  <a:lnTo>
                    <a:pt x="3628628" y="605651"/>
                  </a:lnTo>
                  <a:cubicBezTo>
                    <a:pt x="3240411" y="1180288"/>
                    <a:pt x="2582973" y="1558096"/>
                    <a:pt x="1837293" y="1558096"/>
                  </a:cubicBezTo>
                  <a:cubicBezTo>
                    <a:pt x="1091614" y="1558096"/>
                    <a:pt x="434176" y="1180288"/>
                    <a:pt x="45958" y="605651"/>
                  </a:cubicBezTo>
                  <a:lnTo>
                    <a:pt x="0" y="530002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3" name="手繪多邊形 32"/>
            <p:cNvSpPr/>
            <p:nvPr/>
          </p:nvSpPr>
          <p:spPr>
            <a:xfrm rot="3600000">
              <a:off x="3463661" y="2020692"/>
              <a:ext cx="2632207" cy="2551241"/>
            </a:xfrm>
            <a:custGeom>
              <a:avLst/>
              <a:gdLst>
                <a:gd name="connsiteX0" fmla="*/ 420468 w 2632207"/>
                <a:gd name="connsiteY0" fmla="*/ 998432 h 2551241"/>
                <a:gd name="connsiteX1" fmla="*/ 1048982 w 2632207"/>
                <a:gd name="connsiteY1" fmla="*/ 516156 h 2551241"/>
                <a:gd name="connsiteX2" fmla="*/ 1173845 w 2632207"/>
                <a:gd name="connsiteY2" fmla="*/ 495205 h 2551241"/>
                <a:gd name="connsiteX3" fmla="*/ 1173845 w 2632207"/>
                <a:gd name="connsiteY3" fmla="*/ 291805 h 2551241"/>
                <a:gd name="connsiteX4" fmla="*/ 1038828 w 2632207"/>
                <a:gd name="connsiteY4" fmla="*/ 291805 h 2551241"/>
                <a:gd name="connsiteX5" fmla="*/ 1308863 w 2632207"/>
                <a:gd name="connsiteY5" fmla="*/ 0 h 2551241"/>
                <a:gd name="connsiteX6" fmla="*/ 1578897 w 2632207"/>
                <a:gd name="connsiteY6" fmla="*/ 291805 h 2551241"/>
                <a:gd name="connsiteX7" fmla="*/ 1443880 w 2632207"/>
                <a:gd name="connsiteY7" fmla="*/ 291805 h 2551241"/>
                <a:gd name="connsiteX8" fmla="*/ 1443880 w 2632207"/>
                <a:gd name="connsiteY8" fmla="*/ 488484 h 2551241"/>
                <a:gd name="connsiteX9" fmla="*/ 1444832 w 2632207"/>
                <a:gd name="connsiteY9" fmla="*/ 488555 h 2551241"/>
                <a:gd name="connsiteX10" fmla="*/ 1834429 w 2632207"/>
                <a:gd name="connsiteY10" fmla="*/ 619562 h 2551241"/>
                <a:gd name="connsiteX11" fmla="*/ 2299390 w 2632207"/>
                <a:gd name="connsiteY11" fmla="*/ 1842349 h 2551241"/>
                <a:gd name="connsiteX12" fmla="*/ 2272322 w 2632207"/>
                <a:gd name="connsiteY12" fmla="*/ 1911694 h 2551241"/>
                <a:gd name="connsiteX13" fmla="*/ 2447005 w 2632207"/>
                <a:gd name="connsiteY13" fmla="*/ 2012547 h 2551241"/>
                <a:gd name="connsiteX14" fmla="*/ 2514514 w 2632207"/>
                <a:gd name="connsiteY14" fmla="*/ 1895619 h 2551241"/>
                <a:gd name="connsiteX15" fmla="*/ 2632207 w 2632207"/>
                <a:gd name="connsiteY15" fmla="*/ 2275379 h 2551241"/>
                <a:gd name="connsiteX16" fmla="*/ 2244479 w 2632207"/>
                <a:gd name="connsiteY16" fmla="*/ 2363332 h 2551241"/>
                <a:gd name="connsiteX17" fmla="*/ 2311988 w 2632207"/>
                <a:gd name="connsiteY17" fmla="*/ 2246404 h 2551241"/>
                <a:gd name="connsiteX18" fmla="*/ 2137305 w 2632207"/>
                <a:gd name="connsiteY18" fmla="*/ 2145551 h 2551241"/>
                <a:gd name="connsiteX19" fmla="*/ 2090783 w 2632207"/>
                <a:gd name="connsiteY19" fmla="*/ 2203667 h 2551241"/>
                <a:gd name="connsiteX20" fmla="*/ 799338 w 2632207"/>
                <a:gd name="connsiteY20" fmla="*/ 2412393 h 2551241"/>
                <a:gd name="connsiteX21" fmla="*/ 491084 w 2632207"/>
                <a:gd name="connsiteY21" fmla="*/ 2140496 h 2551241"/>
                <a:gd name="connsiteX22" fmla="*/ 490547 w 2632207"/>
                <a:gd name="connsiteY22" fmla="*/ 2139708 h 2551241"/>
                <a:gd name="connsiteX23" fmla="*/ 320219 w 2632207"/>
                <a:gd name="connsiteY23" fmla="*/ 2238046 h 2551241"/>
                <a:gd name="connsiteX24" fmla="*/ 387728 w 2632207"/>
                <a:gd name="connsiteY24" fmla="*/ 2354974 h 2551241"/>
                <a:gd name="connsiteX25" fmla="*/ 0 w 2632207"/>
                <a:gd name="connsiteY25" fmla="*/ 2267020 h 2551241"/>
                <a:gd name="connsiteX26" fmla="*/ 117693 w 2632207"/>
                <a:gd name="connsiteY26" fmla="*/ 1887261 h 2551241"/>
                <a:gd name="connsiteX27" fmla="*/ 185202 w 2632207"/>
                <a:gd name="connsiteY27" fmla="*/ 2004189 h 2551241"/>
                <a:gd name="connsiteX28" fmla="*/ 358352 w 2632207"/>
                <a:gd name="connsiteY28" fmla="*/ 1904221 h 2551241"/>
                <a:gd name="connsiteX29" fmla="*/ 347317 w 2632207"/>
                <a:gd name="connsiteY29" fmla="*/ 1878488 h 2551241"/>
                <a:gd name="connsiteX30" fmla="*/ 420468 w 2632207"/>
                <a:gd name="connsiteY30" fmla="*/ 998432 h 25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207" h="2551241">
                  <a:moveTo>
                    <a:pt x="420468" y="998432"/>
                  </a:moveTo>
                  <a:cubicBezTo>
                    <a:pt x="563385" y="750894"/>
                    <a:pt x="793106" y="584718"/>
                    <a:pt x="1048982" y="516156"/>
                  </a:cubicBezTo>
                  <a:lnTo>
                    <a:pt x="1173845" y="495205"/>
                  </a:lnTo>
                  <a:lnTo>
                    <a:pt x="1173845" y="291805"/>
                  </a:lnTo>
                  <a:lnTo>
                    <a:pt x="1038828" y="291805"/>
                  </a:lnTo>
                  <a:lnTo>
                    <a:pt x="1308863" y="0"/>
                  </a:lnTo>
                  <a:lnTo>
                    <a:pt x="1578897" y="291805"/>
                  </a:lnTo>
                  <a:lnTo>
                    <a:pt x="1443880" y="291805"/>
                  </a:lnTo>
                  <a:lnTo>
                    <a:pt x="1443880" y="488484"/>
                  </a:lnTo>
                  <a:lnTo>
                    <a:pt x="1444832" y="488555"/>
                  </a:lnTo>
                  <a:cubicBezTo>
                    <a:pt x="1578267" y="505112"/>
                    <a:pt x="1710660" y="548104"/>
                    <a:pt x="1834429" y="619562"/>
                  </a:cubicBezTo>
                  <a:cubicBezTo>
                    <a:pt x="2267621" y="869666"/>
                    <a:pt x="2451640" y="1385609"/>
                    <a:pt x="2299390" y="1842349"/>
                  </a:cubicBezTo>
                  <a:lnTo>
                    <a:pt x="2272322" y="1911694"/>
                  </a:lnTo>
                  <a:lnTo>
                    <a:pt x="2447005" y="2012547"/>
                  </a:lnTo>
                  <a:lnTo>
                    <a:pt x="2514514" y="1895619"/>
                  </a:lnTo>
                  <a:lnTo>
                    <a:pt x="2632207" y="2275379"/>
                  </a:lnTo>
                  <a:lnTo>
                    <a:pt x="2244479" y="2363332"/>
                  </a:lnTo>
                  <a:lnTo>
                    <a:pt x="2311988" y="2246404"/>
                  </a:lnTo>
                  <a:lnTo>
                    <a:pt x="2137305" y="2145551"/>
                  </a:lnTo>
                  <a:lnTo>
                    <a:pt x="2090783" y="2203667"/>
                  </a:lnTo>
                  <a:cubicBezTo>
                    <a:pt x="1771359" y="2563889"/>
                    <a:pt x="1232530" y="2662496"/>
                    <a:pt x="799338" y="2412393"/>
                  </a:cubicBezTo>
                  <a:cubicBezTo>
                    <a:pt x="675569" y="2340934"/>
                    <a:pt x="572140" y="2247775"/>
                    <a:pt x="491084" y="2140496"/>
                  </a:cubicBezTo>
                  <a:lnTo>
                    <a:pt x="490547" y="2139708"/>
                  </a:lnTo>
                  <a:lnTo>
                    <a:pt x="320219" y="2238046"/>
                  </a:lnTo>
                  <a:lnTo>
                    <a:pt x="387728" y="2354974"/>
                  </a:lnTo>
                  <a:lnTo>
                    <a:pt x="0" y="2267020"/>
                  </a:lnTo>
                  <a:lnTo>
                    <a:pt x="117693" y="1887261"/>
                  </a:lnTo>
                  <a:lnTo>
                    <a:pt x="185202" y="2004189"/>
                  </a:lnTo>
                  <a:lnTo>
                    <a:pt x="358352" y="1904221"/>
                  </a:lnTo>
                  <a:lnTo>
                    <a:pt x="347317" y="1878488"/>
                  </a:lnTo>
                  <a:cubicBezTo>
                    <a:pt x="243017" y="1599049"/>
                    <a:pt x="259688" y="1276912"/>
                    <a:pt x="420468" y="9984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8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2157390" y="630172"/>
            <a:ext cx="5009220" cy="4908738"/>
            <a:chOff x="2332238" y="1234166"/>
            <a:chExt cx="4479524" cy="438966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53" name="手繪多邊形 52"/>
            <p:cNvSpPr/>
            <p:nvPr/>
          </p:nvSpPr>
          <p:spPr>
            <a:xfrm rot="12960000">
              <a:off x="3655842" y="1234166"/>
              <a:ext cx="1744550" cy="1862580"/>
            </a:xfrm>
            <a:custGeom>
              <a:avLst/>
              <a:gdLst>
                <a:gd name="connsiteX0" fmla="*/ 1436874 w 1850960"/>
                <a:gd name="connsiteY0" fmla="*/ 1784302 h 1976190"/>
                <a:gd name="connsiteX1" fmla="*/ 33967 w 1850960"/>
                <a:gd name="connsiteY1" fmla="*/ 1562103 h 1976190"/>
                <a:gd name="connsiteX2" fmla="*/ 0 w 1850960"/>
                <a:gd name="connsiteY2" fmla="*/ 1510017 h 1976190"/>
                <a:gd name="connsiteX3" fmla="*/ 22199 w 1850960"/>
                <a:gd name="connsiteY3" fmla="*/ 1475977 h 1976190"/>
                <a:gd name="connsiteX4" fmla="*/ 13724 w 1850960"/>
                <a:gd name="connsiteY4" fmla="*/ 452843 h 1976190"/>
                <a:gd name="connsiteX5" fmla="*/ 1 w 1850960"/>
                <a:gd name="connsiteY5" fmla="*/ 432418 h 1976190"/>
                <a:gd name="connsiteX6" fmla="*/ 41079 w 1850960"/>
                <a:gd name="connsiteY6" fmla="*/ 371281 h 1976190"/>
                <a:gd name="connsiteX7" fmla="*/ 256166 w 1850960"/>
                <a:gd name="connsiteY7" fmla="*/ 159197 h 1976190"/>
                <a:gd name="connsiteX8" fmla="*/ 524336 w 1850960"/>
                <a:gd name="connsiteY8" fmla="*/ 20175 h 1976190"/>
                <a:gd name="connsiteX9" fmla="*/ 595173 w 1850960"/>
                <a:gd name="connsiteY9" fmla="*/ 0 h 1976190"/>
                <a:gd name="connsiteX10" fmla="*/ 610357 w 1850960"/>
                <a:gd name="connsiteY10" fmla="*/ 19363 h 1976190"/>
                <a:gd name="connsiteX11" fmla="*/ 1580797 w 1850960"/>
                <a:gd name="connsiteY11" fmla="*/ 343589 h 1976190"/>
                <a:gd name="connsiteX12" fmla="*/ 1620032 w 1850960"/>
                <a:gd name="connsiteY12" fmla="*/ 332996 h 1976190"/>
                <a:gd name="connsiteX13" fmla="*/ 1659072 w 1850960"/>
                <a:gd name="connsiteY13" fmla="*/ 381395 h 1976190"/>
                <a:gd name="connsiteX14" fmla="*/ 1436874 w 1850960"/>
                <a:gd name="connsiteY14" fmla="*/ 1784302 h 19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0960" h="1976190">
                  <a:moveTo>
                    <a:pt x="1436874" y="1784302"/>
                  </a:moveTo>
                  <a:cubicBezTo>
                    <a:pt x="988113" y="2110345"/>
                    <a:pt x="360011" y="2010863"/>
                    <a:pt x="33967" y="1562103"/>
                  </a:cubicBezTo>
                  <a:lnTo>
                    <a:pt x="0" y="1510017"/>
                  </a:lnTo>
                  <a:lnTo>
                    <a:pt x="22199" y="1475977"/>
                  </a:lnTo>
                  <a:cubicBezTo>
                    <a:pt x="209990" y="1153334"/>
                    <a:pt x="198906" y="760146"/>
                    <a:pt x="13724" y="452843"/>
                  </a:cubicBezTo>
                  <a:lnTo>
                    <a:pt x="1" y="432418"/>
                  </a:lnTo>
                  <a:lnTo>
                    <a:pt x="41079" y="371281"/>
                  </a:lnTo>
                  <a:cubicBezTo>
                    <a:pt x="100160" y="292082"/>
                    <a:pt x="172023" y="220330"/>
                    <a:pt x="256166" y="159197"/>
                  </a:cubicBezTo>
                  <a:cubicBezTo>
                    <a:pt x="340308" y="98064"/>
                    <a:pt x="430756" y="51890"/>
                    <a:pt x="524336" y="20175"/>
                  </a:cubicBezTo>
                  <a:lnTo>
                    <a:pt x="595173" y="0"/>
                  </a:lnTo>
                  <a:lnTo>
                    <a:pt x="610357" y="19363"/>
                  </a:lnTo>
                  <a:cubicBezTo>
                    <a:pt x="845396" y="290444"/>
                    <a:pt x="1215915" y="422487"/>
                    <a:pt x="1580797" y="343589"/>
                  </a:cubicBezTo>
                  <a:lnTo>
                    <a:pt x="1620032" y="332996"/>
                  </a:lnTo>
                  <a:lnTo>
                    <a:pt x="1659072" y="381395"/>
                  </a:lnTo>
                  <a:cubicBezTo>
                    <a:pt x="1985115" y="830155"/>
                    <a:pt x="1885634" y="1458258"/>
                    <a:pt x="1436874" y="1784302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4" name="手繪多邊形 53"/>
            <p:cNvSpPr/>
            <p:nvPr/>
          </p:nvSpPr>
          <p:spPr>
            <a:xfrm rot="12960000">
              <a:off x="2332238" y="2241011"/>
              <a:ext cx="1893696" cy="1862460"/>
            </a:xfrm>
            <a:custGeom>
              <a:avLst/>
              <a:gdLst>
                <a:gd name="connsiteX0" fmla="*/ 1585028 w 2009203"/>
                <a:gd name="connsiteY0" fmla="*/ 1824616 h 1976063"/>
                <a:gd name="connsiteX1" fmla="*/ 1314930 w 2009203"/>
                <a:gd name="connsiteY1" fmla="*/ 1959855 h 1976063"/>
                <a:gd name="connsiteX2" fmla="*/ 1254898 w 2009203"/>
                <a:gd name="connsiteY2" fmla="*/ 1976063 h 1976063"/>
                <a:gd name="connsiteX3" fmla="*/ 1229383 w 2009203"/>
                <a:gd name="connsiteY3" fmla="*/ 1944431 h 1976063"/>
                <a:gd name="connsiteX4" fmla="*/ 253707 w 2009203"/>
                <a:gd name="connsiteY4" fmla="*/ 1636326 h 1976063"/>
                <a:gd name="connsiteX5" fmla="*/ 230039 w 2009203"/>
                <a:gd name="connsiteY5" fmla="*/ 1643067 h 1976063"/>
                <a:gd name="connsiteX6" fmla="*/ 184588 w 2009203"/>
                <a:gd name="connsiteY6" fmla="*/ 1585106 h 1976063"/>
                <a:gd name="connsiteX7" fmla="*/ 49349 w 2009203"/>
                <a:gd name="connsiteY7" fmla="*/ 1315009 h 1976063"/>
                <a:gd name="connsiteX8" fmla="*/ 0 w 2009203"/>
                <a:gd name="connsiteY8" fmla="*/ 1017005 h 1976063"/>
                <a:gd name="connsiteX9" fmla="*/ 2703 w 2009203"/>
                <a:gd name="connsiteY9" fmla="*/ 943399 h 1976063"/>
                <a:gd name="connsiteX10" fmla="*/ 25813 w 2009203"/>
                <a:gd name="connsiteY10" fmla="*/ 934940 h 1976063"/>
                <a:gd name="connsiteX11" fmla="*/ 634052 w 2009203"/>
                <a:gd name="connsiteY11" fmla="*/ 112190 h 1976063"/>
                <a:gd name="connsiteX12" fmla="*/ 636101 w 2009203"/>
                <a:gd name="connsiteY12" fmla="*/ 71601 h 1976063"/>
                <a:gd name="connsiteX13" fmla="*/ 694195 w 2009203"/>
                <a:gd name="connsiteY13" fmla="*/ 49429 h 1976063"/>
                <a:gd name="connsiteX14" fmla="*/ 1959775 w 2009203"/>
                <a:gd name="connsiteY14" fmla="*/ 694274 h 1976063"/>
                <a:gd name="connsiteX15" fmla="*/ 1585028 w 2009203"/>
                <a:gd name="connsiteY15" fmla="*/ 1824616 h 197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203" h="1976063">
                  <a:moveTo>
                    <a:pt x="1585028" y="1824616"/>
                  </a:moveTo>
                  <a:cubicBezTo>
                    <a:pt x="1504364" y="1881681"/>
                    <a:pt x="1413845" y="1927715"/>
                    <a:pt x="1314930" y="1959855"/>
                  </a:cubicBezTo>
                  <a:lnTo>
                    <a:pt x="1254898" y="1976063"/>
                  </a:lnTo>
                  <a:lnTo>
                    <a:pt x="1229383" y="1944431"/>
                  </a:lnTo>
                  <a:cubicBezTo>
                    <a:pt x="980563" y="1666130"/>
                    <a:pt x="603193" y="1555169"/>
                    <a:pt x="253707" y="1636326"/>
                  </a:cubicBezTo>
                  <a:lnTo>
                    <a:pt x="230039" y="1643067"/>
                  </a:lnTo>
                  <a:lnTo>
                    <a:pt x="184588" y="1585106"/>
                  </a:lnTo>
                  <a:cubicBezTo>
                    <a:pt x="127523" y="1504443"/>
                    <a:pt x="81489" y="1413924"/>
                    <a:pt x="49349" y="1315009"/>
                  </a:cubicBezTo>
                  <a:cubicBezTo>
                    <a:pt x="17210" y="1216093"/>
                    <a:pt x="1246" y="1115804"/>
                    <a:pt x="0" y="1017005"/>
                  </a:cubicBezTo>
                  <a:lnTo>
                    <a:pt x="2703" y="943399"/>
                  </a:lnTo>
                  <a:lnTo>
                    <a:pt x="25813" y="934940"/>
                  </a:lnTo>
                  <a:cubicBezTo>
                    <a:pt x="356256" y="795175"/>
                    <a:pt x="596333" y="483594"/>
                    <a:pt x="634052" y="112190"/>
                  </a:cubicBezTo>
                  <a:lnTo>
                    <a:pt x="636101" y="71601"/>
                  </a:lnTo>
                  <a:lnTo>
                    <a:pt x="694195" y="49429"/>
                  </a:lnTo>
                  <a:cubicBezTo>
                    <a:pt x="1221744" y="-121982"/>
                    <a:pt x="1788364" y="166725"/>
                    <a:pt x="1959775" y="694274"/>
                  </a:cubicBezTo>
                  <a:cubicBezTo>
                    <a:pt x="2099046" y="1122908"/>
                    <a:pt x="1934569" y="1577334"/>
                    <a:pt x="1585028" y="1824616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5" name="手繪多邊形 54"/>
            <p:cNvSpPr/>
            <p:nvPr/>
          </p:nvSpPr>
          <p:spPr>
            <a:xfrm rot="12960000">
              <a:off x="5067212" y="2259586"/>
              <a:ext cx="1744550" cy="1862580"/>
            </a:xfrm>
            <a:custGeom>
              <a:avLst/>
              <a:gdLst>
                <a:gd name="connsiteX0" fmla="*/ 1604910 w 1850960"/>
                <a:gd name="connsiteY0" fmla="*/ 1777191 h 1976190"/>
                <a:gd name="connsiteX1" fmla="*/ 414087 w 1850960"/>
                <a:gd name="connsiteY1" fmla="*/ 1784302 h 1976190"/>
                <a:gd name="connsiteX2" fmla="*/ 191888 w 1850960"/>
                <a:gd name="connsiteY2" fmla="*/ 381396 h 1976190"/>
                <a:gd name="connsiteX3" fmla="*/ 230927 w 1850960"/>
                <a:gd name="connsiteY3" fmla="*/ 332997 h 1976190"/>
                <a:gd name="connsiteX4" fmla="*/ 270163 w 1850960"/>
                <a:gd name="connsiteY4" fmla="*/ 343591 h 1976190"/>
                <a:gd name="connsiteX5" fmla="*/ 1240602 w 1850960"/>
                <a:gd name="connsiteY5" fmla="*/ 19365 h 1976190"/>
                <a:gd name="connsiteX6" fmla="*/ 1255787 w 1850960"/>
                <a:gd name="connsiteY6" fmla="*/ 0 h 1976190"/>
                <a:gd name="connsiteX7" fmla="*/ 1326625 w 1850960"/>
                <a:gd name="connsiteY7" fmla="*/ 20175 h 1976190"/>
                <a:gd name="connsiteX8" fmla="*/ 1594794 w 1850960"/>
                <a:gd name="connsiteY8" fmla="*/ 159197 h 1976190"/>
                <a:gd name="connsiteX9" fmla="*/ 1809881 w 1850960"/>
                <a:gd name="connsiteY9" fmla="*/ 371282 h 1976190"/>
                <a:gd name="connsiteX10" fmla="*/ 1850960 w 1850960"/>
                <a:gd name="connsiteY10" fmla="*/ 432419 h 1976190"/>
                <a:gd name="connsiteX11" fmla="*/ 1837236 w 1850960"/>
                <a:gd name="connsiteY11" fmla="*/ 452844 h 1976190"/>
                <a:gd name="connsiteX12" fmla="*/ 1828761 w 1850960"/>
                <a:gd name="connsiteY12" fmla="*/ 1475978 h 1976190"/>
                <a:gd name="connsiteX13" fmla="*/ 1850959 w 1850960"/>
                <a:gd name="connsiteY13" fmla="*/ 1510018 h 1976190"/>
                <a:gd name="connsiteX14" fmla="*/ 1816993 w 1850960"/>
                <a:gd name="connsiteY14" fmla="*/ 1562104 h 1976190"/>
                <a:gd name="connsiteX15" fmla="*/ 1604910 w 1850960"/>
                <a:gd name="connsiteY15" fmla="*/ 1777191 h 197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0960" h="1976190">
                  <a:moveTo>
                    <a:pt x="1604910" y="1777191"/>
                  </a:moveTo>
                  <a:cubicBezTo>
                    <a:pt x="1261716" y="2033210"/>
                    <a:pt x="778704" y="2049212"/>
                    <a:pt x="414087" y="1784302"/>
                  </a:cubicBezTo>
                  <a:cubicBezTo>
                    <a:pt x="-34673" y="1458259"/>
                    <a:pt x="-134155" y="830156"/>
                    <a:pt x="191888" y="381396"/>
                  </a:cubicBezTo>
                  <a:lnTo>
                    <a:pt x="230927" y="332997"/>
                  </a:lnTo>
                  <a:lnTo>
                    <a:pt x="270163" y="343591"/>
                  </a:lnTo>
                  <a:cubicBezTo>
                    <a:pt x="635045" y="422488"/>
                    <a:pt x="1005564" y="290445"/>
                    <a:pt x="1240602" y="19365"/>
                  </a:cubicBezTo>
                  <a:lnTo>
                    <a:pt x="1255787" y="0"/>
                  </a:lnTo>
                  <a:lnTo>
                    <a:pt x="1326625" y="20175"/>
                  </a:lnTo>
                  <a:cubicBezTo>
                    <a:pt x="1420204" y="51891"/>
                    <a:pt x="1510651" y="98064"/>
                    <a:pt x="1594794" y="159197"/>
                  </a:cubicBezTo>
                  <a:cubicBezTo>
                    <a:pt x="1678936" y="220330"/>
                    <a:pt x="1750800" y="292083"/>
                    <a:pt x="1809881" y="371282"/>
                  </a:cubicBezTo>
                  <a:lnTo>
                    <a:pt x="1850960" y="432419"/>
                  </a:lnTo>
                  <a:lnTo>
                    <a:pt x="1837236" y="452844"/>
                  </a:lnTo>
                  <a:cubicBezTo>
                    <a:pt x="1652054" y="760147"/>
                    <a:pt x="1640970" y="1153336"/>
                    <a:pt x="1828761" y="1475978"/>
                  </a:cubicBezTo>
                  <a:lnTo>
                    <a:pt x="1850959" y="1510018"/>
                  </a:lnTo>
                  <a:lnTo>
                    <a:pt x="1816993" y="1562104"/>
                  </a:lnTo>
                  <a:cubicBezTo>
                    <a:pt x="1755860" y="1646247"/>
                    <a:pt x="1684108" y="1718110"/>
                    <a:pt x="1604910" y="1777191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6" name="手繪多邊形 55"/>
            <p:cNvSpPr/>
            <p:nvPr/>
          </p:nvSpPr>
          <p:spPr>
            <a:xfrm rot="12960000">
              <a:off x="4421104" y="3758660"/>
              <a:ext cx="1893695" cy="1862460"/>
            </a:xfrm>
            <a:custGeom>
              <a:avLst/>
              <a:gdLst>
                <a:gd name="connsiteX0" fmla="*/ 1779164 w 2009202"/>
                <a:gd name="connsiteY0" fmla="*/ 1643066 h 1976063"/>
                <a:gd name="connsiteX1" fmla="*/ 1755497 w 2009202"/>
                <a:gd name="connsiteY1" fmla="*/ 1636326 h 1976063"/>
                <a:gd name="connsiteX2" fmla="*/ 779820 w 2009202"/>
                <a:gd name="connsiteY2" fmla="*/ 1944431 h 1976063"/>
                <a:gd name="connsiteX3" fmla="*/ 754304 w 2009202"/>
                <a:gd name="connsiteY3" fmla="*/ 1976063 h 1976063"/>
                <a:gd name="connsiteX4" fmla="*/ 694273 w 2009202"/>
                <a:gd name="connsiteY4" fmla="*/ 1959855 h 1976063"/>
                <a:gd name="connsiteX5" fmla="*/ 49427 w 2009202"/>
                <a:gd name="connsiteY5" fmla="*/ 694274 h 1976063"/>
                <a:gd name="connsiteX6" fmla="*/ 1315007 w 2009202"/>
                <a:gd name="connsiteY6" fmla="*/ 49429 h 1976063"/>
                <a:gd name="connsiteX7" fmla="*/ 1373103 w 2009202"/>
                <a:gd name="connsiteY7" fmla="*/ 71603 h 1976063"/>
                <a:gd name="connsiteX8" fmla="*/ 1375152 w 2009202"/>
                <a:gd name="connsiteY8" fmla="*/ 112190 h 1976063"/>
                <a:gd name="connsiteX9" fmla="*/ 1983391 w 2009202"/>
                <a:gd name="connsiteY9" fmla="*/ 934940 h 1976063"/>
                <a:gd name="connsiteX10" fmla="*/ 2006499 w 2009202"/>
                <a:gd name="connsiteY10" fmla="*/ 943398 h 1976063"/>
                <a:gd name="connsiteX11" fmla="*/ 2009202 w 2009202"/>
                <a:gd name="connsiteY11" fmla="*/ 1017004 h 1976063"/>
                <a:gd name="connsiteX12" fmla="*/ 1959853 w 2009202"/>
                <a:gd name="connsiteY12" fmla="*/ 1315009 h 1976063"/>
                <a:gd name="connsiteX13" fmla="*/ 1824615 w 2009202"/>
                <a:gd name="connsiteY13" fmla="*/ 1585107 h 1976063"/>
                <a:gd name="connsiteX14" fmla="*/ 1779164 w 2009202"/>
                <a:gd name="connsiteY14" fmla="*/ 1643066 h 197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9202" h="1976063">
                  <a:moveTo>
                    <a:pt x="1779164" y="1643066"/>
                  </a:moveTo>
                  <a:lnTo>
                    <a:pt x="1755497" y="1636326"/>
                  </a:lnTo>
                  <a:cubicBezTo>
                    <a:pt x="1406010" y="1555169"/>
                    <a:pt x="1028640" y="1666130"/>
                    <a:pt x="779820" y="1944431"/>
                  </a:cubicBezTo>
                  <a:lnTo>
                    <a:pt x="754304" y="1976063"/>
                  </a:lnTo>
                  <a:lnTo>
                    <a:pt x="694273" y="1959855"/>
                  </a:lnTo>
                  <a:cubicBezTo>
                    <a:pt x="166724" y="1788444"/>
                    <a:pt x="-121983" y="1221824"/>
                    <a:pt x="49427" y="694274"/>
                  </a:cubicBezTo>
                  <a:cubicBezTo>
                    <a:pt x="220839" y="166725"/>
                    <a:pt x="787459" y="-121982"/>
                    <a:pt x="1315007" y="49429"/>
                  </a:cubicBezTo>
                  <a:lnTo>
                    <a:pt x="1373103" y="71603"/>
                  </a:lnTo>
                  <a:lnTo>
                    <a:pt x="1375152" y="112190"/>
                  </a:lnTo>
                  <a:cubicBezTo>
                    <a:pt x="1412870" y="483594"/>
                    <a:pt x="1652948" y="795175"/>
                    <a:pt x="1983391" y="934940"/>
                  </a:cubicBezTo>
                  <a:lnTo>
                    <a:pt x="2006499" y="943398"/>
                  </a:lnTo>
                  <a:lnTo>
                    <a:pt x="2009202" y="1017004"/>
                  </a:lnTo>
                  <a:cubicBezTo>
                    <a:pt x="2007956" y="1115805"/>
                    <a:pt x="1991993" y="1216094"/>
                    <a:pt x="1959853" y="1315009"/>
                  </a:cubicBezTo>
                  <a:cubicBezTo>
                    <a:pt x="1927714" y="1413924"/>
                    <a:pt x="1881680" y="1504443"/>
                    <a:pt x="1824615" y="1585107"/>
                  </a:cubicBezTo>
                  <a:lnTo>
                    <a:pt x="1779164" y="1643066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57" name="手繪多邊形 56"/>
            <p:cNvSpPr/>
            <p:nvPr/>
          </p:nvSpPr>
          <p:spPr>
            <a:xfrm rot="12960000">
              <a:off x="2834787" y="3730574"/>
              <a:ext cx="1893261" cy="1893260"/>
            </a:xfrm>
            <a:custGeom>
              <a:avLst/>
              <a:gdLst>
                <a:gd name="connsiteX0" fmla="*/ 1372207 w 2008741"/>
                <a:gd name="connsiteY0" fmla="*/ 1938271 h 2008741"/>
                <a:gd name="connsiteX1" fmla="*/ 1303040 w 2008741"/>
                <a:gd name="connsiteY1" fmla="*/ 1963587 h 2008741"/>
                <a:gd name="connsiteX2" fmla="*/ 1004371 w 2008741"/>
                <a:gd name="connsiteY2" fmla="*/ 2008741 h 2008741"/>
                <a:gd name="connsiteX3" fmla="*/ 705702 w 2008741"/>
                <a:gd name="connsiteY3" fmla="*/ 1963586 h 2008741"/>
                <a:gd name="connsiteX4" fmla="*/ 636533 w 2008741"/>
                <a:gd name="connsiteY4" fmla="*/ 1938270 h 2008741"/>
                <a:gd name="connsiteX5" fmla="*/ 635630 w 2008741"/>
                <a:gd name="connsiteY5" fmla="*/ 1913679 h 2008741"/>
                <a:gd name="connsiteX6" fmla="*/ 41104 w 2008741"/>
                <a:gd name="connsiteY6" fmla="*/ 1080967 h 2008741"/>
                <a:gd name="connsiteX7" fmla="*/ 3137 w 2008741"/>
                <a:gd name="connsiteY7" fmla="*/ 1066475 h 2008741"/>
                <a:gd name="connsiteX8" fmla="*/ 0 w 2008741"/>
                <a:gd name="connsiteY8" fmla="*/ 1004371 h 2008741"/>
                <a:gd name="connsiteX9" fmla="*/ 1004371 w 2008741"/>
                <a:gd name="connsiteY9" fmla="*/ 0 h 2008741"/>
                <a:gd name="connsiteX10" fmla="*/ 2008741 w 2008741"/>
                <a:gd name="connsiteY10" fmla="*/ 1004371 h 2008741"/>
                <a:gd name="connsiteX11" fmla="*/ 2005605 w 2008741"/>
                <a:gd name="connsiteY11" fmla="*/ 1066473 h 2008741"/>
                <a:gd name="connsiteX12" fmla="*/ 1967636 w 2008741"/>
                <a:gd name="connsiteY12" fmla="*/ 1080965 h 2008741"/>
                <a:gd name="connsiteX13" fmla="*/ 1373110 w 2008741"/>
                <a:gd name="connsiteY13" fmla="*/ 1913679 h 2008741"/>
                <a:gd name="connsiteX14" fmla="*/ 1372207 w 2008741"/>
                <a:gd name="connsiteY14" fmla="*/ 1938271 h 200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8741" h="2008741">
                  <a:moveTo>
                    <a:pt x="1372207" y="1938271"/>
                  </a:moveTo>
                  <a:lnTo>
                    <a:pt x="1303040" y="1963587"/>
                  </a:lnTo>
                  <a:cubicBezTo>
                    <a:pt x="1208690" y="1992932"/>
                    <a:pt x="1108377" y="2008741"/>
                    <a:pt x="1004371" y="2008741"/>
                  </a:cubicBezTo>
                  <a:cubicBezTo>
                    <a:pt x="900365" y="2008741"/>
                    <a:pt x="800051" y="1992932"/>
                    <a:pt x="705702" y="1963586"/>
                  </a:cubicBezTo>
                  <a:lnTo>
                    <a:pt x="636533" y="1938270"/>
                  </a:lnTo>
                  <a:lnTo>
                    <a:pt x="635630" y="1913679"/>
                  </a:lnTo>
                  <a:cubicBezTo>
                    <a:pt x="604818" y="1556219"/>
                    <a:pt x="382674" y="1231608"/>
                    <a:pt x="41104" y="1080967"/>
                  </a:cubicBezTo>
                  <a:lnTo>
                    <a:pt x="3137" y="1066475"/>
                  </a:lnTo>
                  <a:lnTo>
                    <a:pt x="0" y="1004371"/>
                  </a:lnTo>
                  <a:cubicBezTo>
                    <a:pt x="1" y="449673"/>
                    <a:pt x="449673" y="1"/>
                    <a:pt x="1004371" y="0"/>
                  </a:cubicBezTo>
                  <a:cubicBezTo>
                    <a:pt x="1559069" y="1"/>
                    <a:pt x="2008741" y="449673"/>
                    <a:pt x="2008741" y="1004371"/>
                  </a:cubicBezTo>
                  <a:lnTo>
                    <a:pt x="2005605" y="1066473"/>
                  </a:lnTo>
                  <a:lnTo>
                    <a:pt x="1967636" y="1080965"/>
                  </a:lnTo>
                  <a:cubicBezTo>
                    <a:pt x="1626066" y="1231608"/>
                    <a:pt x="1403922" y="1556219"/>
                    <a:pt x="1373110" y="1913679"/>
                  </a:cubicBezTo>
                  <a:lnTo>
                    <a:pt x="1372207" y="1938271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3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群組 57"/>
          <p:cNvGrpSpPr/>
          <p:nvPr/>
        </p:nvGrpSpPr>
        <p:grpSpPr>
          <a:xfrm>
            <a:off x="1940220" y="-25290"/>
            <a:ext cx="6266520" cy="6456124"/>
            <a:chOff x="2623843" y="1424317"/>
            <a:chExt cx="4746476" cy="489008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59" name="手繪多邊形 58"/>
            <p:cNvSpPr/>
            <p:nvPr/>
          </p:nvSpPr>
          <p:spPr>
            <a:xfrm rot="1800000">
              <a:off x="3603262" y="1424317"/>
              <a:ext cx="766962" cy="3577301"/>
            </a:xfrm>
            <a:custGeom>
              <a:avLst/>
              <a:gdLst>
                <a:gd name="connsiteX0" fmla="*/ 5841 w 630858"/>
                <a:gd name="connsiteY0" fmla="*/ 0 h 2942478"/>
                <a:gd name="connsiteX1" fmla="*/ 630848 w 630858"/>
                <a:gd name="connsiteY1" fmla="*/ 359195 h 2942478"/>
                <a:gd name="connsiteX2" fmla="*/ 630848 w 630858"/>
                <a:gd name="connsiteY2" fmla="*/ 1567771 h 2942478"/>
                <a:gd name="connsiteX3" fmla="*/ 630858 w 630858"/>
                <a:gd name="connsiteY3" fmla="*/ 1567771 h 2942478"/>
                <a:gd name="connsiteX4" fmla="*/ 628850 w 630858"/>
                <a:gd name="connsiteY4" fmla="*/ 2579411 h 2942478"/>
                <a:gd name="connsiteX5" fmla="*/ 0 w 630858"/>
                <a:gd name="connsiteY5" fmla="*/ 2942478 h 2942478"/>
                <a:gd name="connsiteX6" fmla="*/ 5841 w 630858"/>
                <a:gd name="connsiteY6" fmla="*/ 0 h 294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858" h="2942478">
                  <a:moveTo>
                    <a:pt x="5841" y="0"/>
                  </a:moveTo>
                  <a:lnTo>
                    <a:pt x="630848" y="359195"/>
                  </a:lnTo>
                  <a:lnTo>
                    <a:pt x="630848" y="1567771"/>
                  </a:lnTo>
                  <a:lnTo>
                    <a:pt x="630858" y="1567771"/>
                  </a:lnTo>
                  <a:lnTo>
                    <a:pt x="628850" y="2579411"/>
                  </a:lnTo>
                  <a:lnTo>
                    <a:pt x="0" y="2942478"/>
                  </a:lnTo>
                  <a:lnTo>
                    <a:pt x="5841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0" name="手繪多邊形 59"/>
            <p:cNvSpPr/>
            <p:nvPr/>
          </p:nvSpPr>
          <p:spPr>
            <a:xfrm rot="1800000">
              <a:off x="4284903" y="2943994"/>
              <a:ext cx="3085416" cy="2215122"/>
            </a:xfrm>
            <a:custGeom>
              <a:avLst/>
              <a:gdLst>
                <a:gd name="connsiteX0" fmla="*/ 0 w 2537882"/>
                <a:gd name="connsiteY0" fmla="*/ 0 h 1822030"/>
                <a:gd name="connsiteX1" fmla="*/ 2537882 w 2537882"/>
                <a:gd name="connsiteY1" fmla="*/ 1458538 h 1822030"/>
                <a:gd name="connsiteX2" fmla="*/ 1908294 w 2537882"/>
                <a:gd name="connsiteY2" fmla="*/ 1822030 h 1822030"/>
                <a:gd name="connsiteX3" fmla="*/ 585079 w 2537882"/>
                <a:gd name="connsiteY3" fmla="*/ 1058072 h 1822030"/>
                <a:gd name="connsiteX4" fmla="*/ 583931 w 2537882"/>
                <a:gd name="connsiteY4" fmla="*/ 1060061 h 1822030"/>
                <a:gd name="connsiteX5" fmla="*/ 1 w 2537882"/>
                <a:gd name="connsiteY5" fmla="*/ 724473 h 1822030"/>
                <a:gd name="connsiteX6" fmla="*/ 0 w 2537882"/>
                <a:gd name="connsiteY6" fmla="*/ 0 h 18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7882" h="1822030">
                  <a:moveTo>
                    <a:pt x="0" y="0"/>
                  </a:moveTo>
                  <a:lnTo>
                    <a:pt x="2537882" y="1458538"/>
                  </a:lnTo>
                  <a:lnTo>
                    <a:pt x="1908294" y="1822030"/>
                  </a:lnTo>
                  <a:lnTo>
                    <a:pt x="585079" y="1058072"/>
                  </a:lnTo>
                  <a:lnTo>
                    <a:pt x="583931" y="1060061"/>
                  </a:lnTo>
                  <a:lnTo>
                    <a:pt x="1" y="72447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1" name="手繪多邊形 60"/>
            <p:cNvSpPr/>
            <p:nvPr/>
          </p:nvSpPr>
          <p:spPr>
            <a:xfrm rot="1800000">
              <a:off x="2623843" y="4113964"/>
              <a:ext cx="3070504" cy="2200441"/>
            </a:xfrm>
            <a:custGeom>
              <a:avLst/>
              <a:gdLst>
                <a:gd name="connsiteX0" fmla="*/ 1401 w 2525617"/>
                <a:gd name="connsiteY0" fmla="*/ 1104614 h 1809954"/>
                <a:gd name="connsiteX1" fmla="*/ 630250 w 2525617"/>
                <a:gd name="connsiteY1" fmla="*/ 741547 h 1809954"/>
                <a:gd name="connsiteX2" fmla="*/ 630248 w 2525617"/>
                <a:gd name="connsiteY2" fmla="*/ 742503 h 1809954"/>
                <a:gd name="connsiteX3" fmla="*/ 1916302 w 2525617"/>
                <a:gd name="connsiteY3" fmla="*/ 0 h 1809954"/>
                <a:gd name="connsiteX4" fmla="*/ 2525617 w 2525617"/>
                <a:gd name="connsiteY4" fmla="*/ 351788 h 1809954"/>
                <a:gd name="connsiteX5" fmla="*/ 0 w 2525617"/>
                <a:gd name="connsiteY5" fmla="*/ 1809954 h 1809954"/>
                <a:gd name="connsiteX6" fmla="*/ 1401 w 2525617"/>
                <a:gd name="connsiteY6" fmla="*/ 1104614 h 18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617" h="1809954">
                  <a:moveTo>
                    <a:pt x="1401" y="1104614"/>
                  </a:moveTo>
                  <a:lnTo>
                    <a:pt x="630250" y="741547"/>
                  </a:lnTo>
                  <a:lnTo>
                    <a:pt x="630248" y="742503"/>
                  </a:lnTo>
                  <a:lnTo>
                    <a:pt x="1916302" y="0"/>
                  </a:lnTo>
                  <a:lnTo>
                    <a:pt x="2525617" y="351788"/>
                  </a:lnTo>
                  <a:lnTo>
                    <a:pt x="0" y="1809954"/>
                  </a:lnTo>
                  <a:lnTo>
                    <a:pt x="1401" y="1104614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1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群組 66"/>
          <p:cNvGrpSpPr/>
          <p:nvPr/>
        </p:nvGrpSpPr>
        <p:grpSpPr>
          <a:xfrm>
            <a:off x="1872000" y="278926"/>
            <a:ext cx="5575582" cy="5310074"/>
            <a:chOff x="2237300" y="1213533"/>
            <a:chExt cx="4669400" cy="4447044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68" name="手繪多邊形 67"/>
            <p:cNvSpPr/>
            <p:nvPr/>
          </p:nvSpPr>
          <p:spPr>
            <a:xfrm>
              <a:off x="3200822" y="1213533"/>
              <a:ext cx="2275291" cy="2058301"/>
            </a:xfrm>
            <a:custGeom>
              <a:avLst/>
              <a:gdLst>
                <a:gd name="connsiteX0" fmla="*/ 1196637 w 1985663"/>
                <a:gd name="connsiteY0" fmla="*/ 0 h 1796294"/>
                <a:gd name="connsiteX1" fmla="*/ 1985663 w 1985663"/>
                <a:gd name="connsiteY1" fmla="*/ 574059 h 1796294"/>
                <a:gd name="connsiteX2" fmla="*/ 1198574 w 1985663"/>
                <a:gd name="connsiteY2" fmla="*/ 1145912 h 1796294"/>
                <a:gd name="connsiteX3" fmla="*/ 1196637 w 1985663"/>
                <a:gd name="connsiteY3" fmla="*/ 1144503 h 1796294"/>
                <a:gd name="connsiteX4" fmla="*/ 300770 w 1985663"/>
                <a:gd name="connsiteY4" fmla="*/ 1796294 h 1796294"/>
                <a:gd name="connsiteX5" fmla="*/ 0 w 1985663"/>
                <a:gd name="connsiteY5" fmla="*/ 870618 h 1796294"/>
                <a:gd name="connsiteX6" fmla="*/ 1196637 w 1985663"/>
                <a:gd name="connsiteY6" fmla="*/ 0 h 179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663" h="1796294">
                  <a:moveTo>
                    <a:pt x="1196637" y="0"/>
                  </a:moveTo>
                  <a:lnTo>
                    <a:pt x="1985663" y="574059"/>
                  </a:lnTo>
                  <a:lnTo>
                    <a:pt x="1198574" y="1145912"/>
                  </a:lnTo>
                  <a:lnTo>
                    <a:pt x="1196637" y="1144503"/>
                  </a:lnTo>
                  <a:lnTo>
                    <a:pt x="300770" y="1796294"/>
                  </a:lnTo>
                  <a:lnTo>
                    <a:pt x="0" y="870618"/>
                  </a:lnTo>
                  <a:lnTo>
                    <a:pt x="119663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9" name="手繪多邊形 68"/>
            <p:cNvSpPr/>
            <p:nvPr/>
          </p:nvSpPr>
          <p:spPr>
            <a:xfrm>
              <a:off x="4644209" y="1922245"/>
              <a:ext cx="2262491" cy="2047134"/>
            </a:xfrm>
            <a:custGeom>
              <a:avLst/>
              <a:gdLst>
                <a:gd name="connsiteX0" fmla="*/ 787089 w 1974493"/>
                <a:gd name="connsiteY0" fmla="*/ 0 h 1786549"/>
                <a:gd name="connsiteX1" fmla="*/ 1974493 w 1974493"/>
                <a:gd name="connsiteY1" fmla="*/ 863900 h 1786549"/>
                <a:gd name="connsiteX2" fmla="*/ 1675123 w 1974493"/>
                <a:gd name="connsiteY2" fmla="*/ 1786549 h 1786549"/>
                <a:gd name="connsiteX3" fmla="*/ 215380 w 1974493"/>
                <a:gd name="connsiteY3" fmla="*/ 725984 h 1786549"/>
                <a:gd name="connsiteX4" fmla="*/ 214159 w 1974493"/>
                <a:gd name="connsiteY4" fmla="*/ 727665 h 1786549"/>
                <a:gd name="connsiteX5" fmla="*/ 0 w 1974493"/>
                <a:gd name="connsiteY5" fmla="*/ 571853 h 1786549"/>
                <a:gd name="connsiteX6" fmla="*/ 787089 w 1974493"/>
                <a:gd name="connsiteY6" fmla="*/ 0 h 178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493" h="1786549">
                  <a:moveTo>
                    <a:pt x="787089" y="0"/>
                  </a:moveTo>
                  <a:lnTo>
                    <a:pt x="1974493" y="863900"/>
                  </a:lnTo>
                  <a:lnTo>
                    <a:pt x="1675123" y="1786549"/>
                  </a:lnTo>
                  <a:lnTo>
                    <a:pt x="215380" y="725984"/>
                  </a:lnTo>
                  <a:lnTo>
                    <a:pt x="214159" y="727665"/>
                  </a:lnTo>
                  <a:lnTo>
                    <a:pt x="0" y="571853"/>
                  </a:lnTo>
                  <a:lnTo>
                    <a:pt x="78708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0" name="手繪多邊形 69"/>
            <p:cNvSpPr/>
            <p:nvPr/>
          </p:nvSpPr>
          <p:spPr>
            <a:xfrm>
              <a:off x="2237300" y="2262082"/>
              <a:ext cx="1630231" cy="2269260"/>
            </a:xfrm>
            <a:custGeom>
              <a:avLst/>
              <a:gdLst>
                <a:gd name="connsiteX0" fmla="*/ 779767 w 1422715"/>
                <a:gd name="connsiteY0" fmla="*/ 0 h 1980400"/>
                <a:gd name="connsiteX1" fmla="*/ 1080537 w 1422715"/>
                <a:gd name="connsiteY1" fmla="*/ 925676 h 1980400"/>
                <a:gd name="connsiteX2" fmla="*/ 1080499 w 1422715"/>
                <a:gd name="connsiteY2" fmla="*/ 925704 h 1980400"/>
                <a:gd name="connsiteX3" fmla="*/ 1422715 w 1422715"/>
                <a:gd name="connsiteY3" fmla="*/ 1980400 h 1980400"/>
                <a:gd name="connsiteX4" fmla="*/ 458499 w 1422715"/>
                <a:gd name="connsiteY4" fmla="*/ 1980400 h 1980400"/>
                <a:gd name="connsiteX5" fmla="*/ 0 w 1422715"/>
                <a:gd name="connsiteY5" fmla="*/ 567322 h 1980400"/>
                <a:gd name="connsiteX6" fmla="*/ 779767 w 1422715"/>
                <a:gd name="connsiteY6" fmla="*/ 0 h 19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2715" h="1980400">
                  <a:moveTo>
                    <a:pt x="779767" y="0"/>
                  </a:moveTo>
                  <a:lnTo>
                    <a:pt x="1080537" y="925676"/>
                  </a:lnTo>
                  <a:lnTo>
                    <a:pt x="1080499" y="925704"/>
                  </a:lnTo>
                  <a:lnTo>
                    <a:pt x="1422715" y="1980400"/>
                  </a:lnTo>
                  <a:lnTo>
                    <a:pt x="458499" y="1980400"/>
                  </a:lnTo>
                  <a:lnTo>
                    <a:pt x="0" y="567322"/>
                  </a:lnTo>
                  <a:lnTo>
                    <a:pt x="779767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4909747" y="3402145"/>
              <a:ext cx="1627194" cy="2258432"/>
            </a:xfrm>
            <a:custGeom>
              <a:avLst/>
              <a:gdLst>
                <a:gd name="connsiteX0" fmla="*/ 639791 w 1420064"/>
                <a:gd name="connsiteY0" fmla="*/ 0 h 1970950"/>
                <a:gd name="connsiteX1" fmla="*/ 1420064 w 1420064"/>
                <a:gd name="connsiteY1" fmla="*/ 566902 h 1970950"/>
                <a:gd name="connsiteX2" fmla="*/ 964495 w 1420064"/>
                <a:gd name="connsiteY2" fmla="*/ 1970950 h 1970950"/>
                <a:gd name="connsiteX3" fmla="*/ 0 w 1420064"/>
                <a:gd name="connsiteY3" fmla="*/ 1970950 h 1970950"/>
                <a:gd name="connsiteX4" fmla="*/ 607178 w 1420064"/>
                <a:gd name="connsiteY4" fmla="*/ 102247 h 1970950"/>
                <a:gd name="connsiteX5" fmla="*/ 606669 w 1420064"/>
                <a:gd name="connsiteY5" fmla="*/ 102081 h 1970950"/>
                <a:gd name="connsiteX6" fmla="*/ 639791 w 1420064"/>
                <a:gd name="connsiteY6" fmla="*/ 0 h 197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064" h="1970950">
                  <a:moveTo>
                    <a:pt x="639791" y="0"/>
                  </a:moveTo>
                  <a:lnTo>
                    <a:pt x="1420064" y="566902"/>
                  </a:lnTo>
                  <a:lnTo>
                    <a:pt x="964495" y="1970950"/>
                  </a:lnTo>
                  <a:lnTo>
                    <a:pt x="0" y="1970950"/>
                  </a:lnTo>
                  <a:lnTo>
                    <a:pt x="607178" y="102247"/>
                  </a:lnTo>
                  <a:lnTo>
                    <a:pt x="606669" y="102081"/>
                  </a:lnTo>
                  <a:lnTo>
                    <a:pt x="639791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2789390" y="4613676"/>
              <a:ext cx="2373925" cy="1046901"/>
            </a:xfrm>
            <a:custGeom>
              <a:avLst/>
              <a:gdLst>
                <a:gd name="connsiteX0" fmla="*/ 0 w 2071742"/>
                <a:gd name="connsiteY0" fmla="*/ 0 h 913638"/>
                <a:gd name="connsiteX1" fmla="*/ 964215 w 2071742"/>
                <a:gd name="connsiteY1" fmla="*/ 0 h 913638"/>
                <a:gd name="connsiteX2" fmla="*/ 964231 w 2071742"/>
                <a:gd name="connsiteY2" fmla="*/ 50 h 913638"/>
                <a:gd name="connsiteX3" fmla="*/ 2071742 w 2071742"/>
                <a:gd name="connsiteY3" fmla="*/ 50 h 913638"/>
                <a:gd name="connsiteX4" fmla="*/ 1774899 w 2071742"/>
                <a:gd name="connsiteY4" fmla="*/ 913638 h 913638"/>
                <a:gd name="connsiteX5" fmla="*/ 296446 w 2071742"/>
                <a:gd name="connsiteY5" fmla="*/ 913638 h 913638"/>
                <a:gd name="connsiteX6" fmla="*/ 0 w 2071742"/>
                <a:gd name="connsiteY6" fmla="*/ 0 h 91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1742" h="913638">
                  <a:moveTo>
                    <a:pt x="0" y="0"/>
                  </a:moveTo>
                  <a:lnTo>
                    <a:pt x="964215" y="0"/>
                  </a:lnTo>
                  <a:lnTo>
                    <a:pt x="964231" y="50"/>
                  </a:lnTo>
                  <a:lnTo>
                    <a:pt x="2071742" y="50"/>
                  </a:lnTo>
                  <a:lnTo>
                    <a:pt x="1774899" y="913638"/>
                  </a:lnTo>
                  <a:lnTo>
                    <a:pt x="296446" y="9136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8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/>
        </p:nvGrpSpPr>
        <p:grpSpPr>
          <a:xfrm>
            <a:off x="1853512" y="729000"/>
            <a:ext cx="4718738" cy="4715328"/>
            <a:chOff x="2411724" y="1270286"/>
            <a:chExt cx="4320552" cy="4317429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30" name="手繪多邊形 29"/>
            <p:cNvSpPr/>
            <p:nvPr/>
          </p:nvSpPr>
          <p:spPr>
            <a:xfrm>
              <a:off x="2411724" y="1270286"/>
              <a:ext cx="2098427" cy="3183402"/>
            </a:xfrm>
            <a:custGeom>
              <a:avLst/>
              <a:gdLst>
                <a:gd name="connsiteX0" fmla="*/ 2098427 w 2098427"/>
                <a:gd name="connsiteY0" fmla="*/ 0 h 3183402"/>
                <a:gd name="connsiteX1" fmla="*/ 2098427 w 2098427"/>
                <a:gd name="connsiteY1" fmla="*/ 1060818 h 3183402"/>
                <a:gd name="connsiteX2" fmla="*/ 2047863 w 2098427"/>
                <a:gd name="connsiteY2" fmla="*/ 1063371 h 3183402"/>
                <a:gd name="connsiteX3" fmla="*/ 1346437 w 2098427"/>
                <a:gd name="connsiteY3" fmla="*/ 1417903 h 3183402"/>
                <a:gd name="connsiteX4" fmla="*/ 1320109 w 2098427"/>
                <a:gd name="connsiteY4" fmla="*/ 1452682 h 3183402"/>
                <a:gd name="connsiteX5" fmla="*/ 1225367 w 2098427"/>
                <a:gd name="connsiteY5" fmla="*/ 1397983 h 3183402"/>
                <a:gd name="connsiteX6" fmla="*/ 1320384 w 2098427"/>
                <a:gd name="connsiteY6" fmla="*/ 1233408 h 3183402"/>
                <a:gd name="connsiteX7" fmla="*/ 781823 w 2098427"/>
                <a:gd name="connsiteY7" fmla="*/ 1350971 h 3183402"/>
                <a:gd name="connsiteX8" fmla="*/ 949291 w 2098427"/>
                <a:gd name="connsiteY8" fmla="*/ 1876160 h 3183402"/>
                <a:gd name="connsiteX9" fmla="*/ 1050443 w 2098427"/>
                <a:gd name="connsiteY9" fmla="*/ 1700960 h 3183402"/>
                <a:gd name="connsiteX10" fmla="*/ 1138159 w 2098427"/>
                <a:gd name="connsiteY10" fmla="*/ 1751603 h 3183402"/>
                <a:gd name="connsiteX11" fmla="*/ 1137080 w 2098427"/>
                <a:gd name="connsiteY11" fmla="*/ 1754010 h 3183402"/>
                <a:gd name="connsiteX12" fmla="*/ 1060818 w 2098427"/>
                <a:gd name="connsiteY12" fmla="*/ 2157153 h 3183402"/>
                <a:gd name="connsiteX13" fmla="*/ 1147219 w 2098427"/>
                <a:gd name="connsiteY13" fmla="*/ 2585112 h 3183402"/>
                <a:gd name="connsiteX14" fmla="*/ 1179449 w 2098427"/>
                <a:gd name="connsiteY14" fmla="*/ 2652017 h 3183402"/>
                <a:gd name="connsiteX15" fmla="*/ 259063 w 2098427"/>
                <a:gd name="connsiteY15" fmla="*/ 3183402 h 3183402"/>
                <a:gd name="connsiteX16" fmla="*/ 169765 w 2098427"/>
                <a:gd name="connsiteY16" fmla="*/ 2998030 h 3183402"/>
                <a:gd name="connsiteX17" fmla="*/ 0 w 2098427"/>
                <a:gd name="connsiteY17" fmla="*/ 2157153 h 3183402"/>
                <a:gd name="connsiteX18" fmla="*/ 1939400 w 2098427"/>
                <a:gd name="connsiteY18" fmla="*/ 8030 h 318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427" h="3183402">
                  <a:moveTo>
                    <a:pt x="2098427" y="0"/>
                  </a:moveTo>
                  <a:lnTo>
                    <a:pt x="2098427" y="1060818"/>
                  </a:lnTo>
                  <a:lnTo>
                    <a:pt x="2047863" y="1063371"/>
                  </a:lnTo>
                  <a:cubicBezTo>
                    <a:pt x="1770659" y="1091523"/>
                    <a:pt x="1523897" y="1222653"/>
                    <a:pt x="1346437" y="1417903"/>
                  </a:cubicBezTo>
                  <a:lnTo>
                    <a:pt x="1320109" y="1452682"/>
                  </a:lnTo>
                  <a:lnTo>
                    <a:pt x="1225367" y="1397983"/>
                  </a:lnTo>
                  <a:lnTo>
                    <a:pt x="1320384" y="1233408"/>
                  </a:lnTo>
                  <a:lnTo>
                    <a:pt x="781823" y="1350971"/>
                  </a:lnTo>
                  <a:lnTo>
                    <a:pt x="949291" y="1876160"/>
                  </a:lnTo>
                  <a:lnTo>
                    <a:pt x="1050443" y="1700960"/>
                  </a:lnTo>
                  <a:lnTo>
                    <a:pt x="1138159" y="1751603"/>
                  </a:lnTo>
                  <a:lnTo>
                    <a:pt x="1137080" y="1754010"/>
                  </a:lnTo>
                  <a:cubicBezTo>
                    <a:pt x="1087858" y="1878837"/>
                    <a:pt x="1060818" y="2014837"/>
                    <a:pt x="1060818" y="2157153"/>
                  </a:cubicBezTo>
                  <a:cubicBezTo>
                    <a:pt x="1060818" y="2308957"/>
                    <a:pt x="1091583" y="2453575"/>
                    <a:pt x="1147219" y="2585112"/>
                  </a:cubicBezTo>
                  <a:lnTo>
                    <a:pt x="1179449" y="2652017"/>
                  </a:lnTo>
                  <a:lnTo>
                    <a:pt x="259063" y="3183402"/>
                  </a:lnTo>
                  <a:lnTo>
                    <a:pt x="169765" y="2998030"/>
                  </a:lnTo>
                  <a:cubicBezTo>
                    <a:pt x="60449" y="2739578"/>
                    <a:pt x="0" y="2455425"/>
                    <a:pt x="0" y="2157153"/>
                  </a:cubicBezTo>
                  <a:cubicBezTo>
                    <a:pt x="0" y="1038634"/>
                    <a:pt x="850068" y="118658"/>
                    <a:pt x="1939400" y="8030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4633851" y="1270286"/>
              <a:ext cx="2098425" cy="3183401"/>
            </a:xfrm>
            <a:custGeom>
              <a:avLst/>
              <a:gdLst>
                <a:gd name="connsiteX0" fmla="*/ 0 w 2098425"/>
                <a:gd name="connsiteY0" fmla="*/ 0 h 3183401"/>
                <a:gd name="connsiteX1" fmla="*/ 159025 w 2098425"/>
                <a:gd name="connsiteY1" fmla="*/ 8030 h 3183401"/>
                <a:gd name="connsiteX2" fmla="*/ 2098425 w 2098425"/>
                <a:gd name="connsiteY2" fmla="*/ 2157153 h 3183401"/>
                <a:gd name="connsiteX3" fmla="*/ 1928660 w 2098425"/>
                <a:gd name="connsiteY3" fmla="*/ 2998030 h 3183401"/>
                <a:gd name="connsiteX4" fmla="*/ 1839362 w 2098425"/>
                <a:gd name="connsiteY4" fmla="*/ 3183401 h 3183401"/>
                <a:gd name="connsiteX5" fmla="*/ 918977 w 2098425"/>
                <a:gd name="connsiteY5" fmla="*/ 2652016 h 3183401"/>
                <a:gd name="connsiteX6" fmla="*/ 951206 w 2098425"/>
                <a:gd name="connsiteY6" fmla="*/ 2585112 h 3183401"/>
                <a:gd name="connsiteX7" fmla="*/ 1037607 w 2098425"/>
                <a:gd name="connsiteY7" fmla="*/ 2157153 h 3183401"/>
                <a:gd name="connsiteX8" fmla="*/ 961345 w 2098425"/>
                <a:gd name="connsiteY8" fmla="*/ 1754010 h 3183401"/>
                <a:gd name="connsiteX9" fmla="*/ 960266 w 2098425"/>
                <a:gd name="connsiteY9" fmla="*/ 1751603 h 3183401"/>
                <a:gd name="connsiteX10" fmla="*/ 1047983 w 2098425"/>
                <a:gd name="connsiteY10" fmla="*/ 1700960 h 3183401"/>
                <a:gd name="connsiteX11" fmla="*/ 1149134 w 2098425"/>
                <a:gd name="connsiteY11" fmla="*/ 1876159 h 3183401"/>
                <a:gd name="connsiteX12" fmla="*/ 1316601 w 2098425"/>
                <a:gd name="connsiteY12" fmla="*/ 1350970 h 3183401"/>
                <a:gd name="connsiteX13" fmla="*/ 778041 w 2098425"/>
                <a:gd name="connsiteY13" fmla="*/ 1233407 h 3183401"/>
                <a:gd name="connsiteX14" fmla="*/ 873059 w 2098425"/>
                <a:gd name="connsiteY14" fmla="*/ 1397983 h 3183401"/>
                <a:gd name="connsiteX15" fmla="*/ 778316 w 2098425"/>
                <a:gd name="connsiteY15" fmla="*/ 1452682 h 3183401"/>
                <a:gd name="connsiteX16" fmla="*/ 751988 w 2098425"/>
                <a:gd name="connsiteY16" fmla="*/ 1417903 h 3183401"/>
                <a:gd name="connsiteX17" fmla="*/ 50562 w 2098425"/>
                <a:gd name="connsiteY17" fmla="*/ 1063371 h 3183401"/>
                <a:gd name="connsiteX18" fmla="*/ 0 w 2098425"/>
                <a:gd name="connsiteY18" fmla="*/ 1060818 h 318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8425" h="3183401">
                  <a:moveTo>
                    <a:pt x="0" y="0"/>
                  </a:moveTo>
                  <a:lnTo>
                    <a:pt x="159025" y="8030"/>
                  </a:lnTo>
                  <a:cubicBezTo>
                    <a:pt x="1248357" y="118658"/>
                    <a:pt x="2098425" y="1038634"/>
                    <a:pt x="2098425" y="2157153"/>
                  </a:cubicBezTo>
                  <a:cubicBezTo>
                    <a:pt x="2098425" y="2455425"/>
                    <a:pt x="2037976" y="2739578"/>
                    <a:pt x="1928660" y="2998030"/>
                  </a:cubicBezTo>
                  <a:lnTo>
                    <a:pt x="1839362" y="3183401"/>
                  </a:lnTo>
                  <a:lnTo>
                    <a:pt x="918977" y="2652016"/>
                  </a:lnTo>
                  <a:lnTo>
                    <a:pt x="951206" y="2585112"/>
                  </a:lnTo>
                  <a:cubicBezTo>
                    <a:pt x="1006842" y="2453575"/>
                    <a:pt x="1037607" y="2308957"/>
                    <a:pt x="1037607" y="2157153"/>
                  </a:cubicBezTo>
                  <a:cubicBezTo>
                    <a:pt x="1037607" y="2014837"/>
                    <a:pt x="1010568" y="1878837"/>
                    <a:pt x="961345" y="1754010"/>
                  </a:cubicBezTo>
                  <a:lnTo>
                    <a:pt x="960266" y="1751603"/>
                  </a:lnTo>
                  <a:lnTo>
                    <a:pt x="1047983" y="1700960"/>
                  </a:lnTo>
                  <a:lnTo>
                    <a:pt x="1149134" y="1876159"/>
                  </a:lnTo>
                  <a:lnTo>
                    <a:pt x="1316601" y="1350970"/>
                  </a:lnTo>
                  <a:lnTo>
                    <a:pt x="778041" y="1233407"/>
                  </a:lnTo>
                  <a:lnTo>
                    <a:pt x="873059" y="1397983"/>
                  </a:lnTo>
                  <a:lnTo>
                    <a:pt x="778316" y="1452682"/>
                  </a:lnTo>
                  <a:lnTo>
                    <a:pt x="751988" y="1417903"/>
                  </a:lnTo>
                  <a:cubicBezTo>
                    <a:pt x="574528" y="1222653"/>
                    <a:pt x="327767" y="1091523"/>
                    <a:pt x="50562" y="1063371"/>
                  </a:cubicBezTo>
                  <a:lnTo>
                    <a:pt x="0" y="1060818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2" name="手繪多邊形 31"/>
            <p:cNvSpPr/>
            <p:nvPr/>
          </p:nvSpPr>
          <p:spPr>
            <a:xfrm>
              <a:off x="2734706" y="4029619"/>
              <a:ext cx="3674587" cy="1558096"/>
            </a:xfrm>
            <a:custGeom>
              <a:avLst/>
              <a:gdLst>
                <a:gd name="connsiteX0" fmla="*/ 917989 w 3674587"/>
                <a:gd name="connsiteY0" fmla="*/ 0 h 1558096"/>
                <a:gd name="connsiteX1" fmla="*/ 925605 w 3674587"/>
                <a:gd name="connsiteY1" fmla="*/ 12537 h 1558096"/>
                <a:gd name="connsiteX2" fmla="*/ 1562522 w 3674587"/>
                <a:gd name="connsiteY2" fmla="*/ 462664 h 1558096"/>
                <a:gd name="connsiteX3" fmla="*/ 1662370 w 3674587"/>
                <a:gd name="connsiteY3" fmla="*/ 481769 h 1558096"/>
                <a:gd name="connsiteX4" fmla="*/ 1662370 w 3674587"/>
                <a:gd name="connsiteY4" fmla="*/ 571562 h 1558096"/>
                <a:gd name="connsiteX5" fmla="*/ 1466201 w 3674587"/>
                <a:gd name="connsiteY5" fmla="*/ 571562 h 1558096"/>
                <a:gd name="connsiteX6" fmla="*/ 1837294 w 3674587"/>
                <a:gd name="connsiteY6" fmla="*/ 979188 h 1558096"/>
                <a:gd name="connsiteX7" fmla="*/ 2208387 w 3674587"/>
                <a:gd name="connsiteY7" fmla="*/ 571562 h 1558096"/>
                <a:gd name="connsiteX8" fmla="*/ 2012218 w 3674587"/>
                <a:gd name="connsiteY8" fmla="*/ 571562 h 1558096"/>
                <a:gd name="connsiteX9" fmla="*/ 2012218 w 3674587"/>
                <a:gd name="connsiteY9" fmla="*/ 481768 h 1558096"/>
                <a:gd name="connsiteX10" fmla="*/ 2112065 w 3674587"/>
                <a:gd name="connsiteY10" fmla="*/ 462664 h 1558096"/>
                <a:gd name="connsiteX11" fmla="*/ 2748981 w 3674587"/>
                <a:gd name="connsiteY11" fmla="*/ 12537 h 1558096"/>
                <a:gd name="connsiteX12" fmla="*/ 2756598 w 3674587"/>
                <a:gd name="connsiteY12" fmla="*/ 0 h 1558096"/>
                <a:gd name="connsiteX13" fmla="*/ 3674587 w 3674587"/>
                <a:gd name="connsiteY13" fmla="*/ 530001 h 1558096"/>
                <a:gd name="connsiteX14" fmla="*/ 3628628 w 3674587"/>
                <a:gd name="connsiteY14" fmla="*/ 605651 h 1558096"/>
                <a:gd name="connsiteX15" fmla="*/ 1837293 w 3674587"/>
                <a:gd name="connsiteY15" fmla="*/ 1558096 h 1558096"/>
                <a:gd name="connsiteX16" fmla="*/ 45958 w 3674587"/>
                <a:gd name="connsiteY16" fmla="*/ 605651 h 1558096"/>
                <a:gd name="connsiteX17" fmla="*/ 0 w 3674587"/>
                <a:gd name="connsiteY17" fmla="*/ 530002 h 15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4587" h="1558096">
                  <a:moveTo>
                    <a:pt x="917989" y="0"/>
                  </a:moveTo>
                  <a:lnTo>
                    <a:pt x="925605" y="12537"/>
                  </a:lnTo>
                  <a:cubicBezTo>
                    <a:pt x="1073791" y="231881"/>
                    <a:pt x="1299049" y="394876"/>
                    <a:pt x="1562522" y="462664"/>
                  </a:cubicBezTo>
                  <a:lnTo>
                    <a:pt x="1662370" y="481769"/>
                  </a:lnTo>
                  <a:lnTo>
                    <a:pt x="1662370" y="571562"/>
                  </a:lnTo>
                  <a:lnTo>
                    <a:pt x="1466201" y="571562"/>
                  </a:lnTo>
                  <a:lnTo>
                    <a:pt x="1837294" y="979188"/>
                  </a:lnTo>
                  <a:lnTo>
                    <a:pt x="2208387" y="571562"/>
                  </a:lnTo>
                  <a:lnTo>
                    <a:pt x="2012218" y="571562"/>
                  </a:lnTo>
                  <a:lnTo>
                    <a:pt x="2012218" y="481768"/>
                  </a:lnTo>
                  <a:lnTo>
                    <a:pt x="2112065" y="462664"/>
                  </a:lnTo>
                  <a:cubicBezTo>
                    <a:pt x="2375538" y="394876"/>
                    <a:pt x="2600796" y="231881"/>
                    <a:pt x="2748981" y="12537"/>
                  </a:cubicBezTo>
                  <a:lnTo>
                    <a:pt x="2756598" y="0"/>
                  </a:lnTo>
                  <a:lnTo>
                    <a:pt x="3674587" y="530001"/>
                  </a:lnTo>
                  <a:lnTo>
                    <a:pt x="3628628" y="605651"/>
                  </a:lnTo>
                  <a:cubicBezTo>
                    <a:pt x="3240411" y="1180288"/>
                    <a:pt x="2582973" y="1558096"/>
                    <a:pt x="1837293" y="1558096"/>
                  </a:cubicBezTo>
                  <a:cubicBezTo>
                    <a:pt x="1091614" y="1558096"/>
                    <a:pt x="434176" y="1180288"/>
                    <a:pt x="45958" y="605651"/>
                  </a:cubicBezTo>
                  <a:lnTo>
                    <a:pt x="0" y="530002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3" name="手繪多邊形 32"/>
            <p:cNvSpPr/>
            <p:nvPr/>
          </p:nvSpPr>
          <p:spPr>
            <a:xfrm rot="3600000">
              <a:off x="3463661" y="2020692"/>
              <a:ext cx="2632207" cy="2551241"/>
            </a:xfrm>
            <a:custGeom>
              <a:avLst/>
              <a:gdLst>
                <a:gd name="connsiteX0" fmla="*/ 420468 w 2632207"/>
                <a:gd name="connsiteY0" fmla="*/ 998432 h 2551241"/>
                <a:gd name="connsiteX1" fmla="*/ 1048982 w 2632207"/>
                <a:gd name="connsiteY1" fmla="*/ 516156 h 2551241"/>
                <a:gd name="connsiteX2" fmla="*/ 1173845 w 2632207"/>
                <a:gd name="connsiteY2" fmla="*/ 495205 h 2551241"/>
                <a:gd name="connsiteX3" fmla="*/ 1173845 w 2632207"/>
                <a:gd name="connsiteY3" fmla="*/ 291805 h 2551241"/>
                <a:gd name="connsiteX4" fmla="*/ 1038828 w 2632207"/>
                <a:gd name="connsiteY4" fmla="*/ 291805 h 2551241"/>
                <a:gd name="connsiteX5" fmla="*/ 1308863 w 2632207"/>
                <a:gd name="connsiteY5" fmla="*/ 0 h 2551241"/>
                <a:gd name="connsiteX6" fmla="*/ 1578897 w 2632207"/>
                <a:gd name="connsiteY6" fmla="*/ 291805 h 2551241"/>
                <a:gd name="connsiteX7" fmla="*/ 1443880 w 2632207"/>
                <a:gd name="connsiteY7" fmla="*/ 291805 h 2551241"/>
                <a:gd name="connsiteX8" fmla="*/ 1443880 w 2632207"/>
                <a:gd name="connsiteY8" fmla="*/ 488484 h 2551241"/>
                <a:gd name="connsiteX9" fmla="*/ 1444832 w 2632207"/>
                <a:gd name="connsiteY9" fmla="*/ 488555 h 2551241"/>
                <a:gd name="connsiteX10" fmla="*/ 1834429 w 2632207"/>
                <a:gd name="connsiteY10" fmla="*/ 619562 h 2551241"/>
                <a:gd name="connsiteX11" fmla="*/ 2299390 w 2632207"/>
                <a:gd name="connsiteY11" fmla="*/ 1842349 h 2551241"/>
                <a:gd name="connsiteX12" fmla="*/ 2272322 w 2632207"/>
                <a:gd name="connsiteY12" fmla="*/ 1911694 h 2551241"/>
                <a:gd name="connsiteX13" fmla="*/ 2447005 w 2632207"/>
                <a:gd name="connsiteY13" fmla="*/ 2012547 h 2551241"/>
                <a:gd name="connsiteX14" fmla="*/ 2514514 w 2632207"/>
                <a:gd name="connsiteY14" fmla="*/ 1895619 h 2551241"/>
                <a:gd name="connsiteX15" fmla="*/ 2632207 w 2632207"/>
                <a:gd name="connsiteY15" fmla="*/ 2275379 h 2551241"/>
                <a:gd name="connsiteX16" fmla="*/ 2244479 w 2632207"/>
                <a:gd name="connsiteY16" fmla="*/ 2363332 h 2551241"/>
                <a:gd name="connsiteX17" fmla="*/ 2311988 w 2632207"/>
                <a:gd name="connsiteY17" fmla="*/ 2246404 h 2551241"/>
                <a:gd name="connsiteX18" fmla="*/ 2137305 w 2632207"/>
                <a:gd name="connsiteY18" fmla="*/ 2145551 h 2551241"/>
                <a:gd name="connsiteX19" fmla="*/ 2090783 w 2632207"/>
                <a:gd name="connsiteY19" fmla="*/ 2203667 h 2551241"/>
                <a:gd name="connsiteX20" fmla="*/ 799338 w 2632207"/>
                <a:gd name="connsiteY20" fmla="*/ 2412393 h 2551241"/>
                <a:gd name="connsiteX21" fmla="*/ 491084 w 2632207"/>
                <a:gd name="connsiteY21" fmla="*/ 2140496 h 2551241"/>
                <a:gd name="connsiteX22" fmla="*/ 490547 w 2632207"/>
                <a:gd name="connsiteY22" fmla="*/ 2139708 h 2551241"/>
                <a:gd name="connsiteX23" fmla="*/ 320219 w 2632207"/>
                <a:gd name="connsiteY23" fmla="*/ 2238046 h 2551241"/>
                <a:gd name="connsiteX24" fmla="*/ 387728 w 2632207"/>
                <a:gd name="connsiteY24" fmla="*/ 2354974 h 2551241"/>
                <a:gd name="connsiteX25" fmla="*/ 0 w 2632207"/>
                <a:gd name="connsiteY25" fmla="*/ 2267020 h 2551241"/>
                <a:gd name="connsiteX26" fmla="*/ 117693 w 2632207"/>
                <a:gd name="connsiteY26" fmla="*/ 1887261 h 2551241"/>
                <a:gd name="connsiteX27" fmla="*/ 185202 w 2632207"/>
                <a:gd name="connsiteY27" fmla="*/ 2004189 h 2551241"/>
                <a:gd name="connsiteX28" fmla="*/ 358352 w 2632207"/>
                <a:gd name="connsiteY28" fmla="*/ 1904221 h 2551241"/>
                <a:gd name="connsiteX29" fmla="*/ 347317 w 2632207"/>
                <a:gd name="connsiteY29" fmla="*/ 1878488 h 2551241"/>
                <a:gd name="connsiteX30" fmla="*/ 420468 w 2632207"/>
                <a:gd name="connsiteY30" fmla="*/ 998432 h 255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207" h="2551241">
                  <a:moveTo>
                    <a:pt x="420468" y="998432"/>
                  </a:moveTo>
                  <a:cubicBezTo>
                    <a:pt x="563385" y="750894"/>
                    <a:pt x="793106" y="584718"/>
                    <a:pt x="1048982" y="516156"/>
                  </a:cubicBezTo>
                  <a:lnTo>
                    <a:pt x="1173845" y="495205"/>
                  </a:lnTo>
                  <a:lnTo>
                    <a:pt x="1173845" y="291805"/>
                  </a:lnTo>
                  <a:lnTo>
                    <a:pt x="1038828" y="291805"/>
                  </a:lnTo>
                  <a:lnTo>
                    <a:pt x="1308863" y="0"/>
                  </a:lnTo>
                  <a:lnTo>
                    <a:pt x="1578897" y="291805"/>
                  </a:lnTo>
                  <a:lnTo>
                    <a:pt x="1443880" y="291805"/>
                  </a:lnTo>
                  <a:lnTo>
                    <a:pt x="1443880" y="488484"/>
                  </a:lnTo>
                  <a:lnTo>
                    <a:pt x="1444832" y="488555"/>
                  </a:lnTo>
                  <a:cubicBezTo>
                    <a:pt x="1578267" y="505112"/>
                    <a:pt x="1710660" y="548104"/>
                    <a:pt x="1834429" y="619562"/>
                  </a:cubicBezTo>
                  <a:cubicBezTo>
                    <a:pt x="2267621" y="869666"/>
                    <a:pt x="2451640" y="1385609"/>
                    <a:pt x="2299390" y="1842349"/>
                  </a:cubicBezTo>
                  <a:lnTo>
                    <a:pt x="2272322" y="1911694"/>
                  </a:lnTo>
                  <a:lnTo>
                    <a:pt x="2447005" y="2012547"/>
                  </a:lnTo>
                  <a:lnTo>
                    <a:pt x="2514514" y="1895619"/>
                  </a:lnTo>
                  <a:lnTo>
                    <a:pt x="2632207" y="2275379"/>
                  </a:lnTo>
                  <a:lnTo>
                    <a:pt x="2244479" y="2363332"/>
                  </a:lnTo>
                  <a:lnTo>
                    <a:pt x="2311988" y="2246404"/>
                  </a:lnTo>
                  <a:lnTo>
                    <a:pt x="2137305" y="2145551"/>
                  </a:lnTo>
                  <a:lnTo>
                    <a:pt x="2090783" y="2203667"/>
                  </a:lnTo>
                  <a:cubicBezTo>
                    <a:pt x="1771359" y="2563889"/>
                    <a:pt x="1232530" y="2662496"/>
                    <a:pt x="799338" y="2412393"/>
                  </a:cubicBezTo>
                  <a:cubicBezTo>
                    <a:pt x="675569" y="2340934"/>
                    <a:pt x="572140" y="2247775"/>
                    <a:pt x="491084" y="2140496"/>
                  </a:cubicBezTo>
                  <a:lnTo>
                    <a:pt x="490547" y="2139708"/>
                  </a:lnTo>
                  <a:lnTo>
                    <a:pt x="320219" y="2238046"/>
                  </a:lnTo>
                  <a:lnTo>
                    <a:pt x="387728" y="2354974"/>
                  </a:lnTo>
                  <a:lnTo>
                    <a:pt x="0" y="2267020"/>
                  </a:lnTo>
                  <a:lnTo>
                    <a:pt x="117693" y="1887261"/>
                  </a:lnTo>
                  <a:lnTo>
                    <a:pt x="185202" y="2004189"/>
                  </a:lnTo>
                  <a:lnTo>
                    <a:pt x="358352" y="1904221"/>
                  </a:lnTo>
                  <a:lnTo>
                    <a:pt x="347317" y="1878488"/>
                  </a:lnTo>
                  <a:cubicBezTo>
                    <a:pt x="243017" y="1599049"/>
                    <a:pt x="259688" y="1276912"/>
                    <a:pt x="420468" y="9984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34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群組 72"/>
          <p:cNvGrpSpPr/>
          <p:nvPr/>
        </p:nvGrpSpPr>
        <p:grpSpPr>
          <a:xfrm>
            <a:off x="2073231" y="677264"/>
            <a:ext cx="5177537" cy="4664641"/>
            <a:chOff x="1983232" y="544286"/>
            <a:chExt cx="5177537" cy="4664641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74" name="手繪多邊形 73"/>
            <p:cNvSpPr/>
            <p:nvPr/>
          </p:nvSpPr>
          <p:spPr>
            <a:xfrm>
              <a:off x="1983232" y="544286"/>
              <a:ext cx="5177537" cy="4664641"/>
            </a:xfrm>
            <a:custGeom>
              <a:avLst/>
              <a:gdLst>
                <a:gd name="connsiteX0" fmla="*/ 2588768 w 5177537"/>
                <a:gd name="connsiteY0" fmla="*/ 0 h 4664641"/>
                <a:gd name="connsiteX1" fmla="*/ 3263682 w 5177537"/>
                <a:gd name="connsiteY1" fmla="*/ 674914 h 4664641"/>
                <a:gd name="connsiteX2" fmla="*/ 2724787 w 5177537"/>
                <a:gd name="connsiteY2" fmla="*/ 1336117 h 4664641"/>
                <a:gd name="connsiteX3" fmla="*/ 2654082 w 5177537"/>
                <a:gd name="connsiteY3" fmla="*/ 1343244 h 4664641"/>
                <a:gd name="connsiteX4" fmla="*/ 2654082 w 5177537"/>
                <a:gd name="connsiteY4" fmla="*/ 1679065 h 4664641"/>
                <a:gd name="connsiteX5" fmla="*/ 2738132 w 5177537"/>
                <a:gd name="connsiteY5" fmla="*/ 1685353 h 4664641"/>
                <a:gd name="connsiteX6" fmla="*/ 3192927 w 5177537"/>
                <a:gd name="connsiteY6" fmla="*/ 1838285 h 4664641"/>
                <a:gd name="connsiteX7" fmla="*/ 3691570 w 5177537"/>
                <a:gd name="connsiteY7" fmla="*/ 3378762 h 4664641"/>
                <a:gd name="connsiteX8" fmla="*/ 3665001 w 5177537"/>
                <a:gd name="connsiteY8" fmla="*/ 3430660 h 4664641"/>
                <a:gd name="connsiteX9" fmla="*/ 3956378 w 5177537"/>
                <a:gd name="connsiteY9" fmla="*/ 3598887 h 4664641"/>
                <a:gd name="connsiteX10" fmla="*/ 3997903 w 5177537"/>
                <a:gd name="connsiteY10" fmla="*/ 3541218 h 4664641"/>
                <a:gd name="connsiteX11" fmla="*/ 4839968 w 5177537"/>
                <a:gd name="connsiteY11" fmla="*/ 3405122 h 4664641"/>
                <a:gd name="connsiteX12" fmla="*/ 5087004 w 5177537"/>
                <a:gd name="connsiteY12" fmla="*/ 4327072 h 4664641"/>
                <a:gd name="connsiteX13" fmla="*/ 4165054 w 5177537"/>
                <a:gd name="connsiteY13" fmla="*/ 4574108 h 4664641"/>
                <a:gd name="connsiteX14" fmla="*/ 3861884 w 5177537"/>
                <a:gd name="connsiteY14" fmla="*/ 3776810 h 4664641"/>
                <a:gd name="connsiteX15" fmla="*/ 3891064 w 5177537"/>
                <a:gd name="connsiteY15" fmla="*/ 3712014 h 4664641"/>
                <a:gd name="connsiteX16" fmla="*/ 3599687 w 5177537"/>
                <a:gd name="connsiteY16" fmla="*/ 3543788 h 4664641"/>
                <a:gd name="connsiteX17" fmla="*/ 3568027 w 5177537"/>
                <a:gd name="connsiteY17" fmla="*/ 3592744 h 4664641"/>
                <a:gd name="connsiteX18" fmla="*/ 1984613 w 5177537"/>
                <a:gd name="connsiteY18" fmla="*/ 3931146 h 4664641"/>
                <a:gd name="connsiteX19" fmla="*/ 1624773 w 5177537"/>
                <a:gd name="connsiteY19" fmla="*/ 3613747 h 4664641"/>
                <a:gd name="connsiteX20" fmla="*/ 1577302 w 5177537"/>
                <a:gd name="connsiteY20" fmla="*/ 3544102 h 4664641"/>
                <a:gd name="connsiteX21" fmla="*/ 1286474 w 5177537"/>
                <a:gd name="connsiteY21" fmla="*/ 3712012 h 4664641"/>
                <a:gd name="connsiteX22" fmla="*/ 1315653 w 5177537"/>
                <a:gd name="connsiteY22" fmla="*/ 3776808 h 4664641"/>
                <a:gd name="connsiteX23" fmla="*/ 1012483 w 5177537"/>
                <a:gd name="connsiteY23" fmla="*/ 4574106 h 4664641"/>
                <a:gd name="connsiteX24" fmla="*/ 90534 w 5177537"/>
                <a:gd name="connsiteY24" fmla="*/ 4327070 h 4664641"/>
                <a:gd name="connsiteX25" fmla="*/ 337569 w 5177537"/>
                <a:gd name="connsiteY25" fmla="*/ 3405120 h 4664641"/>
                <a:gd name="connsiteX26" fmla="*/ 1179635 w 5177537"/>
                <a:gd name="connsiteY26" fmla="*/ 3541216 h 4664641"/>
                <a:gd name="connsiteX27" fmla="*/ 1221160 w 5177537"/>
                <a:gd name="connsiteY27" fmla="*/ 3598885 h 4664641"/>
                <a:gd name="connsiteX28" fmla="*/ 1511750 w 5177537"/>
                <a:gd name="connsiteY28" fmla="*/ 3431112 h 4664641"/>
                <a:gd name="connsiteX29" fmla="*/ 1502724 w 5177537"/>
                <a:gd name="connsiteY29" fmla="*/ 3414642 h 4664641"/>
                <a:gd name="connsiteX30" fmla="*/ 1542339 w 5177537"/>
                <a:gd name="connsiteY30" fmla="*/ 2280558 h 4664641"/>
                <a:gd name="connsiteX31" fmla="*/ 2504677 w 5177537"/>
                <a:gd name="connsiteY31" fmla="*/ 1679209 h 4664641"/>
                <a:gd name="connsiteX32" fmla="*/ 2523454 w 5177537"/>
                <a:gd name="connsiteY32" fmla="*/ 1678789 h 4664641"/>
                <a:gd name="connsiteX33" fmla="*/ 2523454 w 5177537"/>
                <a:gd name="connsiteY33" fmla="*/ 1343244 h 4664641"/>
                <a:gd name="connsiteX34" fmla="*/ 2452749 w 5177537"/>
                <a:gd name="connsiteY34" fmla="*/ 1336117 h 4664641"/>
                <a:gd name="connsiteX35" fmla="*/ 1913854 w 5177537"/>
                <a:gd name="connsiteY35" fmla="*/ 674914 h 4664641"/>
                <a:gd name="connsiteX36" fmla="*/ 2588768 w 5177537"/>
                <a:gd name="connsiteY36" fmla="*/ 0 h 4664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177537" h="4664641">
                  <a:moveTo>
                    <a:pt x="2588768" y="0"/>
                  </a:moveTo>
                  <a:cubicBezTo>
                    <a:pt x="2961513" y="0"/>
                    <a:pt x="3263682" y="302169"/>
                    <a:pt x="3263682" y="674914"/>
                  </a:cubicBezTo>
                  <a:cubicBezTo>
                    <a:pt x="3263682" y="1001066"/>
                    <a:pt x="3032334" y="1273183"/>
                    <a:pt x="2724787" y="1336117"/>
                  </a:cubicBezTo>
                  <a:lnTo>
                    <a:pt x="2654082" y="1343244"/>
                  </a:lnTo>
                  <a:lnTo>
                    <a:pt x="2654082" y="1679065"/>
                  </a:lnTo>
                  <a:lnTo>
                    <a:pt x="2738132" y="1685353"/>
                  </a:lnTo>
                  <a:cubicBezTo>
                    <a:pt x="2893897" y="1704681"/>
                    <a:pt x="3048445" y="1754868"/>
                    <a:pt x="3192927" y="1838285"/>
                  </a:cubicBezTo>
                  <a:cubicBezTo>
                    <a:pt x="3734734" y="2151097"/>
                    <a:pt x="3942632" y="2820154"/>
                    <a:pt x="3691570" y="3378762"/>
                  </a:cubicBezTo>
                  <a:lnTo>
                    <a:pt x="3665001" y="3430660"/>
                  </a:lnTo>
                  <a:lnTo>
                    <a:pt x="3956378" y="3598887"/>
                  </a:lnTo>
                  <a:lnTo>
                    <a:pt x="3997903" y="3541218"/>
                  </a:lnTo>
                  <a:cubicBezTo>
                    <a:pt x="4206178" y="3306341"/>
                    <a:pt x="4557513" y="3242046"/>
                    <a:pt x="4839968" y="3405122"/>
                  </a:cubicBezTo>
                  <a:cubicBezTo>
                    <a:pt x="5162775" y="3591495"/>
                    <a:pt x="5273376" y="4004266"/>
                    <a:pt x="5087004" y="4327072"/>
                  </a:cubicBezTo>
                  <a:cubicBezTo>
                    <a:pt x="4900631" y="4649879"/>
                    <a:pt x="4487861" y="4760480"/>
                    <a:pt x="4165054" y="4574108"/>
                  </a:cubicBezTo>
                  <a:cubicBezTo>
                    <a:pt x="3882599" y="4411032"/>
                    <a:pt x="3762612" y="4074620"/>
                    <a:pt x="3861884" y="3776810"/>
                  </a:cubicBezTo>
                  <a:lnTo>
                    <a:pt x="3891064" y="3712014"/>
                  </a:lnTo>
                  <a:lnTo>
                    <a:pt x="3599687" y="3543788"/>
                  </a:lnTo>
                  <a:lnTo>
                    <a:pt x="3568027" y="3592744"/>
                  </a:lnTo>
                  <a:cubicBezTo>
                    <a:pt x="3209789" y="4089474"/>
                    <a:pt x="2526420" y="4243958"/>
                    <a:pt x="1984613" y="3931146"/>
                  </a:cubicBezTo>
                  <a:cubicBezTo>
                    <a:pt x="1840131" y="3847729"/>
                    <a:pt x="1719394" y="3738980"/>
                    <a:pt x="1624773" y="3613747"/>
                  </a:cubicBezTo>
                  <a:lnTo>
                    <a:pt x="1577302" y="3544102"/>
                  </a:lnTo>
                  <a:lnTo>
                    <a:pt x="1286474" y="3712012"/>
                  </a:lnTo>
                  <a:lnTo>
                    <a:pt x="1315653" y="3776808"/>
                  </a:lnTo>
                  <a:cubicBezTo>
                    <a:pt x="1414925" y="4074618"/>
                    <a:pt x="1294939" y="4411030"/>
                    <a:pt x="1012483" y="4574106"/>
                  </a:cubicBezTo>
                  <a:cubicBezTo>
                    <a:pt x="689676" y="4760478"/>
                    <a:pt x="276906" y="4649877"/>
                    <a:pt x="90534" y="4327070"/>
                  </a:cubicBezTo>
                  <a:cubicBezTo>
                    <a:pt x="-95839" y="4004264"/>
                    <a:pt x="14763" y="3591493"/>
                    <a:pt x="337569" y="3405120"/>
                  </a:cubicBezTo>
                  <a:cubicBezTo>
                    <a:pt x="620025" y="3242044"/>
                    <a:pt x="971359" y="3306339"/>
                    <a:pt x="1179635" y="3541216"/>
                  </a:cubicBezTo>
                  <a:lnTo>
                    <a:pt x="1221160" y="3598885"/>
                  </a:lnTo>
                  <a:lnTo>
                    <a:pt x="1511750" y="3431112"/>
                  </a:lnTo>
                  <a:lnTo>
                    <a:pt x="1502724" y="3414642"/>
                  </a:lnTo>
                  <a:cubicBezTo>
                    <a:pt x="1332944" y="3065884"/>
                    <a:pt x="1333798" y="2641763"/>
                    <a:pt x="1542339" y="2280558"/>
                  </a:cubicBezTo>
                  <a:cubicBezTo>
                    <a:pt x="1750881" y="1919354"/>
                    <a:pt x="2117754" y="1706553"/>
                    <a:pt x="2504677" y="1679209"/>
                  </a:cubicBezTo>
                  <a:lnTo>
                    <a:pt x="2523454" y="1678789"/>
                  </a:lnTo>
                  <a:lnTo>
                    <a:pt x="2523454" y="1343244"/>
                  </a:lnTo>
                  <a:lnTo>
                    <a:pt x="2452749" y="1336117"/>
                  </a:lnTo>
                  <a:cubicBezTo>
                    <a:pt x="2145202" y="1273183"/>
                    <a:pt x="1913854" y="1001066"/>
                    <a:pt x="1913854" y="674914"/>
                  </a:cubicBezTo>
                  <a:cubicBezTo>
                    <a:pt x="1913854" y="302169"/>
                    <a:pt x="2216023" y="0"/>
                    <a:pt x="258876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5" name="橢圓 74"/>
            <p:cNvSpPr/>
            <p:nvPr/>
          </p:nvSpPr>
          <p:spPr>
            <a:xfrm rot="3600000">
              <a:off x="2118189" y="3993830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3503761" y="2348436"/>
              <a:ext cx="2136478" cy="213647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 rot="18000000">
              <a:off x="5945674" y="3993832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4031931" y="679131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群組 78"/>
          <p:cNvGrpSpPr/>
          <p:nvPr/>
        </p:nvGrpSpPr>
        <p:grpSpPr>
          <a:xfrm>
            <a:off x="1687286" y="31860"/>
            <a:ext cx="5769428" cy="5769427"/>
            <a:chOff x="1687287" y="544287"/>
            <a:chExt cx="5769428" cy="5769427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80" name="手繪多邊形 79"/>
            <p:cNvSpPr/>
            <p:nvPr/>
          </p:nvSpPr>
          <p:spPr>
            <a:xfrm>
              <a:off x="1687287" y="544287"/>
              <a:ext cx="5769428" cy="5769427"/>
            </a:xfrm>
            <a:custGeom>
              <a:avLst/>
              <a:gdLst>
                <a:gd name="connsiteX0" fmla="*/ 2884713 w 5769428"/>
                <a:gd name="connsiteY0" fmla="*/ 0 h 5769427"/>
                <a:gd name="connsiteX1" fmla="*/ 3559627 w 5769428"/>
                <a:gd name="connsiteY1" fmla="*/ 674914 h 5769427"/>
                <a:gd name="connsiteX2" fmla="*/ 3020732 w 5769428"/>
                <a:gd name="connsiteY2" fmla="*/ 1336116 h 5769427"/>
                <a:gd name="connsiteX3" fmla="*/ 2950027 w 5769428"/>
                <a:gd name="connsiteY3" fmla="*/ 1343243 h 5769427"/>
                <a:gd name="connsiteX4" fmla="*/ 2950027 w 5769428"/>
                <a:gd name="connsiteY4" fmla="*/ 1679697 h 5769427"/>
                <a:gd name="connsiteX5" fmla="*/ 3008256 w 5769428"/>
                <a:gd name="connsiteY5" fmla="*/ 1682638 h 5769427"/>
                <a:gd name="connsiteX6" fmla="*/ 4087539 w 5769428"/>
                <a:gd name="connsiteY6" fmla="*/ 2768793 h 5769427"/>
                <a:gd name="connsiteX7" fmla="*/ 4089935 w 5769428"/>
                <a:gd name="connsiteY7" fmla="*/ 2819399 h 5769427"/>
                <a:gd name="connsiteX8" fmla="*/ 4426184 w 5769428"/>
                <a:gd name="connsiteY8" fmla="*/ 2819399 h 5769427"/>
                <a:gd name="connsiteX9" fmla="*/ 4433312 w 5769428"/>
                <a:gd name="connsiteY9" fmla="*/ 2748694 h 5769427"/>
                <a:gd name="connsiteX10" fmla="*/ 5094514 w 5769428"/>
                <a:gd name="connsiteY10" fmla="*/ 2209798 h 5769427"/>
                <a:gd name="connsiteX11" fmla="*/ 5769428 w 5769428"/>
                <a:gd name="connsiteY11" fmla="*/ 2884712 h 5769427"/>
                <a:gd name="connsiteX12" fmla="*/ 5094514 w 5769428"/>
                <a:gd name="connsiteY12" fmla="*/ 3559626 h 5769427"/>
                <a:gd name="connsiteX13" fmla="*/ 4433312 w 5769428"/>
                <a:gd name="connsiteY13" fmla="*/ 3020731 h 5769427"/>
                <a:gd name="connsiteX14" fmla="*/ 4426184 w 5769428"/>
                <a:gd name="connsiteY14" fmla="*/ 2950027 h 5769427"/>
                <a:gd name="connsiteX15" fmla="*/ 4089935 w 5769428"/>
                <a:gd name="connsiteY15" fmla="*/ 2950027 h 5769427"/>
                <a:gd name="connsiteX16" fmla="*/ 4087539 w 5769428"/>
                <a:gd name="connsiteY16" fmla="*/ 3000633 h 5769427"/>
                <a:gd name="connsiteX17" fmla="*/ 3008256 w 5769428"/>
                <a:gd name="connsiteY17" fmla="*/ 4086789 h 5769427"/>
                <a:gd name="connsiteX18" fmla="*/ 2950027 w 5769428"/>
                <a:gd name="connsiteY18" fmla="*/ 4089729 h 5769427"/>
                <a:gd name="connsiteX19" fmla="*/ 2950027 w 5769428"/>
                <a:gd name="connsiteY19" fmla="*/ 4426183 h 5769427"/>
                <a:gd name="connsiteX20" fmla="*/ 3020732 w 5769428"/>
                <a:gd name="connsiteY20" fmla="*/ 4433311 h 5769427"/>
                <a:gd name="connsiteX21" fmla="*/ 3559627 w 5769428"/>
                <a:gd name="connsiteY21" fmla="*/ 5094513 h 5769427"/>
                <a:gd name="connsiteX22" fmla="*/ 2884713 w 5769428"/>
                <a:gd name="connsiteY22" fmla="*/ 5769427 h 5769427"/>
                <a:gd name="connsiteX23" fmla="*/ 2209799 w 5769428"/>
                <a:gd name="connsiteY23" fmla="*/ 5094513 h 5769427"/>
                <a:gd name="connsiteX24" fmla="*/ 2748695 w 5769428"/>
                <a:gd name="connsiteY24" fmla="*/ 4433311 h 5769427"/>
                <a:gd name="connsiteX25" fmla="*/ 2819399 w 5769428"/>
                <a:gd name="connsiteY25" fmla="*/ 4426183 h 5769427"/>
                <a:gd name="connsiteX26" fmla="*/ 2819399 w 5769428"/>
                <a:gd name="connsiteY26" fmla="*/ 4089729 h 5769427"/>
                <a:gd name="connsiteX27" fmla="*/ 2761170 w 5769428"/>
                <a:gd name="connsiteY27" fmla="*/ 4086789 h 5769427"/>
                <a:gd name="connsiteX28" fmla="*/ 1681887 w 5769428"/>
                <a:gd name="connsiteY28" fmla="*/ 3000633 h 5769427"/>
                <a:gd name="connsiteX29" fmla="*/ 1679491 w 5769428"/>
                <a:gd name="connsiteY29" fmla="*/ 2950027 h 5769427"/>
                <a:gd name="connsiteX30" fmla="*/ 1343244 w 5769428"/>
                <a:gd name="connsiteY30" fmla="*/ 2950027 h 5769427"/>
                <a:gd name="connsiteX31" fmla="*/ 1336116 w 5769428"/>
                <a:gd name="connsiteY31" fmla="*/ 3020731 h 5769427"/>
                <a:gd name="connsiteX32" fmla="*/ 674914 w 5769428"/>
                <a:gd name="connsiteY32" fmla="*/ 3559626 h 5769427"/>
                <a:gd name="connsiteX33" fmla="*/ 0 w 5769428"/>
                <a:gd name="connsiteY33" fmla="*/ 2884712 h 5769427"/>
                <a:gd name="connsiteX34" fmla="*/ 674914 w 5769428"/>
                <a:gd name="connsiteY34" fmla="*/ 2209798 h 5769427"/>
                <a:gd name="connsiteX35" fmla="*/ 1336116 w 5769428"/>
                <a:gd name="connsiteY35" fmla="*/ 2748694 h 5769427"/>
                <a:gd name="connsiteX36" fmla="*/ 1343244 w 5769428"/>
                <a:gd name="connsiteY36" fmla="*/ 2819399 h 5769427"/>
                <a:gd name="connsiteX37" fmla="*/ 1679491 w 5769428"/>
                <a:gd name="connsiteY37" fmla="*/ 2819399 h 5769427"/>
                <a:gd name="connsiteX38" fmla="*/ 1681887 w 5769428"/>
                <a:gd name="connsiteY38" fmla="*/ 2768793 h 5769427"/>
                <a:gd name="connsiteX39" fmla="*/ 2761170 w 5769428"/>
                <a:gd name="connsiteY39" fmla="*/ 1682638 h 5769427"/>
                <a:gd name="connsiteX40" fmla="*/ 2819399 w 5769428"/>
                <a:gd name="connsiteY40" fmla="*/ 1679697 h 5769427"/>
                <a:gd name="connsiteX41" fmla="*/ 2819399 w 5769428"/>
                <a:gd name="connsiteY41" fmla="*/ 1343243 h 5769427"/>
                <a:gd name="connsiteX42" fmla="*/ 2748695 w 5769428"/>
                <a:gd name="connsiteY42" fmla="*/ 1336116 h 5769427"/>
                <a:gd name="connsiteX43" fmla="*/ 2209799 w 5769428"/>
                <a:gd name="connsiteY43" fmla="*/ 674914 h 5769427"/>
                <a:gd name="connsiteX44" fmla="*/ 2884713 w 5769428"/>
                <a:gd name="connsiteY44" fmla="*/ 0 h 576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769428" h="5769427">
                  <a:moveTo>
                    <a:pt x="2884713" y="0"/>
                  </a:moveTo>
                  <a:cubicBezTo>
                    <a:pt x="3257458" y="0"/>
                    <a:pt x="3559627" y="302168"/>
                    <a:pt x="3559627" y="674914"/>
                  </a:cubicBezTo>
                  <a:cubicBezTo>
                    <a:pt x="3559627" y="1001066"/>
                    <a:pt x="3328279" y="1273183"/>
                    <a:pt x="3020732" y="1336116"/>
                  </a:cubicBezTo>
                  <a:lnTo>
                    <a:pt x="2950027" y="1343243"/>
                  </a:lnTo>
                  <a:lnTo>
                    <a:pt x="2950027" y="1679697"/>
                  </a:lnTo>
                  <a:lnTo>
                    <a:pt x="3008256" y="1682638"/>
                  </a:lnTo>
                  <a:cubicBezTo>
                    <a:pt x="3579475" y="1740648"/>
                    <a:pt x="4033071" y="2196535"/>
                    <a:pt x="4087539" y="2768793"/>
                  </a:cubicBezTo>
                  <a:lnTo>
                    <a:pt x="4089935" y="2819399"/>
                  </a:lnTo>
                  <a:lnTo>
                    <a:pt x="4426184" y="2819399"/>
                  </a:lnTo>
                  <a:lnTo>
                    <a:pt x="4433312" y="2748694"/>
                  </a:lnTo>
                  <a:cubicBezTo>
                    <a:pt x="4496245" y="2441146"/>
                    <a:pt x="4768362" y="2209798"/>
                    <a:pt x="5094514" y="2209798"/>
                  </a:cubicBezTo>
                  <a:cubicBezTo>
                    <a:pt x="5467259" y="2209798"/>
                    <a:pt x="5769428" y="2511967"/>
                    <a:pt x="5769428" y="2884712"/>
                  </a:cubicBezTo>
                  <a:cubicBezTo>
                    <a:pt x="5769428" y="3257457"/>
                    <a:pt x="5467259" y="3559626"/>
                    <a:pt x="5094514" y="3559626"/>
                  </a:cubicBezTo>
                  <a:cubicBezTo>
                    <a:pt x="4768362" y="3559626"/>
                    <a:pt x="4496245" y="3328278"/>
                    <a:pt x="4433312" y="3020731"/>
                  </a:cubicBezTo>
                  <a:lnTo>
                    <a:pt x="4426184" y="2950027"/>
                  </a:lnTo>
                  <a:lnTo>
                    <a:pt x="4089935" y="2950027"/>
                  </a:lnTo>
                  <a:lnTo>
                    <a:pt x="4087539" y="3000633"/>
                  </a:lnTo>
                  <a:cubicBezTo>
                    <a:pt x="4033071" y="3572891"/>
                    <a:pt x="3579475" y="4028779"/>
                    <a:pt x="3008256" y="4086789"/>
                  </a:cubicBezTo>
                  <a:lnTo>
                    <a:pt x="2950027" y="4089729"/>
                  </a:lnTo>
                  <a:lnTo>
                    <a:pt x="2950027" y="4426183"/>
                  </a:lnTo>
                  <a:lnTo>
                    <a:pt x="3020732" y="4433311"/>
                  </a:lnTo>
                  <a:cubicBezTo>
                    <a:pt x="3328279" y="4496244"/>
                    <a:pt x="3559627" y="4768361"/>
                    <a:pt x="3559627" y="5094513"/>
                  </a:cubicBezTo>
                  <a:cubicBezTo>
                    <a:pt x="3559627" y="5467258"/>
                    <a:pt x="3257458" y="5769427"/>
                    <a:pt x="2884713" y="5769427"/>
                  </a:cubicBezTo>
                  <a:cubicBezTo>
                    <a:pt x="2511968" y="5769427"/>
                    <a:pt x="2209799" y="5467258"/>
                    <a:pt x="2209799" y="5094513"/>
                  </a:cubicBezTo>
                  <a:cubicBezTo>
                    <a:pt x="2209799" y="4768361"/>
                    <a:pt x="2441147" y="4496244"/>
                    <a:pt x="2748695" y="4433311"/>
                  </a:cubicBezTo>
                  <a:lnTo>
                    <a:pt x="2819399" y="4426183"/>
                  </a:lnTo>
                  <a:lnTo>
                    <a:pt x="2819399" y="4089729"/>
                  </a:lnTo>
                  <a:lnTo>
                    <a:pt x="2761170" y="4086789"/>
                  </a:lnTo>
                  <a:cubicBezTo>
                    <a:pt x="2189952" y="4028779"/>
                    <a:pt x="1736356" y="3572891"/>
                    <a:pt x="1681887" y="3000633"/>
                  </a:cubicBezTo>
                  <a:lnTo>
                    <a:pt x="1679491" y="2950027"/>
                  </a:lnTo>
                  <a:lnTo>
                    <a:pt x="1343244" y="2950027"/>
                  </a:lnTo>
                  <a:lnTo>
                    <a:pt x="1336116" y="3020731"/>
                  </a:lnTo>
                  <a:cubicBezTo>
                    <a:pt x="1273183" y="3328278"/>
                    <a:pt x="1001066" y="3559626"/>
                    <a:pt x="674914" y="3559626"/>
                  </a:cubicBezTo>
                  <a:cubicBezTo>
                    <a:pt x="302169" y="3559626"/>
                    <a:pt x="0" y="3257457"/>
                    <a:pt x="0" y="2884712"/>
                  </a:cubicBezTo>
                  <a:cubicBezTo>
                    <a:pt x="0" y="2511967"/>
                    <a:pt x="302169" y="2209798"/>
                    <a:pt x="674914" y="2209798"/>
                  </a:cubicBezTo>
                  <a:cubicBezTo>
                    <a:pt x="1001066" y="2209798"/>
                    <a:pt x="1273183" y="2441146"/>
                    <a:pt x="1336116" y="2748694"/>
                  </a:cubicBezTo>
                  <a:lnTo>
                    <a:pt x="1343244" y="2819399"/>
                  </a:lnTo>
                  <a:lnTo>
                    <a:pt x="1679491" y="2819399"/>
                  </a:lnTo>
                  <a:lnTo>
                    <a:pt x="1681887" y="2768793"/>
                  </a:lnTo>
                  <a:cubicBezTo>
                    <a:pt x="1736356" y="2196535"/>
                    <a:pt x="2189952" y="1740648"/>
                    <a:pt x="2761170" y="1682638"/>
                  </a:cubicBezTo>
                  <a:lnTo>
                    <a:pt x="2819399" y="1679697"/>
                  </a:lnTo>
                  <a:lnTo>
                    <a:pt x="2819399" y="1343243"/>
                  </a:lnTo>
                  <a:lnTo>
                    <a:pt x="2748695" y="1336116"/>
                  </a:lnTo>
                  <a:cubicBezTo>
                    <a:pt x="2441147" y="1273183"/>
                    <a:pt x="2209799" y="1001066"/>
                    <a:pt x="2209799" y="674914"/>
                  </a:cubicBezTo>
                  <a:cubicBezTo>
                    <a:pt x="2209799" y="302168"/>
                    <a:pt x="2511968" y="0"/>
                    <a:pt x="28847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1" name="橢圓 80"/>
            <p:cNvSpPr/>
            <p:nvPr/>
          </p:nvSpPr>
          <p:spPr>
            <a:xfrm>
              <a:off x="4031931" y="5098731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 rot="5400000">
              <a:off x="6241732" y="2888930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3" name="橢圓 82"/>
            <p:cNvSpPr/>
            <p:nvPr/>
          </p:nvSpPr>
          <p:spPr>
            <a:xfrm rot="5400000">
              <a:off x="1822132" y="2888930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3503761" y="2348436"/>
              <a:ext cx="2136478" cy="213647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4031931" y="679131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群組 85"/>
          <p:cNvGrpSpPr/>
          <p:nvPr/>
        </p:nvGrpSpPr>
        <p:grpSpPr>
          <a:xfrm>
            <a:off x="1818120" y="223290"/>
            <a:ext cx="5553481" cy="5347441"/>
            <a:chOff x="1795260" y="544287"/>
            <a:chExt cx="5553481" cy="5347441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87" name="手繪多邊形 86"/>
            <p:cNvSpPr/>
            <p:nvPr/>
          </p:nvSpPr>
          <p:spPr>
            <a:xfrm>
              <a:off x="1795260" y="544287"/>
              <a:ext cx="5553481" cy="5347441"/>
            </a:xfrm>
            <a:custGeom>
              <a:avLst/>
              <a:gdLst>
                <a:gd name="connsiteX0" fmla="*/ 2776740 w 5553481"/>
                <a:gd name="connsiteY0" fmla="*/ 0 h 5347441"/>
                <a:gd name="connsiteX1" fmla="*/ 3451654 w 5553481"/>
                <a:gd name="connsiteY1" fmla="*/ 674914 h 5347441"/>
                <a:gd name="connsiteX2" fmla="*/ 2912759 w 5553481"/>
                <a:gd name="connsiteY2" fmla="*/ 1336116 h 5347441"/>
                <a:gd name="connsiteX3" fmla="*/ 2842054 w 5553481"/>
                <a:gd name="connsiteY3" fmla="*/ 1343244 h 5347441"/>
                <a:gd name="connsiteX4" fmla="*/ 2842054 w 5553481"/>
                <a:gd name="connsiteY4" fmla="*/ 1679113 h 5347441"/>
                <a:gd name="connsiteX5" fmla="*/ 2880004 w 5553481"/>
                <a:gd name="connsiteY5" fmla="*/ 1680506 h 5347441"/>
                <a:gd name="connsiteX6" fmla="*/ 3881805 w 5553481"/>
                <a:gd name="connsiteY6" fmla="*/ 2395755 h 5347441"/>
                <a:gd name="connsiteX7" fmla="*/ 3902596 w 5553481"/>
                <a:gd name="connsiteY7" fmla="*/ 2450226 h 5347441"/>
                <a:gd name="connsiteX8" fmla="*/ 4222583 w 5553481"/>
                <a:gd name="connsiteY8" fmla="*/ 2346256 h 5347441"/>
                <a:gd name="connsiteX9" fmla="*/ 4207512 w 5553481"/>
                <a:gd name="connsiteY9" fmla="*/ 2276807 h 5347441"/>
                <a:gd name="connsiteX10" fmla="*/ 4669825 w 5553481"/>
                <a:gd name="connsiteY10" fmla="*/ 1559965 h 5347441"/>
                <a:gd name="connsiteX11" fmla="*/ 4936064 w 5553481"/>
                <a:gd name="connsiteY11" fmla="*/ 1529227 h 5347441"/>
                <a:gd name="connsiteX12" fmla="*/ 5520267 w 5553481"/>
                <a:gd name="connsiteY12" fmla="*/ 1993286 h 5347441"/>
                <a:gd name="connsiteX13" fmla="*/ 5086945 w 5553481"/>
                <a:gd name="connsiteY13" fmla="*/ 2843727 h 5347441"/>
                <a:gd name="connsiteX14" fmla="*/ 4291577 w 5553481"/>
                <a:gd name="connsiteY14" fmla="*/ 2535531 h 5347441"/>
                <a:gd name="connsiteX15" fmla="*/ 4262949 w 5553481"/>
                <a:gd name="connsiteY15" fmla="*/ 2470490 h 5347441"/>
                <a:gd name="connsiteX16" fmla="*/ 3942962 w 5553481"/>
                <a:gd name="connsiteY16" fmla="*/ 2574460 h 5347441"/>
                <a:gd name="connsiteX17" fmla="*/ 3958159 w 5553481"/>
                <a:gd name="connsiteY17" fmla="*/ 2630748 h 5347441"/>
                <a:gd name="connsiteX18" fmla="*/ 3568098 w 5553481"/>
                <a:gd name="connsiteY18" fmla="*/ 3798240 h 5347441"/>
                <a:gd name="connsiteX19" fmla="*/ 3538216 w 5553481"/>
                <a:gd name="connsiteY19" fmla="*/ 3821672 h 5347441"/>
                <a:gd name="connsiteX20" fmla="*/ 3734671 w 5553481"/>
                <a:gd name="connsiteY20" fmla="*/ 4092069 h 5347441"/>
                <a:gd name="connsiteX21" fmla="*/ 3766650 w 5553481"/>
                <a:gd name="connsiteY21" fmla="*/ 4072338 h 5347441"/>
                <a:gd name="connsiteX22" fmla="*/ 4051960 w 5553481"/>
                <a:gd name="connsiteY22" fmla="*/ 3997911 h 5347441"/>
                <a:gd name="connsiteX23" fmla="*/ 4621647 w 5553481"/>
                <a:gd name="connsiteY23" fmla="*/ 4275774 h 5347441"/>
                <a:gd name="connsiteX24" fmla="*/ 4472335 w 5553481"/>
                <a:gd name="connsiteY24" fmla="*/ 5218495 h 5347441"/>
                <a:gd name="connsiteX25" fmla="*/ 3529613 w 5553481"/>
                <a:gd name="connsiteY25" fmla="*/ 5069183 h 5347441"/>
                <a:gd name="connsiteX26" fmla="*/ 3576944 w 5553481"/>
                <a:gd name="connsiteY26" fmla="*/ 4217504 h 5347441"/>
                <a:gd name="connsiteX27" fmla="*/ 3629956 w 5553481"/>
                <a:gd name="connsiteY27" fmla="*/ 4170179 h 5347441"/>
                <a:gd name="connsiteX28" fmla="*/ 3432412 w 5553481"/>
                <a:gd name="connsiteY28" fmla="*/ 3898283 h 5347441"/>
                <a:gd name="connsiteX29" fmla="*/ 3374143 w 5553481"/>
                <a:gd name="connsiteY29" fmla="*/ 3935290 h 5347441"/>
                <a:gd name="connsiteX30" fmla="*/ 3150130 w 5553481"/>
                <a:gd name="connsiteY30" fmla="*/ 4033888 h 5347441"/>
                <a:gd name="connsiteX31" fmla="*/ 2127491 w 5553481"/>
                <a:gd name="connsiteY31" fmla="*/ 3903820 h 5347441"/>
                <a:gd name="connsiteX32" fmla="*/ 2120589 w 5553481"/>
                <a:gd name="connsiteY32" fmla="*/ 3898949 h 5347441"/>
                <a:gd name="connsiteX33" fmla="*/ 1923528 w 5553481"/>
                <a:gd name="connsiteY33" fmla="*/ 4170179 h 5347441"/>
                <a:gd name="connsiteX34" fmla="*/ 1976540 w 5553481"/>
                <a:gd name="connsiteY34" fmla="*/ 4217505 h 5347441"/>
                <a:gd name="connsiteX35" fmla="*/ 2023871 w 5553481"/>
                <a:gd name="connsiteY35" fmla="*/ 5069184 h 5347441"/>
                <a:gd name="connsiteX36" fmla="*/ 1081149 w 5553481"/>
                <a:gd name="connsiteY36" fmla="*/ 5218496 h 5347441"/>
                <a:gd name="connsiteX37" fmla="*/ 931837 w 5553481"/>
                <a:gd name="connsiteY37" fmla="*/ 4275775 h 5347441"/>
                <a:gd name="connsiteX38" fmla="*/ 1501524 w 5553481"/>
                <a:gd name="connsiteY38" fmla="*/ 3997912 h 5347441"/>
                <a:gd name="connsiteX39" fmla="*/ 1786835 w 5553481"/>
                <a:gd name="connsiteY39" fmla="*/ 4072340 h 5347441"/>
                <a:gd name="connsiteX40" fmla="*/ 1818813 w 5553481"/>
                <a:gd name="connsiteY40" fmla="*/ 4092069 h 5347441"/>
                <a:gd name="connsiteX41" fmla="*/ 2015150 w 5553481"/>
                <a:gd name="connsiteY41" fmla="*/ 3821835 h 5347441"/>
                <a:gd name="connsiteX42" fmla="*/ 1944244 w 5553481"/>
                <a:gd name="connsiteY42" fmla="*/ 3760802 h 5347441"/>
                <a:gd name="connsiteX43" fmla="*/ 1627565 w 5553481"/>
                <a:gd name="connsiteY43" fmla="*/ 3258103 h 5347441"/>
                <a:gd name="connsiteX44" fmla="*/ 1588285 w 5553481"/>
                <a:gd name="connsiteY44" fmla="*/ 2665272 h 5347441"/>
                <a:gd name="connsiteX45" fmla="*/ 1609774 w 5553481"/>
                <a:gd name="connsiteY45" fmla="*/ 2574220 h 5347441"/>
                <a:gd name="connsiteX46" fmla="*/ 1290532 w 5553481"/>
                <a:gd name="connsiteY46" fmla="*/ 2470492 h 5347441"/>
                <a:gd name="connsiteX47" fmla="*/ 1261904 w 5553481"/>
                <a:gd name="connsiteY47" fmla="*/ 2535533 h 5347441"/>
                <a:gd name="connsiteX48" fmla="*/ 466536 w 5553481"/>
                <a:gd name="connsiteY48" fmla="*/ 2843729 h 5347441"/>
                <a:gd name="connsiteX49" fmla="*/ 33215 w 5553481"/>
                <a:gd name="connsiteY49" fmla="*/ 1993288 h 5347441"/>
                <a:gd name="connsiteX50" fmla="*/ 883656 w 5553481"/>
                <a:gd name="connsiteY50" fmla="*/ 1559967 h 5347441"/>
                <a:gd name="connsiteX51" fmla="*/ 1345969 w 5553481"/>
                <a:gd name="connsiteY51" fmla="*/ 2276809 h 5347441"/>
                <a:gd name="connsiteX52" fmla="*/ 1330898 w 5553481"/>
                <a:gd name="connsiteY52" fmla="*/ 2346257 h 5347441"/>
                <a:gd name="connsiteX53" fmla="*/ 1649748 w 5553481"/>
                <a:gd name="connsiteY53" fmla="*/ 2449858 h 5347441"/>
                <a:gd name="connsiteX54" fmla="*/ 1652470 w 5553481"/>
                <a:gd name="connsiteY54" fmla="*/ 2441857 h 5347441"/>
                <a:gd name="connsiteX55" fmla="*/ 2403351 w 5553481"/>
                <a:gd name="connsiteY55" fmla="*/ 1735538 h 5347441"/>
                <a:gd name="connsiteX56" fmla="*/ 2642536 w 5553481"/>
                <a:gd name="connsiteY56" fmla="*/ 1683634 h 5347441"/>
                <a:gd name="connsiteX57" fmla="*/ 2711426 w 5553481"/>
                <a:gd name="connsiteY57" fmla="*/ 1679324 h 5347441"/>
                <a:gd name="connsiteX58" fmla="*/ 2711426 w 5553481"/>
                <a:gd name="connsiteY58" fmla="*/ 1343244 h 5347441"/>
                <a:gd name="connsiteX59" fmla="*/ 2640722 w 5553481"/>
                <a:gd name="connsiteY59" fmla="*/ 1336116 h 5347441"/>
                <a:gd name="connsiteX60" fmla="*/ 2101826 w 5553481"/>
                <a:gd name="connsiteY60" fmla="*/ 674914 h 5347441"/>
                <a:gd name="connsiteX61" fmla="*/ 2776740 w 5553481"/>
                <a:gd name="connsiteY61" fmla="*/ 0 h 534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553481" h="5347441">
                  <a:moveTo>
                    <a:pt x="2776740" y="0"/>
                  </a:moveTo>
                  <a:cubicBezTo>
                    <a:pt x="3149485" y="0"/>
                    <a:pt x="3451654" y="302169"/>
                    <a:pt x="3451654" y="674914"/>
                  </a:cubicBezTo>
                  <a:cubicBezTo>
                    <a:pt x="3451654" y="1001066"/>
                    <a:pt x="3220306" y="1273183"/>
                    <a:pt x="2912759" y="1336116"/>
                  </a:cubicBezTo>
                  <a:lnTo>
                    <a:pt x="2842054" y="1343244"/>
                  </a:lnTo>
                  <a:lnTo>
                    <a:pt x="2842054" y="1679113"/>
                  </a:lnTo>
                  <a:lnTo>
                    <a:pt x="2880004" y="1680506"/>
                  </a:lnTo>
                  <a:cubicBezTo>
                    <a:pt x="3310049" y="1717575"/>
                    <a:pt x="3700574" y="1984827"/>
                    <a:pt x="3881805" y="2395755"/>
                  </a:cubicBezTo>
                  <a:lnTo>
                    <a:pt x="3902596" y="2450226"/>
                  </a:lnTo>
                  <a:lnTo>
                    <a:pt x="4222583" y="2346256"/>
                  </a:lnTo>
                  <a:lnTo>
                    <a:pt x="4207512" y="2276807"/>
                  </a:lnTo>
                  <a:cubicBezTo>
                    <a:pt x="4172328" y="1964865"/>
                    <a:pt x="4359636" y="1660751"/>
                    <a:pt x="4669825" y="1559965"/>
                  </a:cubicBezTo>
                  <a:cubicBezTo>
                    <a:pt x="4758451" y="1531170"/>
                    <a:pt x="4848717" y="1521698"/>
                    <a:pt x="4936064" y="1529227"/>
                  </a:cubicBezTo>
                  <a:cubicBezTo>
                    <a:pt x="5198106" y="1551814"/>
                    <a:pt x="5433878" y="1727410"/>
                    <a:pt x="5520267" y="1993286"/>
                  </a:cubicBezTo>
                  <a:cubicBezTo>
                    <a:pt x="5635451" y="2347788"/>
                    <a:pt x="5441447" y="2728543"/>
                    <a:pt x="5086945" y="2843727"/>
                  </a:cubicBezTo>
                  <a:cubicBezTo>
                    <a:pt x="4776756" y="2944514"/>
                    <a:pt x="4446467" y="2808578"/>
                    <a:pt x="4291577" y="2535531"/>
                  </a:cubicBezTo>
                  <a:lnTo>
                    <a:pt x="4262949" y="2470490"/>
                  </a:lnTo>
                  <a:lnTo>
                    <a:pt x="3942962" y="2574460"/>
                  </a:lnTo>
                  <a:lnTo>
                    <a:pt x="3958159" y="2630748"/>
                  </a:lnTo>
                  <a:cubicBezTo>
                    <a:pt x="4053078" y="3069721"/>
                    <a:pt x="3894222" y="3515476"/>
                    <a:pt x="3568098" y="3798240"/>
                  </a:cubicBezTo>
                  <a:lnTo>
                    <a:pt x="3538216" y="3821672"/>
                  </a:lnTo>
                  <a:lnTo>
                    <a:pt x="3734671" y="4092069"/>
                  </a:lnTo>
                  <a:lnTo>
                    <a:pt x="3766650" y="4072338"/>
                  </a:lnTo>
                  <a:cubicBezTo>
                    <a:pt x="3857018" y="4025671"/>
                    <a:pt x="3954521" y="4001242"/>
                    <a:pt x="4051960" y="3997911"/>
                  </a:cubicBezTo>
                  <a:cubicBezTo>
                    <a:pt x="4268492" y="3990510"/>
                    <a:pt x="4484713" y="4087301"/>
                    <a:pt x="4621647" y="4275774"/>
                  </a:cubicBezTo>
                  <a:cubicBezTo>
                    <a:pt x="4840741" y="4577331"/>
                    <a:pt x="4773892" y="4999401"/>
                    <a:pt x="4472335" y="5218495"/>
                  </a:cubicBezTo>
                  <a:cubicBezTo>
                    <a:pt x="4170778" y="5437589"/>
                    <a:pt x="3748707" y="5370740"/>
                    <a:pt x="3529613" y="5069183"/>
                  </a:cubicBezTo>
                  <a:cubicBezTo>
                    <a:pt x="3337906" y="4805320"/>
                    <a:pt x="3365124" y="4449190"/>
                    <a:pt x="3576944" y="4217504"/>
                  </a:cubicBezTo>
                  <a:lnTo>
                    <a:pt x="3629956" y="4170179"/>
                  </a:lnTo>
                  <a:lnTo>
                    <a:pt x="3432412" y="3898283"/>
                  </a:lnTo>
                  <a:lnTo>
                    <a:pt x="3374143" y="3935290"/>
                  </a:lnTo>
                  <a:cubicBezTo>
                    <a:pt x="3304308" y="3974905"/>
                    <a:pt x="3229464" y="4008111"/>
                    <a:pt x="3150130" y="4033888"/>
                  </a:cubicBezTo>
                  <a:cubicBezTo>
                    <a:pt x="2793127" y="4149885"/>
                    <a:pt x="2421252" y="4090736"/>
                    <a:pt x="2127491" y="3903820"/>
                  </a:cubicBezTo>
                  <a:lnTo>
                    <a:pt x="2120589" y="3898949"/>
                  </a:lnTo>
                  <a:lnTo>
                    <a:pt x="1923528" y="4170179"/>
                  </a:lnTo>
                  <a:lnTo>
                    <a:pt x="1976540" y="4217505"/>
                  </a:lnTo>
                  <a:cubicBezTo>
                    <a:pt x="2188360" y="4449191"/>
                    <a:pt x="2215578" y="4805321"/>
                    <a:pt x="2023871" y="5069184"/>
                  </a:cubicBezTo>
                  <a:cubicBezTo>
                    <a:pt x="1804777" y="5370741"/>
                    <a:pt x="1382706" y="5437590"/>
                    <a:pt x="1081149" y="5218496"/>
                  </a:cubicBezTo>
                  <a:cubicBezTo>
                    <a:pt x="779592" y="4999402"/>
                    <a:pt x="712743" y="4577332"/>
                    <a:pt x="931837" y="4275775"/>
                  </a:cubicBezTo>
                  <a:cubicBezTo>
                    <a:pt x="1068771" y="4087302"/>
                    <a:pt x="1284992" y="3990511"/>
                    <a:pt x="1501524" y="3997912"/>
                  </a:cubicBezTo>
                  <a:cubicBezTo>
                    <a:pt x="1598964" y="4001243"/>
                    <a:pt x="1696466" y="4025672"/>
                    <a:pt x="1786835" y="4072340"/>
                  </a:cubicBezTo>
                  <a:lnTo>
                    <a:pt x="1818813" y="4092069"/>
                  </a:lnTo>
                  <a:lnTo>
                    <a:pt x="2015150" y="3821835"/>
                  </a:lnTo>
                  <a:lnTo>
                    <a:pt x="1944244" y="3760802"/>
                  </a:lnTo>
                  <a:cubicBezTo>
                    <a:pt x="1802882" y="3626712"/>
                    <a:pt x="1692008" y="3456437"/>
                    <a:pt x="1627565" y="3258103"/>
                  </a:cubicBezTo>
                  <a:cubicBezTo>
                    <a:pt x="1563122" y="3059768"/>
                    <a:pt x="1552737" y="2856843"/>
                    <a:pt x="1588285" y="2665272"/>
                  </a:cubicBezTo>
                  <a:lnTo>
                    <a:pt x="1609774" y="2574220"/>
                  </a:lnTo>
                  <a:lnTo>
                    <a:pt x="1290532" y="2470492"/>
                  </a:lnTo>
                  <a:lnTo>
                    <a:pt x="1261904" y="2535533"/>
                  </a:lnTo>
                  <a:cubicBezTo>
                    <a:pt x="1107014" y="2808580"/>
                    <a:pt x="776725" y="2944516"/>
                    <a:pt x="466536" y="2843729"/>
                  </a:cubicBezTo>
                  <a:cubicBezTo>
                    <a:pt x="112035" y="2728545"/>
                    <a:pt x="-81970" y="2347790"/>
                    <a:pt x="33215" y="1993288"/>
                  </a:cubicBezTo>
                  <a:cubicBezTo>
                    <a:pt x="148399" y="1638787"/>
                    <a:pt x="529154" y="1444782"/>
                    <a:pt x="883656" y="1559967"/>
                  </a:cubicBezTo>
                  <a:cubicBezTo>
                    <a:pt x="1193845" y="1660753"/>
                    <a:pt x="1381153" y="1964867"/>
                    <a:pt x="1345969" y="2276809"/>
                  </a:cubicBezTo>
                  <a:lnTo>
                    <a:pt x="1330898" y="2346257"/>
                  </a:lnTo>
                  <a:lnTo>
                    <a:pt x="1649748" y="2449858"/>
                  </a:lnTo>
                  <a:lnTo>
                    <a:pt x="1652470" y="2441857"/>
                  </a:lnTo>
                  <a:cubicBezTo>
                    <a:pt x="1780261" y="2117971"/>
                    <a:pt x="2046348" y="1851535"/>
                    <a:pt x="2403351" y="1735538"/>
                  </a:cubicBezTo>
                  <a:cubicBezTo>
                    <a:pt x="2482685" y="1709761"/>
                    <a:pt x="2562753" y="1692633"/>
                    <a:pt x="2642536" y="1683634"/>
                  </a:cubicBezTo>
                  <a:lnTo>
                    <a:pt x="2711426" y="1679324"/>
                  </a:lnTo>
                  <a:lnTo>
                    <a:pt x="2711426" y="1343244"/>
                  </a:lnTo>
                  <a:lnTo>
                    <a:pt x="2640722" y="1336116"/>
                  </a:lnTo>
                  <a:cubicBezTo>
                    <a:pt x="2333174" y="1273183"/>
                    <a:pt x="2101826" y="1001066"/>
                    <a:pt x="2101826" y="674914"/>
                  </a:cubicBezTo>
                  <a:cubicBezTo>
                    <a:pt x="2101826" y="302169"/>
                    <a:pt x="2403995" y="0"/>
                    <a:pt x="277674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 rot="8640000">
              <a:off x="5330821" y="4676696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89" name="橢圓 88"/>
            <p:cNvSpPr/>
            <p:nvPr/>
          </p:nvSpPr>
          <p:spPr>
            <a:xfrm rot="12960000">
              <a:off x="2733045" y="4676697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0" name="橢圓 89"/>
            <p:cNvSpPr/>
            <p:nvPr/>
          </p:nvSpPr>
          <p:spPr>
            <a:xfrm rot="4320000">
              <a:off x="6133576" y="2206064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3503761" y="2348436"/>
              <a:ext cx="2136478" cy="213647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2" name="橢圓 91"/>
            <p:cNvSpPr/>
            <p:nvPr/>
          </p:nvSpPr>
          <p:spPr>
            <a:xfrm rot="17280000">
              <a:off x="1930287" y="2206066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3" name="橢圓 92"/>
            <p:cNvSpPr/>
            <p:nvPr/>
          </p:nvSpPr>
          <p:spPr>
            <a:xfrm>
              <a:off x="4031931" y="679131"/>
              <a:ext cx="1080138" cy="1080138"/>
            </a:xfrm>
            <a:prstGeom prst="ellipse">
              <a:avLst/>
            </a:pr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群組 93"/>
          <p:cNvGrpSpPr/>
          <p:nvPr/>
        </p:nvGrpSpPr>
        <p:grpSpPr>
          <a:xfrm>
            <a:off x="2222260" y="751860"/>
            <a:ext cx="4699480" cy="4699480"/>
            <a:chOff x="2486674" y="1358664"/>
            <a:chExt cx="4135640" cy="4135640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95" name="手繪多邊形 94"/>
            <p:cNvSpPr/>
            <p:nvPr/>
          </p:nvSpPr>
          <p:spPr>
            <a:xfrm>
              <a:off x="4380411" y="1358664"/>
              <a:ext cx="2241903" cy="2818370"/>
            </a:xfrm>
            <a:custGeom>
              <a:avLst/>
              <a:gdLst>
                <a:gd name="connsiteX0" fmla="*/ 212366 w 2734926"/>
                <a:gd name="connsiteY0" fmla="*/ 0 h 3438165"/>
                <a:gd name="connsiteX1" fmla="*/ 2734926 w 2734926"/>
                <a:gd name="connsiteY1" fmla="*/ 2522560 h 3438165"/>
                <a:gd name="connsiteX2" fmla="*/ 2621517 w 2734926"/>
                <a:gd name="connsiteY2" fmla="*/ 3272692 h 3438165"/>
                <a:gd name="connsiteX3" fmla="*/ 2560954 w 2734926"/>
                <a:gd name="connsiteY3" fmla="*/ 3438165 h 3438165"/>
                <a:gd name="connsiteX4" fmla="*/ 2558475 w 2734926"/>
                <a:gd name="connsiteY4" fmla="*/ 3437911 h 3438165"/>
                <a:gd name="connsiteX5" fmla="*/ 1208474 w 2734926"/>
                <a:gd name="connsiteY5" fmla="*/ 2924569 h 3438165"/>
                <a:gd name="connsiteX6" fmla="*/ 1203276 w 2734926"/>
                <a:gd name="connsiteY6" fmla="*/ 2920855 h 3438165"/>
                <a:gd name="connsiteX7" fmla="*/ 1232767 w 2734926"/>
                <a:gd name="connsiteY7" fmla="*/ 2840280 h 3438165"/>
                <a:gd name="connsiteX8" fmla="*/ 1280802 w 2734926"/>
                <a:gd name="connsiteY8" fmla="*/ 2522560 h 3438165"/>
                <a:gd name="connsiteX9" fmla="*/ 427694 w 2734926"/>
                <a:gd name="connsiteY9" fmla="*/ 1475832 h 3438165"/>
                <a:gd name="connsiteX10" fmla="*/ 330431 w 2734926"/>
                <a:gd name="connsiteY10" fmla="*/ 1466027 h 3438165"/>
                <a:gd name="connsiteX11" fmla="*/ 325500 w 2734926"/>
                <a:gd name="connsiteY11" fmla="*/ 1275892 h 3438165"/>
                <a:gd name="connsiteX12" fmla="*/ 61416 w 2734926"/>
                <a:gd name="connsiteY12" fmla="*/ 144843 h 3438165"/>
                <a:gd name="connsiteX13" fmla="*/ 0 w 2734926"/>
                <a:gd name="connsiteY13" fmla="*/ 10724 h 3438165"/>
                <a:gd name="connsiteX14" fmla="*/ 212366 w 2734926"/>
                <a:gd name="connsiteY14" fmla="*/ 0 h 343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4926" h="3438165">
                  <a:moveTo>
                    <a:pt x="212366" y="0"/>
                  </a:moveTo>
                  <a:cubicBezTo>
                    <a:pt x="1605537" y="0"/>
                    <a:pt x="2734926" y="1129389"/>
                    <a:pt x="2734926" y="2522560"/>
                  </a:cubicBezTo>
                  <a:cubicBezTo>
                    <a:pt x="2734926" y="2783780"/>
                    <a:pt x="2695221" y="3035726"/>
                    <a:pt x="2621517" y="3272692"/>
                  </a:cubicBezTo>
                  <a:lnTo>
                    <a:pt x="2560954" y="3438165"/>
                  </a:lnTo>
                  <a:lnTo>
                    <a:pt x="2558475" y="3437911"/>
                  </a:lnTo>
                  <a:cubicBezTo>
                    <a:pt x="2070526" y="3371612"/>
                    <a:pt x="1609532" y="3193999"/>
                    <a:pt x="1208474" y="2924569"/>
                  </a:cubicBezTo>
                  <a:lnTo>
                    <a:pt x="1203276" y="2920855"/>
                  </a:lnTo>
                  <a:lnTo>
                    <a:pt x="1232767" y="2840280"/>
                  </a:lnTo>
                  <a:cubicBezTo>
                    <a:pt x="1263985" y="2739912"/>
                    <a:pt x="1280801" y="2633200"/>
                    <a:pt x="1280802" y="2522560"/>
                  </a:cubicBezTo>
                  <a:cubicBezTo>
                    <a:pt x="1280802" y="2006240"/>
                    <a:pt x="914561" y="1575459"/>
                    <a:pt x="427694" y="1475832"/>
                  </a:cubicBezTo>
                  <a:lnTo>
                    <a:pt x="330431" y="1466027"/>
                  </a:lnTo>
                  <a:lnTo>
                    <a:pt x="325500" y="1275892"/>
                  </a:lnTo>
                  <a:cubicBezTo>
                    <a:pt x="302928" y="889395"/>
                    <a:pt x="214606" y="506628"/>
                    <a:pt x="61416" y="144843"/>
                  </a:cubicBezTo>
                  <a:lnTo>
                    <a:pt x="0" y="10724"/>
                  </a:lnTo>
                  <a:lnTo>
                    <a:pt x="212366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6" name="手繪多邊形 95"/>
            <p:cNvSpPr/>
            <p:nvPr/>
          </p:nvSpPr>
          <p:spPr>
            <a:xfrm>
              <a:off x="2486674" y="1392309"/>
              <a:ext cx="1984561" cy="3103271"/>
            </a:xfrm>
            <a:custGeom>
              <a:avLst/>
              <a:gdLst>
                <a:gd name="connsiteX0" fmla="*/ 2081039 w 2420991"/>
                <a:gd name="connsiteY0" fmla="*/ 0 h 3785720"/>
                <a:gd name="connsiteX1" fmla="*/ 2092636 w 2420991"/>
                <a:gd name="connsiteY1" fmla="*/ 21884 h 3785720"/>
                <a:gd name="connsiteX2" fmla="*/ 2416435 w 2420991"/>
                <a:gd name="connsiteY2" fmla="*/ 1247652 h 3785720"/>
                <a:gd name="connsiteX3" fmla="*/ 2420991 w 2420991"/>
                <a:gd name="connsiteY3" fmla="*/ 1423319 h 3785720"/>
                <a:gd name="connsiteX4" fmla="*/ 2307234 w 2420991"/>
                <a:gd name="connsiteY4" fmla="*/ 1434787 h 3785720"/>
                <a:gd name="connsiteX5" fmla="*/ 1454126 w 2420991"/>
                <a:gd name="connsiteY5" fmla="*/ 2481515 h 3785720"/>
                <a:gd name="connsiteX6" fmla="*/ 1502160 w 2420991"/>
                <a:gd name="connsiteY6" fmla="*/ 2799235 h 3785720"/>
                <a:gd name="connsiteX7" fmla="*/ 1530076 w 2420991"/>
                <a:gd name="connsiteY7" fmla="*/ 2875508 h 3785720"/>
                <a:gd name="connsiteX8" fmla="*/ 1349589 w 2420991"/>
                <a:gd name="connsiteY8" fmla="*/ 2967621 h 3785720"/>
                <a:gd name="connsiteX9" fmla="*/ 443069 w 2420991"/>
                <a:gd name="connsiteY9" fmla="*/ 3693730 h 3785720"/>
                <a:gd name="connsiteX10" fmla="*/ 366306 w 2420991"/>
                <a:gd name="connsiteY10" fmla="*/ 3785720 h 3785720"/>
                <a:gd name="connsiteX11" fmla="*/ 304459 w 2420991"/>
                <a:gd name="connsiteY11" fmla="*/ 3683917 h 3785720"/>
                <a:gd name="connsiteX12" fmla="*/ 0 w 2420991"/>
                <a:gd name="connsiteY12" fmla="*/ 2481515 h 3785720"/>
                <a:gd name="connsiteX13" fmla="*/ 2014176 w 2420991"/>
                <a:gd name="connsiteY13" fmla="*/ 10204 h 3785720"/>
                <a:gd name="connsiteX14" fmla="*/ 2081039 w 2420991"/>
                <a:gd name="connsiteY14" fmla="*/ 0 h 378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0991" h="3785720">
                  <a:moveTo>
                    <a:pt x="2081039" y="0"/>
                  </a:moveTo>
                  <a:lnTo>
                    <a:pt x="2092636" y="21884"/>
                  </a:lnTo>
                  <a:cubicBezTo>
                    <a:pt x="2283426" y="408634"/>
                    <a:pt x="2391797" y="825768"/>
                    <a:pt x="2416435" y="1247652"/>
                  </a:cubicBezTo>
                  <a:lnTo>
                    <a:pt x="2420991" y="1423319"/>
                  </a:lnTo>
                  <a:lnTo>
                    <a:pt x="2307234" y="1434787"/>
                  </a:lnTo>
                  <a:cubicBezTo>
                    <a:pt x="1820366" y="1534415"/>
                    <a:pt x="1454126" y="1965195"/>
                    <a:pt x="1454126" y="2481515"/>
                  </a:cubicBezTo>
                  <a:cubicBezTo>
                    <a:pt x="1454125" y="2592155"/>
                    <a:pt x="1470942" y="2698867"/>
                    <a:pt x="1502160" y="2799235"/>
                  </a:cubicBezTo>
                  <a:lnTo>
                    <a:pt x="1530076" y="2875508"/>
                  </a:lnTo>
                  <a:lnTo>
                    <a:pt x="1349589" y="2967621"/>
                  </a:lnTo>
                  <a:cubicBezTo>
                    <a:pt x="1010629" y="3154693"/>
                    <a:pt x="703394" y="3399475"/>
                    <a:pt x="443069" y="3693730"/>
                  </a:cubicBezTo>
                  <a:lnTo>
                    <a:pt x="366306" y="3785720"/>
                  </a:lnTo>
                  <a:lnTo>
                    <a:pt x="304459" y="3683917"/>
                  </a:lnTo>
                  <a:cubicBezTo>
                    <a:pt x="110292" y="3326487"/>
                    <a:pt x="0" y="2916881"/>
                    <a:pt x="0" y="2481515"/>
                  </a:cubicBezTo>
                  <a:cubicBezTo>
                    <a:pt x="0" y="1262491"/>
                    <a:pt x="864689" y="245424"/>
                    <a:pt x="2014176" y="10204"/>
                  </a:cubicBezTo>
                  <a:lnTo>
                    <a:pt x="208103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97" name="手繪多邊形 96"/>
            <p:cNvSpPr/>
            <p:nvPr/>
          </p:nvSpPr>
          <p:spPr>
            <a:xfrm>
              <a:off x="2891283" y="3909105"/>
              <a:ext cx="3512873" cy="1585199"/>
            </a:xfrm>
            <a:custGeom>
              <a:avLst/>
              <a:gdLst>
                <a:gd name="connsiteX0" fmla="*/ 1137774 w 4285398"/>
                <a:gd name="connsiteY0" fmla="*/ 0 h 1933805"/>
                <a:gd name="connsiteX1" fmla="*/ 1143009 w 4285398"/>
                <a:gd name="connsiteY1" fmla="*/ 8618 h 1933805"/>
                <a:gd name="connsiteX2" fmla="*/ 2028973 w 4285398"/>
                <a:gd name="connsiteY2" fmla="*/ 479680 h 1933805"/>
                <a:gd name="connsiteX3" fmla="*/ 2914935 w 4285398"/>
                <a:gd name="connsiteY3" fmla="*/ 8617 h 1933805"/>
                <a:gd name="connsiteX4" fmla="*/ 2917284 w 4285398"/>
                <a:gd name="connsiteY4" fmla="*/ 4753 h 1933805"/>
                <a:gd name="connsiteX5" fmla="*/ 3090122 w 4285398"/>
                <a:gd name="connsiteY5" fmla="*/ 112907 h 1933805"/>
                <a:gd name="connsiteX6" fmla="*/ 4178891 w 4285398"/>
                <a:gd name="connsiteY6" fmla="*/ 517377 h 1933805"/>
                <a:gd name="connsiteX7" fmla="*/ 4285398 w 4285398"/>
                <a:gd name="connsiteY7" fmla="*/ 534090 h 1933805"/>
                <a:gd name="connsiteX8" fmla="*/ 4247073 w 4285398"/>
                <a:gd name="connsiteY8" fmla="*/ 613647 h 1933805"/>
                <a:gd name="connsiteX9" fmla="*/ 2028972 w 4285398"/>
                <a:gd name="connsiteY9" fmla="*/ 1933805 h 1933805"/>
                <a:gd name="connsiteX10" fmla="*/ 82442 w 4285398"/>
                <a:gd name="connsiteY10" fmla="*/ 1015827 h 1933805"/>
                <a:gd name="connsiteX11" fmla="*/ 0 w 4285398"/>
                <a:gd name="connsiteY11" fmla="*/ 905578 h 1933805"/>
                <a:gd name="connsiteX12" fmla="*/ 113968 w 4285398"/>
                <a:gd name="connsiteY12" fmla="*/ 769003 h 1933805"/>
                <a:gd name="connsiteX13" fmla="*/ 962126 w 4285398"/>
                <a:gd name="connsiteY13" fmla="*/ 89642 h 1933805"/>
                <a:gd name="connsiteX14" fmla="*/ 1137774 w 4285398"/>
                <a:gd name="connsiteY14" fmla="*/ 0 h 193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5398" h="1933805">
                  <a:moveTo>
                    <a:pt x="1137774" y="0"/>
                  </a:moveTo>
                  <a:lnTo>
                    <a:pt x="1143009" y="8618"/>
                  </a:lnTo>
                  <a:cubicBezTo>
                    <a:pt x="1335015" y="292823"/>
                    <a:pt x="1660173" y="479680"/>
                    <a:pt x="2028973" y="479680"/>
                  </a:cubicBezTo>
                  <a:cubicBezTo>
                    <a:pt x="2397772" y="479680"/>
                    <a:pt x="2722930" y="292822"/>
                    <a:pt x="2914935" y="8617"/>
                  </a:cubicBezTo>
                  <a:lnTo>
                    <a:pt x="2917284" y="4753"/>
                  </a:lnTo>
                  <a:lnTo>
                    <a:pt x="3090122" y="112907"/>
                  </a:lnTo>
                  <a:cubicBezTo>
                    <a:pt x="3424801" y="307536"/>
                    <a:pt x="3792681" y="445290"/>
                    <a:pt x="4178891" y="517377"/>
                  </a:cubicBezTo>
                  <a:lnTo>
                    <a:pt x="4285398" y="534090"/>
                  </a:lnTo>
                  <a:lnTo>
                    <a:pt x="4247073" y="613647"/>
                  </a:lnTo>
                  <a:cubicBezTo>
                    <a:pt x="3819904" y="1399992"/>
                    <a:pt x="2986777" y="1933805"/>
                    <a:pt x="2028972" y="1933805"/>
                  </a:cubicBezTo>
                  <a:cubicBezTo>
                    <a:pt x="1245313" y="1933805"/>
                    <a:pt x="545117" y="1576460"/>
                    <a:pt x="82442" y="1015827"/>
                  </a:cubicBezTo>
                  <a:lnTo>
                    <a:pt x="0" y="905578"/>
                  </a:lnTo>
                  <a:lnTo>
                    <a:pt x="113968" y="769003"/>
                  </a:lnTo>
                  <a:cubicBezTo>
                    <a:pt x="357533" y="493693"/>
                    <a:pt x="644988" y="264670"/>
                    <a:pt x="962126" y="89642"/>
                  </a:cubicBezTo>
                  <a:lnTo>
                    <a:pt x="1137774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9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群組 97"/>
          <p:cNvGrpSpPr/>
          <p:nvPr/>
        </p:nvGrpSpPr>
        <p:grpSpPr>
          <a:xfrm>
            <a:off x="1873111" y="327537"/>
            <a:ext cx="5397778" cy="5410324"/>
            <a:chOff x="2186454" y="1012342"/>
            <a:chExt cx="4837570" cy="4848813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99" name="手繪多邊形 98"/>
            <p:cNvSpPr/>
            <p:nvPr/>
          </p:nvSpPr>
          <p:spPr>
            <a:xfrm rot="3649974">
              <a:off x="4149934" y="1516521"/>
              <a:ext cx="2564875" cy="1556517"/>
            </a:xfrm>
            <a:custGeom>
              <a:avLst/>
              <a:gdLst>
                <a:gd name="connsiteX0" fmla="*/ 94134 w 3135261"/>
                <a:gd name="connsiteY0" fmla="*/ 1293626 h 1902661"/>
                <a:gd name="connsiteX1" fmla="*/ 3057331 w 3135261"/>
                <a:gd name="connsiteY1" fmla="*/ 117297 h 1902661"/>
                <a:gd name="connsiteX2" fmla="*/ 3135261 w 3135261"/>
                <a:gd name="connsiteY2" fmla="*/ 146418 h 1902661"/>
                <a:gd name="connsiteX3" fmla="*/ 3118861 w 3135261"/>
                <a:gd name="connsiteY3" fmla="*/ 323024 h 1902661"/>
                <a:gd name="connsiteX4" fmla="*/ 2805371 w 3135261"/>
                <a:gd name="connsiteY4" fmla="*/ 1363518 h 1902661"/>
                <a:gd name="connsiteX5" fmla="*/ 2709059 w 3135261"/>
                <a:gd name="connsiteY5" fmla="*/ 1541470 h 1902661"/>
                <a:gd name="connsiteX6" fmla="*/ 2644267 w 3135261"/>
                <a:gd name="connsiteY6" fmla="*/ 1512454 h 1902661"/>
                <a:gd name="connsiteX7" fmla="*/ 1487775 w 3135261"/>
                <a:gd name="connsiteY7" fmla="*/ 1824860 h 1902661"/>
                <a:gd name="connsiteX8" fmla="*/ 1427330 w 3135261"/>
                <a:gd name="connsiteY8" fmla="*/ 1902661 h 1902661"/>
                <a:gd name="connsiteX9" fmla="*/ 1263384 w 3135261"/>
                <a:gd name="connsiteY9" fmla="*/ 1816654 h 1902661"/>
                <a:gd name="connsiteX10" fmla="*/ 147045 w 3135261"/>
                <a:gd name="connsiteY10" fmla="*/ 1496027 h 1902661"/>
                <a:gd name="connsiteX11" fmla="*/ 0 w 3135261"/>
                <a:gd name="connsiteY11" fmla="*/ 1484292 h 1902661"/>
                <a:gd name="connsiteX12" fmla="*/ 94134 w 3135261"/>
                <a:gd name="connsiteY12" fmla="*/ 1293626 h 19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261" h="1902661">
                  <a:moveTo>
                    <a:pt x="94134" y="1293626"/>
                  </a:moveTo>
                  <a:cubicBezTo>
                    <a:pt x="688236" y="229171"/>
                    <a:pt x="1938960" y="-237521"/>
                    <a:pt x="3057331" y="117297"/>
                  </a:cubicBezTo>
                  <a:lnTo>
                    <a:pt x="3135261" y="146418"/>
                  </a:lnTo>
                  <a:lnTo>
                    <a:pt x="3118861" y="323024"/>
                  </a:lnTo>
                  <a:cubicBezTo>
                    <a:pt x="3074318" y="687901"/>
                    <a:pt x="2967378" y="1039534"/>
                    <a:pt x="2805371" y="1363518"/>
                  </a:cubicBezTo>
                  <a:lnTo>
                    <a:pt x="2709059" y="1541470"/>
                  </a:lnTo>
                  <a:lnTo>
                    <a:pt x="2644267" y="1512454"/>
                  </a:lnTo>
                  <a:cubicBezTo>
                    <a:pt x="2231635" y="1370056"/>
                    <a:pt x="1771516" y="1495353"/>
                    <a:pt x="1487775" y="1824860"/>
                  </a:cubicBezTo>
                  <a:lnTo>
                    <a:pt x="1427330" y="1902661"/>
                  </a:lnTo>
                  <a:lnTo>
                    <a:pt x="1263384" y="1816654"/>
                  </a:lnTo>
                  <a:cubicBezTo>
                    <a:pt x="914892" y="1648001"/>
                    <a:pt x="537614" y="1538579"/>
                    <a:pt x="147045" y="1496027"/>
                  </a:cubicBezTo>
                  <a:lnTo>
                    <a:pt x="0" y="1484292"/>
                  </a:lnTo>
                  <a:lnTo>
                    <a:pt x="94134" y="1293626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手繪多邊形 99"/>
            <p:cNvSpPr/>
            <p:nvPr/>
          </p:nvSpPr>
          <p:spPr>
            <a:xfrm rot="3649974">
              <a:off x="2683898" y="1333543"/>
              <a:ext cx="1536552" cy="2531439"/>
            </a:xfrm>
            <a:custGeom>
              <a:avLst/>
              <a:gdLst>
                <a:gd name="connsiteX0" fmla="*/ 140973 w 1878256"/>
                <a:gd name="connsiteY0" fmla="*/ 0 h 3094391"/>
                <a:gd name="connsiteX1" fmla="*/ 165734 w 1878256"/>
                <a:gd name="connsiteY1" fmla="*/ 539 h 3094391"/>
                <a:gd name="connsiteX2" fmla="*/ 1393883 w 1878256"/>
                <a:gd name="connsiteY2" fmla="*/ 315185 h 3094391"/>
                <a:gd name="connsiteX3" fmla="*/ 1544975 w 1878256"/>
                <a:gd name="connsiteY3" fmla="*/ 394448 h 3094391"/>
                <a:gd name="connsiteX4" fmla="*/ 1541634 w 1878256"/>
                <a:gd name="connsiteY4" fmla="*/ 401216 h 3094391"/>
                <a:gd name="connsiteX5" fmla="*/ 1824861 w 1878256"/>
                <a:gd name="connsiteY5" fmla="*/ 1632913 h 3094391"/>
                <a:gd name="connsiteX6" fmla="*/ 1878256 w 1878256"/>
                <a:gd name="connsiteY6" fmla="*/ 1674398 h 3094391"/>
                <a:gd name="connsiteX7" fmla="*/ 1872626 w 1878256"/>
                <a:gd name="connsiteY7" fmla="*/ 1683550 h 3094391"/>
                <a:gd name="connsiteX8" fmla="*/ 1446692 w 1878256"/>
                <a:gd name="connsiteY8" fmla="*/ 2937037 h 3094391"/>
                <a:gd name="connsiteX9" fmla="*/ 1431026 w 1878256"/>
                <a:gd name="connsiteY9" fmla="*/ 3094391 h 3094391"/>
                <a:gd name="connsiteX10" fmla="*/ 1293626 w 1878256"/>
                <a:gd name="connsiteY10" fmla="*/ 3026554 h 3094391"/>
                <a:gd name="connsiteX11" fmla="*/ 117297 w 1878256"/>
                <a:gd name="connsiteY11" fmla="*/ 63357 h 3094391"/>
                <a:gd name="connsiteX12" fmla="*/ 140973 w 1878256"/>
                <a:gd name="connsiteY12" fmla="*/ 0 h 309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78256" h="3094391">
                  <a:moveTo>
                    <a:pt x="140973" y="0"/>
                  </a:moveTo>
                  <a:lnTo>
                    <a:pt x="165734" y="539"/>
                  </a:lnTo>
                  <a:cubicBezTo>
                    <a:pt x="596428" y="22425"/>
                    <a:pt x="1013485" y="131090"/>
                    <a:pt x="1393883" y="315185"/>
                  </a:cubicBezTo>
                  <a:lnTo>
                    <a:pt x="1544975" y="394448"/>
                  </a:lnTo>
                  <a:lnTo>
                    <a:pt x="1541634" y="401216"/>
                  </a:lnTo>
                  <a:cubicBezTo>
                    <a:pt x="1355478" y="832050"/>
                    <a:pt x="1475179" y="1331801"/>
                    <a:pt x="1824861" y="1632913"/>
                  </a:cubicBezTo>
                  <a:lnTo>
                    <a:pt x="1878256" y="1674398"/>
                  </a:lnTo>
                  <a:lnTo>
                    <a:pt x="1872626" y="1683550"/>
                  </a:lnTo>
                  <a:cubicBezTo>
                    <a:pt x="1651629" y="2067063"/>
                    <a:pt x="1505796" y="2492574"/>
                    <a:pt x="1446692" y="2937037"/>
                  </a:cubicBezTo>
                  <a:lnTo>
                    <a:pt x="1431026" y="3094391"/>
                  </a:lnTo>
                  <a:lnTo>
                    <a:pt x="1293626" y="3026554"/>
                  </a:lnTo>
                  <a:cubicBezTo>
                    <a:pt x="229171" y="2432452"/>
                    <a:pt x="-237521" y="1181728"/>
                    <a:pt x="117297" y="63357"/>
                  </a:cubicBezTo>
                  <a:lnTo>
                    <a:pt x="140973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手繪多邊形 100"/>
            <p:cNvSpPr/>
            <p:nvPr/>
          </p:nvSpPr>
          <p:spPr>
            <a:xfrm rot="3649974">
              <a:off x="4951686" y="2986249"/>
              <a:ext cx="1567882" cy="2576795"/>
            </a:xfrm>
            <a:custGeom>
              <a:avLst/>
              <a:gdLst>
                <a:gd name="connsiteX0" fmla="*/ 444479 w 1916553"/>
                <a:gd name="connsiteY0" fmla="*/ 0 h 3149833"/>
                <a:gd name="connsiteX1" fmla="*/ 622929 w 1916553"/>
                <a:gd name="connsiteY1" fmla="*/ 88104 h 3149833"/>
                <a:gd name="connsiteX2" fmla="*/ 1799257 w 1916553"/>
                <a:gd name="connsiteY2" fmla="*/ 3051300 h 3149833"/>
                <a:gd name="connsiteX3" fmla="*/ 1762437 w 1916553"/>
                <a:gd name="connsiteY3" fmla="*/ 3149833 h 3149833"/>
                <a:gd name="connsiteX4" fmla="*/ 1747510 w 1916553"/>
                <a:gd name="connsiteY4" fmla="*/ 3149104 h 3149833"/>
                <a:gd name="connsiteX5" fmla="*/ 528320 w 1916553"/>
                <a:gd name="connsiteY5" fmla="*/ 2801350 h 3149833"/>
                <a:gd name="connsiteX6" fmla="*/ 374005 w 1916553"/>
                <a:gd name="connsiteY6" fmla="*/ 2714995 h 3149833"/>
                <a:gd name="connsiteX7" fmla="*/ 408377 w 1916553"/>
                <a:gd name="connsiteY7" fmla="*/ 2625590 h 3149833"/>
                <a:gd name="connsiteX8" fmla="*/ 6950 w 1916553"/>
                <a:gd name="connsiteY8" fmla="*/ 1415905 h 3149833"/>
                <a:gd name="connsiteX9" fmla="*/ 0 w 1916553"/>
                <a:gd name="connsiteY9" fmla="*/ 1411552 h 3149833"/>
                <a:gd name="connsiteX10" fmla="*/ 98511 w 1916553"/>
                <a:gd name="connsiteY10" fmla="*/ 1229540 h 3149833"/>
                <a:gd name="connsiteX11" fmla="*/ 433573 w 1916553"/>
                <a:gd name="connsiteY11" fmla="*/ 117448 h 3149833"/>
                <a:gd name="connsiteX12" fmla="*/ 444479 w 1916553"/>
                <a:gd name="connsiteY12" fmla="*/ 0 h 3149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6553" h="3149833">
                  <a:moveTo>
                    <a:pt x="444479" y="0"/>
                  </a:moveTo>
                  <a:lnTo>
                    <a:pt x="622929" y="88104"/>
                  </a:lnTo>
                  <a:cubicBezTo>
                    <a:pt x="1687384" y="682205"/>
                    <a:pt x="2154075" y="1932929"/>
                    <a:pt x="1799257" y="3051300"/>
                  </a:cubicBezTo>
                  <a:lnTo>
                    <a:pt x="1762437" y="3149833"/>
                  </a:lnTo>
                  <a:lnTo>
                    <a:pt x="1747510" y="3149104"/>
                  </a:lnTo>
                  <a:cubicBezTo>
                    <a:pt x="1317565" y="3115574"/>
                    <a:pt x="903599" y="2995668"/>
                    <a:pt x="528320" y="2801350"/>
                  </a:cubicBezTo>
                  <a:lnTo>
                    <a:pt x="374005" y="2714995"/>
                  </a:lnTo>
                  <a:lnTo>
                    <a:pt x="408377" y="2625590"/>
                  </a:lnTo>
                  <a:cubicBezTo>
                    <a:pt x="555100" y="2182471"/>
                    <a:pt x="395263" y="1687460"/>
                    <a:pt x="6950" y="1415905"/>
                  </a:cubicBezTo>
                  <a:lnTo>
                    <a:pt x="0" y="1411552"/>
                  </a:lnTo>
                  <a:lnTo>
                    <a:pt x="98511" y="1229540"/>
                  </a:lnTo>
                  <a:cubicBezTo>
                    <a:pt x="271664" y="883262"/>
                    <a:pt x="385964" y="507434"/>
                    <a:pt x="433573" y="117448"/>
                  </a:cubicBezTo>
                  <a:lnTo>
                    <a:pt x="44447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手繪多邊形 101"/>
            <p:cNvSpPr/>
            <p:nvPr/>
          </p:nvSpPr>
          <p:spPr>
            <a:xfrm rot="3649974">
              <a:off x="2465882" y="3788148"/>
              <a:ext cx="2585562" cy="1560451"/>
            </a:xfrm>
            <a:custGeom>
              <a:avLst/>
              <a:gdLst>
                <a:gd name="connsiteX0" fmla="*/ 419672 w 3160549"/>
                <a:gd name="connsiteY0" fmla="*/ 353823 h 1907470"/>
                <a:gd name="connsiteX1" fmla="*/ 422731 w 3160549"/>
                <a:gd name="connsiteY1" fmla="*/ 348851 h 1907470"/>
                <a:gd name="connsiteX2" fmla="*/ 457136 w 3160549"/>
                <a:gd name="connsiteY2" fmla="*/ 365838 h 1907470"/>
                <a:gd name="connsiteX3" fmla="*/ 1697463 w 3160549"/>
                <a:gd name="connsiteY3" fmla="*/ 72460 h 1907470"/>
                <a:gd name="connsiteX4" fmla="*/ 1752674 w 3160549"/>
                <a:gd name="connsiteY4" fmla="*/ 0 h 1907470"/>
                <a:gd name="connsiteX5" fmla="*/ 1913562 w 3160549"/>
                <a:gd name="connsiteY5" fmla="*/ 90033 h 1907470"/>
                <a:gd name="connsiteX6" fmla="*/ 3020818 w 3160549"/>
                <a:gd name="connsiteY6" fmla="*/ 440742 h 1907470"/>
                <a:gd name="connsiteX7" fmla="*/ 3160549 w 3160549"/>
                <a:gd name="connsiteY7" fmla="*/ 455707 h 1907470"/>
                <a:gd name="connsiteX8" fmla="*/ 3082474 w 3160549"/>
                <a:gd name="connsiteY8" fmla="*/ 613846 h 1907470"/>
                <a:gd name="connsiteX9" fmla="*/ 119277 w 3160549"/>
                <a:gd name="connsiteY9" fmla="*/ 1790174 h 1907470"/>
                <a:gd name="connsiteX10" fmla="*/ 0 w 3160549"/>
                <a:gd name="connsiteY10" fmla="*/ 1745603 h 1907470"/>
                <a:gd name="connsiteX11" fmla="*/ 322 w 3160549"/>
                <a:gd name="connsiteY11" fmla="*/ 1735911 h 1907470"/>
                <a:gd name="connsiteX12" fmla="*/ 419672 w 3160549"/>
                <a:gd name="connsiteY12" fmla="*/ 353823 h 190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0549" h="1907470">
                  <a:moveTo>
                    <a:pt x="419672" y="353823"/>
                  </a:moveTo>
                  <a:lnTo>
                    <a:pt x="422731" y="348851"/>
                  </a:lnTo>
                  <a:lnTo>
                    <a:pt x="457136" y="365838"/>
                  </a:lnTo>
                  <a:cubicBezTo>
                    <a:pt x="892113" y="553784"/>
                    <a:pt x="1397339" y="429961"/>
                    <a:pt x="1697463" y="72460"/>
                  </a:cubicBezTo>
                  <a:lnTo>
                    <a:pt x="1752674" y="0"/>
                  </a:lnTo>
                  <a:lnTo>
                    <a:pt x="1913562" y="90033"/>
                  </a:lnTo>
                  <a:cubicBezTo>
                    <a:pt x="2257363" y="268052"/>
                    <a:pt x="2631543" y="387640"/>
                    <a:pt x="3020818" y="440742"/>
                  </a:cubicBezTo>
                  <a:lnTo>
                    <a:pt x="3160549" y="455707"/>
                  </a:lnTo>
                  <a:lnTo>
                    <a:pt x="3082474" y="613846"/>
                  </a:lnTo>
                  <a:cubicBezTo>
                    <a:pt x="2488372" y="1678301"/>
                    <a:pt x="1237648" y="2144992"/>
                    <a:pt x="119277" y="1790174"/>
                  </a:cubicBezTo>
                  <a:lnTo>
                    <a:pt x="0" y="1745603"/>
                  </a:lnTo>
                  <a:lnTo>
                    <a:pt x="322" y="1735911"/>
                  </a:lnTo>
                  <a:cubicBezTo>
                    <a:pt x="32930" y="1244559"/>
                    <a:pt x="178442" y="772449"/>
                    <a:pt x="419672" y="353823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群組 102"/>
          <p:cNvGrpSpPr/>
          <p:nvPr/>
        </p:nvGrpSpPr>
        <p:grpSpPr>
          <a:xfrm>
            <a:off x="2083433" y="485801"/>
            <a:ext cx="4977134" cy="5023460"/>
            <a:chOff x="2472094" y="1225139"/>
            <a:chExt cx="4207114" cy="4246271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104" name="手繪多邊形 103"/>
            <p:cNvSpPr/>
            <p:nvPr/>
          </p:nvSpPr>
          <p:spPr>
            <a:xfrm rot="4690307">
              <a:off x="4488145" y="1277079"/>
              <a:ext cx="1804240" cy="1700360"/>
            </a:xfrm>
            <a:custGeom>
              <a:avLst/>
              <a:gdLst>
                <a:gd name="connsiteX0" fmla="*/ 33034 w 2242810"/>
                <a:gd name="connsiteY0" fmla="*/ 1903626 h 2113681"/>
                <a:gd name="connsiteX1" fmla="*/ 1779823 w 2242810"/>
                <a:gd name="connsiteY1" fmla="*/ 3227 h 2113681"/>
                <a:gd name="connsiteX2" fmla="*/ 1792866 w 2242810"/>
                <a:gd name="connsiteY2" fmla="*/ 0 h 2113681"/>
                <a:gd name="connsiteX3" fmla="*/ 1799802 w 2242810"/>
                <a:gd name="connsiteY3" fmla="*/ 10747 h 2113681"/>
                <a:gd name="connsiteX4" fmla="*/ 2242683 w 2242810"/>
                <a:gd name="connsiteY4" fmla="*/ 1385476 h 2113681"/>
                <a:gd name="connsiteX5" fmla="*/ 2242810 w 2242810"/>
                <a:gd name="connsiteY5" fmla="*/ 1387781 h 2113681"/>
                <a:gd name="connsiteX6" fmla="*/ 2171493 w 2242810"/>
                <a:gd name="connsiteY6" fmla="*/ 1404485 h 2113681"/>
                <a:gd name="connsiteX7" fmla="*/ 1521667 w 2242810"/>
                <a:gd name="connsiteY7" fmla="*/ 1995384 h 2113681"/>
                <a:gd name="connsiteX8" fmla="*/ 1487155 w 2242810"/>
                <a:gd name="connsiteY8" fmla="*/ 2087663 h 2113681"/>
                <a:gd name="connsiteX9" fmla="*/ 1305025 w 2242810"/>
                <a:gd name="connsiteY9" fmla="*/ 2054423 h 2113681"/>
                <a:gd name="connsiteX10" fmla="*/ 143860 w 2242810"/>
                <a:gd name="connsiteY10" fmla="*/ 2081061 h 2113681"/>
                <a:gd name="connsiteX11" fmla="*/ 0 w 2242810"/>
                <a:gd name="connsiteY11" fmla="*/ 2113681 h 2113681"/>
                <a:gd name="connsiteX12" fmla="*/ 33034 w 2242810"/>
                <a:gd name="connsiteY12" fmla="*/ 1903626 h 211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2810" h="2113681">
                  <a:moveTo>
                    <a:pt x="33034" y="1903626"/>
                  </a:moveTo>
                  <a:cubicBezTo>
                    <a:pt x="229363" y="966159"/>
                    <a:pt x="922614" y="260142"/>
                    <a:pt x="1779823" y="3227"/>
                  </a:cubicBezTo>
                  <a:lnTo>
                    <a:pt x="1792866" y="0"/>
                  </a:lnTo>
                  <a:lnTo>
                    <a:pt x="1799802" y="10747"/>
                  </a:lnTo>
                  <a:cubicBezTo>
                    <a:pt x="2052972" y="433116"/>
                    <a:pt x="2202395" y="904002"/>
                    <a:pt x="2242683" y="1385476"/>
                  </a:cubicBezTo>
                  <a:lnTo>
                    <a:pt x="2242810" y="1387781"/>
                  </a:lnTo>
                  <a:lnTo>
                    <a:pt x="2171493" y="1404485"/>
                  </a:lnTo>
                  <a:cubicBezTo>
                    <a:pt x="1885255" y="1497882"/>
                    <a:pt x="1644985" y="1710317"/>
                    <a:pt x="1521667" y="1995384"/>
                  </a:cubicBezTo>
                  <a:lnTo>
                    <a:pt x="1487155" y="2087663"/>
                  </a:lnTo>
                  <a:lnTo>
                    <a:pt x="1305025" y="2054423"/>
                  </a:lnTo>
                  <a:cubicBezTo>
                    <a:pt x="922107" y="1997294"/>
                    <a:pt x="529364" y="2005281"/>
                    <a:pt x="143860" y="2081061"/>
                  </a:cubicBezTo>
                  <a:lnTo>
                    <a:pt x="0" y="2113681"/>
                  </a:lnTo>
                  <a:lnTo>
                    <a:pt x="33034" y="1903626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手繪多邊形 104"/>
            <p:cNvSpPr/>
            <p:nvPr/>
          </p:nvSpPr>
          <p:spPr>
            <a:xfrm rot="4690307">
              <a:off x="2709729" y="1371189"/>
              <a:ext cx="1500274" cy="1975543"/>
            </a:xfrm>
            <a:custGeom>
              <a:avLst/>
              <a:gdLst>
                <a:gd name="connsiteX0" fmla="*/ 3744 w 1864957"/>
                <a:gd name="connsiteY0" fmla="*/ 107499 h 2455754"/>
                <a:gd name="connsiteX1" fmla="*/ 27541 w 1864957"/>
                <a:gd name="connsiteY1" fmla="*/ 100634 h 2455754"/>
                <a:gd name="connsiteX2" fmla="*/ 1293653 w 1864957"/>
                <a:gd name="connsiteY2" fmla="*/ 34964 h 2455754"/>
                <a:gd name="connsiteX3" fmla="*/ 1461503 w 1864957"/>
                <a:gd name="connsiteY3" fmla="*/ 65598 h 2455754"/>
                <a:gd name="connsiteX4" fmla="*/ 1460329 w 1864957"/>
                <a:gd name="connsiteY4" fmla="*/ 73055 h 2455754"/>
                <a:gd name="connsiteX5" fmla="*/ 1832032 w 1864957"/>
                <a:gd name="connsiteY5" fmla="*/ 999149 h 2455754"/>
                <a:gd name="connsiteX6" fmla="*/ 1864957 w 1864957"/>
                <a:gd name="connsiteY6" fmla="*/ 1024458 h 2455754"/>
                <a:gd name="connsiteX7" fmla="*/ 1749366 w 1864957"/>
                <a:gd name="connsiteY7" fmla="*/ 1245269 h 2455754"/>
                <a:gd name="connsiteX8" fmla="*/ 1488389 w 1864957"/>
                <a:gd name="connsiteY8" fmla="*/ 2033253 h 2455754"/>
                <a:gd name="connsiteX9" fmla="*/ 1438701 w 1864957"/>
                <a:gd name="connsiteY9" fmla="*/ 2365295 h 2455754"/>
                <a:gd name="connsiteX10" fmla="*/ 1431950 w 1864957"/>
                <a:gd name="connsiteY10" fmla="*/ 2455754 h 2455754"/>
                <a:gd name="connsiteX11" fmla="*/ 1295043 w 1864957"/>
                <a:gd name="connsiteY11" fmla="*/ 2388245 h 2455754"/>
                <a:gd name="connsiteX12" fmla="*/ 27 w 1864957"/>
                <a:gd name="connsiteY12" fmla="*/ 175033 h 2455754"/>
                <a:gd name="connsiteX13" fmla="*/ 3744 w 1864957"/>
                <a:gd name="connsiteY13" fmla="*/ 107499 h 245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957" h="2455754">
                  <a:moveTo>
                    <a:pt x="3744" y="107499"/>
                  </a:moveTo>
                  <a:lnTo>
                    <a:pt x="27541" y="100634"/>
                  </a:lnTo>
                  <a:cubicBezTo>
                    <a:pt x="445188" y="-6831"/>
                    <a:pt x="875677" y="-27398"/>
                    <a:pt x="1293653" y="34964"/>
                  </a:cubicBezTo>
                  <a:lnTo>
                    <a:pt x="1461503" y="65598"/>
                  </a:lnTo>
                  <a:lnTo>
                    <a:pt x="1460329" y="73055"/>
                  </a:lnTo>
                  <a:cubicBezTo>
                    <a:pt x="1422409" y="432081"/>
                    <a:pt x="1569397" y="776099"/>
                    <a:pt x="1832032" y="999149"/>
                  </a:cubicBezTo>
                  <a:lnTo>
                    <a:pt x="1864957" y="1024458"/>
                  </a:lnTo>
                  <a:lnTo>
                    <a:pt x="1749366" y="1245269"/>
                  </a:lnTo>
                  <a:cubicBezTo>
                    <a:pt x="1631131" y="1495275"/>
                    <a:pt x="1543198" y="1759812"/>
                    <a:pt x="1488389" y="2033253"/>
                  </a:cubicBezTo>
                  <a:cubicBezTo>
                    <a:pt x="1466466" y="2142629"/>
                    <a:pt x="1449843" y="2253430"/>
                    <a:pt x="1438701" y="2365295"/>
                  </a:cubicBezTo>
                  <a:lnTo>
                    <a:pt x="1431950" y="2455754"/>
                  </a:lnTo>
                  <a:lnTo>
                    <a:pt x="1295043" y="2388245"/>
                  </a:lnTo>
                  <a:cubicBezTo>
                    <a:pt x="500011" y="1945633"/>
                    <a:pt x="-4212" y="1096908"/>
                    <a:pt x="27" y="175033"/>
                  </a:cubicBezTo>
                  <a:lnTo>
                    <a:pt x="3744" y="107499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手繪多邊形 105"/>
            <p:cNvSpPr/>
            <p:nvPr/>
          </p:nvSpPr>
          <p:spPr>
            <a:xfrm rot="4690307">
              <a:off x="4856935" y="3027162"/>
              <a:ext cx="2070860" cy="1573687"/>
            </a:xfrm>
            <a:custGeom>
              <a:avLst/>
              <a:gdLst>
                <a:gd name="connsiteX0" fmla="*/ 0 w 2574239"/>
                <a:gd name="connsiteY0" fmla="*/ 47565 h 1956216"/>
                <a:gd name="connsiteX1" fmla="*/ 2965 w 2574239"/>
                <a:gd name="connsiteY1" fmla="*/ 46832 h 1956216"/>
                <a:gd name="connsiteX2" fmla="*/ 1004643 w 2574239"/>
                <a:gd name="connsiteY2" fmla="*/ 54073 h 1956216"/>
                <a:gd name="connsiteX3" fmla="*/ 2457081 w 2574239"/>
                <a:gd name="connsiteY3" fmla="*/ 946776 h 1956216"/>
                <a:gd name="connsiteX4" fmla="*/ 2574239 w 2574239"/>
                <a:gd name="connsiteY4" fmla="*/ 1108593 h 1956216"/>
                <a:gd name="connsiteX5" fmla="*/ 2569435 w 2574239"/>
                <a:gd name="connsiteY5" fmla="*/ 1114395 h 1956216"/>
                <a:gd name="connsiteX6" fmla="*/ 1560185 w 2574239"/>
                <a:gd name="connsiteY6" fmla="*/ 1881709 h 1956216"/>
                <a:gd name="connsiteX7" fmla="*/ 1392315 w 2574239"/>
                <a:gd name="connsiteY7" fmla="*/ 1956216 h 1956216"/>
                <a:gd name="connsiteX8" fmla="*/ 1381891 w 2574239"/>
                <a:gd name="connsiteY8" fmla="*/ 1938475 h 1956216"/>
                <a:gd name="connsiteX9" fmla="*/ 706580 w 2574239"/>
                <a:gd name="connsiteY9" fmla="*/ 1477322 h 1956216"/>
                <a:gd name="connsiteX10" fmla="*/ 518044 w 2574239"/>
                <a:gd name="connsiteY10" fmla="*/ 1454888 h 1956216"/>
                <a:gd name="connsiteX11" fmla="*/ 445870 w 2574239"/>
                <a:gd name="connsiteY11" fmla="*/ 1459034 h 1956216"/>
                <a:gd name="connsiteX12" fmla="*/ 421515 w 2574239"/>
                <a:gd name="connsiteY12" fmla="*/ 1249813 h 1956216"/>
                <a:gd name="connsiteX13" fmla="*/ 56887 w 2574239"/>
                <a:gd name="connsiteY13" fmla="*/ 147062 h 1956216"/>
                <a:gd name="connsiteX14" fmla="*/ 0 w 2574239"/>
                <a:gd name="connsiteY14" fmla="*/ 47565 h 195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4239" h="1956216">
                  <a:moveTo>
                    <a:pt x="0" y="47565"/>
                  </a:moveTo>
                  <a:lnTo>
                    <a:pt x="2965" y="46832"/>
                  </a:lnTo>
                  <a:cubicBezTo>
                    <a:pt x="324516" y="-16244"/>
                    <a:pt x="663746" y="-17319"/>
                    <a:pt x="1004643" y="54073"/>
                  </a:cubicBezTo>
                  <a:cubicBezTo>
                    <a:pt x="1601214" y="179010"/>
                    <a:pt x="2104056" y="505179"/>
                    <a:pt x="2457081" y="946776"/>
                  </a:cubicBezTo>
                  <a:lnTo>
                    <a:pt x="2574239" y="1108593"/>
                  </a:lnTo>
                  <a:lnTo>
                    <a:pt x="2569435" y="1114395"/>
                  </a:lnTo>
                  <a:cubicBezTo>
                    <a:pt x="2284842" y="1438407"/>
                    <a:pt x="1940695" y="1697844"/>
                    <a:pt x="1560185" y="1881709"/>
                  </a:cubicBezTo>
                  <a:lnTo>
                    <a:pt x="1392315" y="1956216"/>
                  </a:lnTo>
                  <a:lnTo>
                    <a:pt x="1381891" y="1938475"/>
                  </a:lnTo>
                  <a:cubicBezTo>
                    <a:pt x="1232279" y="1709599"/>
                    <a:pt x="995355" y="1537798"/>
                    <a:pt x="706580" y="1477322"/>
                  </a:cubicBezTo>
                  <a:cubicBezTo>
                    <a:pt x="643410" y="1464092"/>
                    <a:pt x="580375" y="1456738"/>
                    <a:pt x="518044" y="1454888"/>
                  </a:cubicBezTo>
                  <a:lnTo>
                    <a:pt x="445870" y="1459034"/>
                  </a:lnTo>
                  <a:lnTo>
                    <a:pt x="421515" y="1249813"/>
                  </a:lnTo>
                  <a:cubicBezTo>
                    <a:pt x="364312" y="866906"/>
                    <a:pt x="241959" y="493621"/>
                    <a:pt x="56887" y="147062"/>
                  </a:cubicBezTo>
                  <a:lnTo>
                    <a:pt x="0" y="47565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 rot="4690307">
              <a:off x="2207009" y="3418180"/>
              <a:ext cx="2153729" cy="1328784"/>
            </a:xfrm>
            <a:custGeom>
              <a:avLst/>
              <a:gdLst>
                <a:gd name="connsiteX0" fmla="*/ 79802 w 2677252"/>
                <a:gd name="connsiteY0" fmla="*/ 919245 h 1651782"/>
                <a:gd name="connsiteX1" fmla="*/ 324321 w 2677252"/>
                <a:gd name="connsiteY1" fmla="*/ 237269 h 1651782"/>
                <a:gd name="connsiteX2" fmla="*/ 405032 w 2677252"/>
                <a:gd name="connsiteY2" fmla="*/ 86083 h 1651782"/>
                <a:gd name="connsiteX3" fmla="*/ 451664 w 2677252"/>
                <a:gd name="connsiteY3" fmla="*/ 109077 h 1651782"/>
                <a:gd name="connsiteX4" fmla="*/ 657969 w 2677252"/>
                <a:gd name="connsiteY4" fmla="*/ 174461 h 1651782"/>
                <a:gd name="connsiteX5" fmla="*/ 1461571 w 2677252"/>
                <a:gd name="connsiteY5" fmla="*/ 23029 h 1651782"/>
                <a:gd name="connsiteX6" fmla="*/ 1493376 w 2677252"/>
                <a:gd name="connsiteY6" fmla="*/ 0 h 1651782"/>
                <a:gd name="connsiteX7" fmla="*/ 1599373 w 2677252"/>
                <a:gd name="connsiteY7" fmla="*/ 120719 h 1651782"/>
                <a:gd name="connsiteX8" fmla="*/ 2526249 w 2677252"/>
                <a:gd name="connsiteY8" fmla="*/ 820658 h 1651782"/>
                <a:gd name="connsiteX9" fmla="*/ 2677252 w 2677252"/>
                <a:gd name="connsiteY9" fmla="*/ 892997 h 1651782"/>
                <a:gd name="connsiteX10" fmla="*/ 2635208 w 2677252"/>
                <a:gd name="connsiteY10" fmla="*/ 937915 h 1651782"/>
                <a:gd name="connsiteX11" fmla="*/ 359905 w 2677252"/>
                <a:gd name="connsiteY11" fmla="*/ 1597710 h 1651782"/>
                <a:gd name="connsiteX12" fmla="*/ 110134 w 2677252"/>
                <a:gd name="connsiteY12" fmla="*/ 1532096 h 1651782"/>
                <a:gd name="connsiteX13" fmla="*/ 0 w 2677252"/>
                <a:gd name="connsiteY13" fmla="*/ 1490906 h 1651782"/>
                <a:gd name="connsiteX14" fmla="*/ 806 w 2677252"/>
                <a:gd name="connsiteY14" fmla="*/ 1463112 h 1651782"/>
                <a:gd name="connsiteX15" fmla="*/ 79802 w 2677252"/>
                <a:gd name="connsiteY15" fmla="*/ 919245 h 165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7252" h="1651782">
                  <a:moveTo>
                    <a:pt x="79802" y="919245"/>
                  </a:moveTo>
                  <a:cubicBezTo>
                    <a:pt x="135333" y="682625"/>
                    <a:pt x="217556" y="453873"/>
                    <a:pt x="324321" y="237269"/>
                  </a:cubicBezTo>
                  <a:lnTo>
                    <a:pt x="405032" y="86083"/>
                  </a:lnTo>
                  <a:lnTo>
                    <a:pt x="451664" y="109077"/>
                  </a:lnTo>
                  <a:cubicBezTo>
                    <a:pt x="516822" y="137265"/>
                    <a:pt x="585775" y="159341"/>
                    <a:pt x="657969" y="174461"/>
                  </a:cubicBezTo>
                  <a:cubicBezTo>
                    <a:pt x="946745" y="234937"/>
                    <a:pt x="1232695" y="172639"/>
                    <a:pt x="1461571" y="23029"/>
                  </a:cubicBezTo>
                  <a:lnTo>
                    <a:pt x="1493376" y="0"/>
                  </a:lnTo>
                  <a:lnTo>
                    <a:pt x="1599373" y="120719"/>
                  </a:lnTo>
                  <a:cubicBezTo>
                    <a:pt x="1864110" y="403215"/>
                    <a:pt x="2176977" y="640758"/>
                    <a:pt x="2526249" y="820658"/>
                  </a:cubicBezTo>
                  <a:lnTo>
                    <a:pt x="2677252" y="892997"/>
                  </a:lnTo>
                  <a:lnTo>
                    <a:pt x="2635208" y="937915"/>
                  </a:lnTo>
                  <a:cubicBezTo>
                    <a:pt x="2053970" y="1501751"/>
                    <a:pt x="1212149" y="1776191"/>
                    <a:pt x="359905" y="1597710"/>
                  </a:cubicBezTo>
                  <a:cubicBezTo>
                    <a:pt x="274681" y="1579862"/>
                    <a:pt x="191369" y="1557907"/>
                    <a:pt x="110134" y="1532096"/>
                  </a:cubicBezTo>
                  <a:lnTo>
                    <a:pt x="0" y="1490906"/>
                  </a:lnTo>
                  <a:lnTo>
                    <a:pt x="806" y="1463112"/>
                  </a:lnTo>
                  <a:cubicBezTo>
                    <a:pt x="11520" y="1278601"/>
                    <a:pt x="38154" y="1096710"/>
                    <a:pt x="79802" y="919245"/>
                  </a:cubicBez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手繪多邊形 107"/>
            <p:cNvSpPr/>
            <p:nvPr/>
          </p:nvSpPr>
          <p:spPr>
            <a:xfrm rot="4690307">
              <a:off x="3969421" y="3639979"/>
              <a:ext cx="1400881" cy="2261981"/>
            </a:xfrm>
            <a:custGeom>
              <a:avLst/>
              <a:gdLst>
                <a:gd name="connsiteX0" fmla="*/ 219760 w 1741404"/>
                <a:gd name="connsiteY0" fmla="*/ 850035 h 2811819"/>
                <a:gd name="connsiteX1" fmla="*/ 386502 w 1741404"/>
                <a:gd name="connsiteY1" fmla="*/ 776029 h 2811819"/>
                <a:gd name="connsiteX2" fmla="*/ 1331011 w 1741404"/>
                <a:gd name="connsiteY2" fmla="*/ 100073 h 2811819"/>
                <a:gd name="connsiteX3" fmla="*/ 1424163 w 1741404"/>
                <a:gd name="connsiteY3" fmla="*/ 0 h 2811819"/>
                <a:gd name="connsiteX4" fmla="*/ 1452438 w 1741404"/>
                <a:gd name="connsiteY4" fmla="*/ 48120 h 2811819"/>
                <a:gd name="connsiteX5" fmla="*/ 1687332 w 1741404"/>
                <a:gd name="connsiteY5" fmla="*/ 1736704 h 2811819"/>
                <a:gd name="connsiteX6" fmla="*/ 1292040 w 1741404"/>
                <a:gd name="connsiteY6" fmla="*/ 2657116 h 2811819"/>
                <a:gd name="connsiteX7" fmla="*/ 1173120 w 1741404"/>
                <a:gd name="connsiteY7" fmla="*/ 2811819 h 2811819"/>
                <a:gd name="connsiteX8" fmla="*/ 1134375 w 1741404"/>
                <a:gd name="connsiteY8" fmla="*/ 2795944 h 2811819"/>
                <a:gd name="connsiteX9" fmla="*/ 100993 w 1741404"/>
                <a:gd name="connsiteY9" fmla="*/ 2061456 h 2811819"/>
                <a:gd name="connsiteX10" fmla="*/ 0 w 1741404"/>
                <a:gd name="connsiteY10" fmla="*/ 1946437 h 2811819"/>
                <a:gd name="connsiteX11" fmla="*/ 33476 w 1741404"/>
                <a:gd name="connsiteY11" fmla="*/ 1910673 h 2811819"/>
                <a:gd name="connsiteX12" fmla="*/ 264084 w 1741404"/>
                <a:gd name="connsiteY12" fmla="*/ 1438640 h 2811819"/>
                <a:gd name="connsiteX13" fmla="*/ 242259 w 1741404"/>
                <a:gd name="connsiteY13" fmla="*/ 913741 h 2811819"/>
                <a:gd name="connsiteX14" fmla="*/ 219760 w 1741404"/>
                <a:gd name="connsiteY14" fmla="*/ 850035 h 281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1404" h="2811819">
                  <a:moveTo>
                    <a:pt x="219760" y="850035"/>
                  </a:moveTo>
                  <a:lnTo>
                    <a:pt x="386502" y="776029"/>
                  </a:lnTo>
                  <a:cubicBezTo>
                    <a:pt x="735096" y="607586"/>
                    <a:pt x="1055134" y="379800"/>
                    <a:pt x="1331011" y="100073"/>
                  </a:cubicBezTo>
                  <a:lnTo>
                    <a:pt x="1424163" y="0"/>
                  </a:lnTo>
                  <a:lnTo>
                    <a:pt x="1452438" y="48120"/>
                  </a:lnTo>
                  <a:cubicBezTo>
                    <a:pt x="1715274" y="548671"/>
                    <a:pt x="1812269" y="1140134"/>
                    <a:pt x="1687332" y="1736704"/>
                  </a:cubicBezTo>
                  <a:cubicBezTo>
                    <a:pt x="1615940" y="2077602"/>
                    <a:pt x="1478839" y="2387894"/>
                    <a:pt x="1292040" y="2657116"/>
                  </a:cubicBezTo>
                  <a:lnTo>
                    <a:pt x="1173120" y="2811819"/>
                  </a:lnTo>
                  <a:lnTo>
                    <a:pt x="1134375" y="2795944"/>
                  </a:lnTo>
                  <a:cubicBezTo>
                    <a:pt x="740235" y="2620930"/>
                    <a:pt x="389969" y="2369817"/>
                    <a:pt x="100993" y="2061456"/>
                  </a:cubicBezTo>
                  <a:lnTo>
                    <a:pt x="0" y="1946437"/>
                  </a:lnTo>
                  <a:lnTo>
                    <a:pt x="33476" y="1910673"/>
                  </a:lnTo>
                  <a:cubicBezTo>
                    <a:pt x="145002" y="1779355"/>
                    <a:pt x="226286" y="1619124"/>
                    <a:pt x="264084" y="1438640"/>
                  </a:cubicBezTo>
                  <a:cubicBezTo>
                    <a:pt x="301881" y="1258155"/>
                    <a:pt x="291721" y="1078774"/>
                    <a:pt x="242259" y="913741"/>
                  </a:cubicBezTo>
                  <a:lnTo>
                    <a:pt x="219760" y="850035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34886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635150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文字方塊 6">
            <a:hlinkClick r:id="rId5"/>
          </p:cNvPr>
          <p:cNvSpPr txBox="1"/>
          <p:nvPr/>
        </p:nvSpPr>
        <p:spPr>
          <a:xfrm>
            <a:off x="0" y="6489391"/>
            <a:ext cx="2411724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500"/>
              </a:lnSpc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www.pook.com.tw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>
            <a:hlinkClick r:id="rId6"/>
          </p:cNvPr>
          <p:cNvSpPr txBox="1"/>
          <p:nvPr/>
        </p:nvSpPr>
        <p:spPr>
          <a:xfrm>
            <a:off x="6196823" y="6489391"/>
            <a:ext cx="2947177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altLang="zh-TW" dirty="0">
                <a:solidFill>
                  <a:schemeClr val="bg2"/>
                </a:solidFill>
              </a:rPr>
              <a:t>www.slideshare.net/mwhan</a:t>
            </a:r>
            <a:endParaRPr lang="zh-TW" alt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1731688" y="-50670"/>
            <a:ext cx="5868542" cy="5868540"/>
            <a:chOff x="2422054" y="1279055"/>
            <a:chExt cx="4299891" cy="4299890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9" name="手繪多邊形 18"/>
            <p:cNvSpPr/>
            <p:nvPr/>
          </p:nvSpPr>
          <p:spPr>
            <a:xfrm>
              <a:off x="3444875" y="2301875"/>
              <a:ext cx="2254249" cy="2254249"/>
            </a:xfrm>
            <a:custGeom>
              <a:avLst/>
              <a:gdLst>
                <a:gd name="connsiteX0" fmla="*/ 0 w 2254249"/>
                <a:gd name="connsiteY0" fmla="*/ 1127125 h 2254249"/>
                <a:gd name="connsiteX1" fmla="*/ 1127125 w 2254249"/>
                <a:gd name="connsiteY1" fmla="*/ 0 h 2254249"/>
                <a:gd name="connsiteX2" fmla="*/ 2254250 w 2254249"/>
                <a:gd name="connsiteY2" fmla="*/ 1127125 h 2254249"/>
                <a:gd name="connsiteX3" fmla="*/ 1127125 w 2254249"/>
                <a:gd name="connsiteY3" fmla="*/ 2254250 h 2254249"/>
                <a:gd name="connsiteX4" fmla="*/ 0 w 2254249"/>
                <a:gd name="connsiteY4" fmla="*/ 1127125 h 22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49" h="2254249">
                  <a:moveTo>
                    <a:pt x="0" y="1127125"/>
                  </a:moveTo>
                  <a:cubicBezTo>
                    <a:pt x="0" y="504631"/>
                    <a:pt x="504631" y="0"/>
                    <a:pt x="1127125" y="0"/>
                  </a:cubicBezTo>
                  <a:cubicBezTo>
                    <a:pt x="1749619" y="0"/>
                    <a:pt x="2254250" y="504631"/>
                    <a:pt x="2254250" y="1127125"/>
                  </a:cubicBezTo>
                  <a:cubicBezTo>
                    <a:pt x="2254250" y="1749619"/>
                    <a:pt x="1749619" y="2254250"/>
                    <a:pt x="1127125" y="2254250"/>
                  </a:cubicBezTo>
                  <a:cubicBezTo>
                    <a:pt x="504631" y="2254250"/>
                    <a:pt x="0" y="1749619"/>
                    <a:pt x="0" y="1127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381000" prstMaterial="matte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3627" tIns="393627" rIns="393627" bIns="393627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0" kern="1200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890089" y="1279055"/>
              <a:ext cx="1363821" cy="1363821"/>
            </a:xfrm>
            <a:custGeom>
              <a:avLst/>
              <a:gdLst>
                <a:gd name="connsiteX0" fmla="*/ 0 w 1363821"/>
                <a:gd name="connsiteY0" fmla="*/ 681911 h 1363821"/>
                <a:gd name="connsiteX1" fmla="*/ 681911 w 1363821"/>
                <a:gd name="connsiteY1" fmla="*/ 0 h 1363821"/>
                <a:gd name="connsiteX2" fmla="*/ 1363822 w 1363821"/>
                <a:gd name="connsiteY2" fmla="*/ 681911 h 1363821"/>
                <a:gd name="connsiteX3" fmla="*/ 681911 w 1363821"/>
                <a:gd name="connsiteY3" fmla="*/ 1363822 h 1363821"/>
                <a:gd name="connsiteX4" fmla="*/ 0 w 1363821"/>
                <a:gd name="connsiteY4" fmla="*/ 681911 h 1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821" h="1363821">
                  <a:moveTo>
                    <a:pt x="0" y="681911"/>
                  </a:moveTo>
                  <a:cubicBezTo>
                    <a:pt x="0" y="305302"/>
                    <a:pt x="305302" y="0"/>
                    <a:pt x="681911" y="0"/>
                  </a:cubicBezTo>
                  <a:cubicBezTo>
                    <a:pt x="1058520" y="0"/>
                    <a:pt x="1363822" y="305302"/>
                    <a:pt x="1363822" y="681911"/>
                  </a:cubicBezTo>
                  <a:cubicBezTo>
                    <a:pt x="1363822" y="1058520"/>
                    <a:pt x="1058520" y="1363822"/>
                    <a:pt x="681911" y="1363822"/>
                  </a:cubicBezTo>
                  <a:cubicBezTo>
                    <a:pt x="305302" y="1363822"/>
                    <a:pt x="0" y="1058520"/>
                    <a:pt x="0" y="68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381000" prstMaterial="matte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827" tIns="237827" rIns="237827" bIns="23782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358124" y="2747089"/>
              <a:ext cx="1363821" cy="1363821"/>
            </a:xfrm>
            <a:custGeom>
              <a:avLst/>
              <a:gdLst>
                <a:gd name="connsiteX0" fmla="*/ 0 w 1363821"/>
                <a:gd name="connsiteY0" fmla="*/ 681911 h 1363821"/>
                <a:gd name="connsiteX1" fmla="*/ 681911 w 1363821"/>
                <a:gd name="connsiteY1" fmla="*/ 0 h 1363821"/>
                <a:gd name="connsiteX2" fmla="*/ 1363822 w 1363821"/>
                <a:gd name="connsiteY2" fmla="*/ 681911 h 1363821"/>
                <a:gd name="connsiteX3" fmla="*/ 681911 w 1363821"/>
                <a:gd name="connsiteY3" fmla="*/ 1363822 h 1363821"/>
                <a:gd name="connsiteX4" fmla="*/ 0 w 1363821"/>
                <a:gd name="connsiteY4" fmla="*/ 681911 h 1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821" h="1363821">
                  <a:moveTo>
                    <a:pt x="0" y="681911"/>
                  </a:moveTo>
                  <a:cubicBezTo>
                    <a:pt x="0" y="305302"/>
                    <a:pt x="305302" y="0"/>
                    <a:pt x="681911" y="0"/>
                  </a:cubicBezTo>
                  <a:cubicBezTo>
                    <a:pt x="1058520" y="0"/>
                    <a:pt x="1363822" y="305302"/>
                    <a:pt x="1363822" y="681911"/>
                  </a:cubicBezTo>
                  <a:cubicBezTo>
                    <a:pt x="1363822" y="1058520"/>
                    <a:pt x="1058520" y="1363822"/>
                    <a:pt x="681911" y="1363822"/>
                  </a:cubicBezTo>
                  <a:cubicBezTo>
                    <a:pt x="305302" y="1363822"/>
                    <a:pt x="0" y="1058520"/>
                    <a:pt x="0" y="6819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381000" prstMaterial="matte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827" tIns="237827" rIns="237827" bIns="23782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3890089" y="4215124"/>
              <a:ext cx="1363821" cy="1363821"/>
            </a:xfrm>
            <a:custGeom>
              <a:avLst/>
              <a:gdLst>
                <a:gd name="connsiteX0" fmla="*/ 0 w 1363821"/>
                <a:gd name="connsiteY0" fmla="*/ 681911 h 1363821"/>
                <a:gd name="connsiteX1" fmla="*/ 681911 w 1363821"/>
                <a:gd name="connsiteY1" fmla="*/ 0 h 1363821"/>
                <a:gd name="connsiteX2" fmla="*/ 1363822 w 1363821"/>
                <a:gd name="connsiteY2" fmla="*/ 681911 h 1363821"/>
                <a:gd name="connsiteX3" fmla="*/ 681911 w 1363821"/>
                <a:gd name="connsiteY3" fmla="*/ 1363822 h 1363821"/>
                <a:gd name="connsiteX4" fmla="*/ 0 w 1363821"/>
                <a:gd name="connsiteY4" fmla="*/ 681911 h 1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821" h="1363821">
                  <a:moveTo>
                    <a:pt x="0" y="681911"/>
                  </a:moveTo>
                  <a:cubicBezTo>
                    <a:pt x="0" y="305302"/>
                    <a:pt x="305302" y="0"/>
                    <a:pt x="681911" y="0"/>
                  </a:cubicBezTo>
                  <a:cubicBezTo>
                    <a:pt x="1058520" y="0"/>
                    <a:pt x="1363822" y="305302"/>
                    <a:pt x="1363822" y="681911"/>
                  </a:cubicBezTo>
                  <a:cubicBezTo>
                    <a:pt x="1363822" y="1058520"/>
                    <a:pt x="1058520" y="1363822"/>
                    <a:pt x="681911" y="1363822"/>
                  </a:cubicBezTo>
                  <a:cubicBezTo>
                    <a:pt x="305302" y="1363822"/>
                    <a:pt x="0" y="1058520"/>
                    <a:pt x="0" y="6819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381000" prstMaterial="matte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827" tIns="237827" rIns="237827" bIns="23782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2422054" y="2747089"/>
              <a:ext cx="1363821" cy="1363821"/>
            </a:xfrm>
            <a:custGeom>
              <a:avLst/>
              <a:gdLst>
                <a:gd name="connsiteX0" fmla="*/ 0 w 1363821"/>
                <a:gd name="connsiteY0" fmla="*/ 681911 h 1363821"/>
                <a:gd name="connsiteX1" fmla="*/ 681911 w 1363821"/>
                <a:gd name="connsiteY1" fmla="*/ 0 h 1363821"/>
                <a:gd name="connsiteX2" fmla="*/ 1363822 w 1363821"/>
                <a:gd name="connsiteY2" fmla="*/ 681911 h 1363821"/>
                <a:gd name="connsiteX3" fmla="*/ 681911 w 1363821"/>
                <a:gd name="connsiteY3" fmla="*/ 1363822 h 1363821"/>
                <a:gd name="connsiteX4" fmla="*/ 0 w 1363821"/>
                <a:gd name="connsiteY4" fmla="*/ 681911 h 13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821" h="1363821">
                  <a:moveTo>
                    <a:pt x="0" y="681911"/>
                  </a:moveTo>
                  <a:cubicBezTo>
                    <a:pt x="0" y="305302"/>
                    <a:pt x="305302" y="0"/>
                    <a:pt x="681911" y="0"/>
                  </a:cubicBezTo>
                  <a:cubicBezTo>
                    <a:pt x="1058520" y="0"/>
                    <a:pt x="1363822" y="305302"/>
                    <a:pt x="1363822" y="681911"/>
                  </a:cubicBezTo>
                  <a:cubicBezTo>
                    <a:pt x="1363822" y="1058520"/>
                    <a:pt x="1058520" y="1363822"/>
                    <a:pt x="681911" y="1363822"/>
                  </a:cubicBezTo>
                  <a:cubicBezTo>
                    <a:pt x="305302" y="1363822"/>
                    <a:pt x="0" y="1058520"/>
                    <a:pt x="0" y="6819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 extrusionH="381000" prstMaterial="matte"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7827" tIns="237827" rIns="237827" bIns="237827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5596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群組 61"/>
          <p:cNvGrpSpPr/>
          <p:nvPr/>
        </p:nvGrpSpPr>
        <p:grpSpPr>
          <a:xfrm>
            <a:off x="2568730" y="1061368"/>
            <a:ext cx="4186540" cy="4185002"/>
            <a:chOff x="2863549" y="1722109"/>
            <a:chExt cx="3417204" cy="341594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>
              <a:rot lat="0" lon="0" rev="5400000"/>
            </a:lightRig>
          </a:scene3d>
        </p:grpSpPr>
        <p:sp>
          <p:nvSpPr>
            <p:cNvPr id="63" name="手繪多邊形 62"/>
            <p:cNvSpPr/>
            <p:nvPr/>
          </p:nvSpPr>
          <p:spPr>
            <a:xfrm rot="18900000">
              <a:off x="2863549" y="1758401"/>
              <a:ext cx="2378068" cy="908969"/>
            </a:xfrm>
            <a:custGeom>
              <a:avLst/>
              <a:gdLst>
                <a:gd name="connsiteX0" fmla="*/ 2177059 w 2177059"/>
                <a:gd name="connsiteY0" fmla="*/ 0 h 832138"/>
                <a:gd name="connsiteX1" fmla="*/ 2177059 w 2177059"/>
                <a:gd name="connsiteY1" fmla="*/ 832138 h 832138"/>
                <a:gd name="connsiteX2" fmla="*/ 1345744 w 2177059"/>
                <a:gd name="connsiteY2" fmla="*/ 832137 h 832138"/>
                <a:gd name="connsiteX3" fmla="*/ 1345744 w 2177059"/>
                <a:gd name="connsiteY3" fmla="*/ 831315 h 832138"/>
                <a:gd name="connsiteX4" fmla="*/ 0 w 2177059"/>
                <a:gd name="connsiteY4" fmla="*/ 831315 h 832138"/>
                <a:gd name="connsiteX5" fmla="*/ 0 w 2177059"/>
                <a:gd name="connsiteY5" fmla="*/ 0 h 832138"/>
                <a:gd name="connsiteX6" fmla="*/ 2177059 w 2177059"/>
                <a:gd name="connsiteY6" fmla="*/ 0 h 83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059" h="832138">
                  <a:moveTo>
                    <a:pt x="2177059" y="0"/>
                  </a:moveTo>
                  <a:lnTo>
                    <a:pt x="2177059" y="832138"/>
                  </a:lnTo>
                  <a:lnTo>
                    <a:pt x="1345744" y="832137"/>
                  </a:lnTo>
                  <a:lnTo>
                    <a:pt x="1345744" y="831315"/>
                  </a:lnTo>
                  <a:lnTo>
                    <a:pt x="0" y="831315"/>
                  </a:lnTo>
                  <a:lnTo>
                    <a:pt x="0" y="0"/>
                  </a:lnTo>
                  <a:lnTo>
                    <a:pt x="217705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4" name="手繪多邊形 63"/>
            <p:cNvSpPr/>
            <p:nvPr/>
          </p:nvSpPr>
          <p:spPr>
            <a:xfrm rot="18900000">
              <a:off x="5335100" y="1722109"/>
              <a:ext cx="908071" cy="2375767"/>
            </a:xfrm>
            <a:custGeom>
              <a:avLst/>
              <a:gdLst>
                <a:gd name="connsiteX0" fmla="*/ 831315 w 831315"/>
                <a:gd name="connsiteY0" fmla="*/ 0 h 2174953"/>
                <a:gd name="connsiteX1" fmla="*/ 831315 w 831315"/>
                <a:gd name="connsiteY1" fmla="*/ 2174953 h 2174953"/>
                <a:gd name="connsiteX2" fmla="*/ 1293 w 831315"/>
                <a:gd name="connsiteY2" fmla="*/ 2174953 h 2174953"/>
                <a:gd name="connsiteX3" fmla="*/ 1293 w 831315"/>
                <a:gd name="connsiteY3" fmla="*/ 917909 h 2174953"/>
                <a:gd name="connsiteX4" fmla="*/ 0 w 831315"/>
                <a:gd name="connsiteY4" fmla="*/ 917909 h 2174953"/>
                <a:gd name="connsiteX5" fmla="*/ 0 w 831315"/>
                <a:gd name="connsiteY5" fmla="*/ 0 h 2174953"/>
                <a:gd name="connsiteX6" fmla="*/ 831315 w 831315"/>
                <a:gd name="connsiteY6" fmla="*/ 0 h 217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315" h="2174953">
                  <a:moveTo>
                    <a:pt x="831315" y="0"/>
                  </a:moveTo>
                  <a:lnTo>
                    <a:pt x="831315" y="2174953"/>
                  </a:lnTo>
                  <a:lnTo>
                    <a:pt x="1293" y="2174953"/>
                  </a:lnTo>
                  <a:lnTo>
                    <a:pt x="1293" y="917909"/>
                  </a:lnTo>
                  <a:lnTo>
                    <a:pt x="0" y="917909"/>
                  </a:lnTo>
                  <a:lnTo>
                    <a:pt x="0" y="0"/>
                  </a:lnTo>
                  <a:lnTo>
                    <a:pt x="831315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5" name="手繪多邊形 64"/>
            <p:cNvSpPr/>
            <p:nvPr/>
          </p:nvSpPr>
          <p:spPr>
            <a:xfrm rot="18900000">
              <a:off x="2901783" y="2759521"/>
              <a:ext cx="908071" cy="2378536"/>
            </a:xfrm>
            <a:custGeom>
              <a:avLst/>
              <a:gdLst>
                <a:gd name="connsiteX0" fmla="*/ 830032 w 831315"/>
                <a:gd name="connsiteY0" fmla="*/ 0 h 2177488"/>
                <a:gd name="connsiteX1" fmla="*/ 830032 w 831315"/>
                <a:gd name="connsiteY1" fmla="*/ 1402700 h 2177488"/>
                <a:gd name="connsiteX2" fmla="*/ 831315 w 831315"/>
                <a:gd name="connsiteY2" fmla="*/ 1402700 h 2177488"/>
                <a:gd name="connsiteX3" fmla="*/ 831315 w 831315"/>
                <a:gd name="connsiteY3" fmla="*/ 2177488 h 2177488"/>
                <a:gd name="connsiteX4" fmla="*/ 0 w 831315"/>
                <a:gd name="connsiteY4" fmla="*/ 2177488 h 2177488"/>
                <a:gd name="connsiteX5" fmla="*/ 0 w 831315"/>
                <a:gd name="connsiteY5" fmla="*/ 0 h 2177488"/>
                <a:gd name="connsiteX6" fmla="*/ 830032 w 831315"/>
                <a:gd name="connsiteY6" fmla="*/ 0 h 2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315" h="2177488">
                  <a:moveTo>
                    <a:pt x="830032" y="0"/>
                  </a:moveTo>
                  <a:lnTo>
                    <a:pt x="830032" y="1402700"/>
                  </a:lnTo>
                  <a:lnTo>
                    <a:pt x="831315" y="1402700"/>
                  </a:lnTo>
                  <a:lnTo>
                    <a:pt x="831315" y="2177488"/>
                  </a:lnTo>
                  <a:lnTo>
                    <a:pt x="0" y="2177488"/>
                  </a:lnTo>
                  <a:lnTo>
                    <a:pt x="0" y="0"/>
                  </a:lnTo>
                  <a:lnTo>
                    <a:pt x="830032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66" name="手繪多邊形 65"/>
            <p:cNvSpPr/>
            <p:nvPr/>
          </p:nvSpPr>
          <p:spPr>
            <a:xfrm rot="18900000">
              <a:off x="3902674" y="4191197"/>
              <a:ext cx="2378079" cy="908070"/>
            </a:xfrm>
            <a:custGeom>
              <a:avLst/>
              <a:gdLst>
                <a:gd name="connsiteX0" fmla="*/ 2177069 w 2177069"/>
                <a:gd name="connsiteY0" fmla="*/ 0 h 831315"/>
                <a:gd name="connsiteX1" fmla="*/ 2177069 w 2177069"/>
                <a:gd name="connsiteY1" fmla="*/ 831315 h 831315"/>
                <a:gd name="connsiteX2" fmla="*/ 0 w 2177069"/>
                <a:gd name="connsiteY2" fmla="*/ 831315 h 831315"/>
                <a:gd name="connsiteX3" fmla="*/ 0 w 2177069"/>
                <a:gd name="connsiteY3" fmla="*/ 1712 h 831315"/>
                <a:gd name="connsiteX4" fmla="*/ 1392174 w 2177069"/>
                <a:gd name="connsiteY4" fmla="*/ 1712 h 831315"/>
                <a:gd name="connsiteX5" fmla="*/ 1392174 w 2177069"/>
                <a:gd name="connsiteY5" fmla="*/ 0 h 831315"/>
                <a:gd name="connsiteX6" fmla="*/ 2177069 w 2177069"/>
                <a:gd name="connsiteY6" fmla="*/ 0 h 83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069" h="831315">
                  <a:moveTo>
                    <a:pt x="2177069" y="0"/>
                  </a:moveTo>
                  <a:lnTo>
                    <a:pt x="2177069" y="831315"/>
                  </a:lnTo>
                  <a:lnTo>
                    <a:pt x="0" y="831315"/>
                  </a:lnTo>
                  <a:lnTo>
                    <a:pt x="0" y="1712"/>
                  </a:lnTo>
                  <a:lnTo>
                    <a:pt x="1392174" y="1712"/>
                  </a:lnTo>
                  <a:lnTo>
                    <a:pt x="1392174" y="0"/>
                  </a:lnTo>
                  <a:lnTo>
                    <a:pt x="2177069" y="0"/>
                  </a:lnTo>
                  <a:close/>
                </a:path>
              </a:pathLst>
            </a:custGeom>
            <a:ln>
              <a:noFill/>
            </a:ln>
            <a:sp3d extrusionH="444500" prstMaterial="matte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4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3460" y="-67770"/>
            <a:ext cx="5977080" cy="5977080"/>
            <a:chOff x="2540000" y="1397000"/>
            <a:chExt cx="4064000" cy="4064000"/>
          </a:xfrm>
          <a:effectLst>
            <a:outerShdw blurRad="101600" dist="381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7973601" lon="0" rev="0"/>
            </a:camera>
            <a:lightRig rig="threePt" dir="t">
              <a:rot lat="0" lon="0" rev="600000"/>
            </a:lightRig>
          </a:scene3d>
        </p:grpSpPr>
        <p:sp>
          <p:nvSpPr>
            <p:cNvPr id="4" name="手繪多邊形 3"/>
            <p:cNvSpPr/>
            <p:nvPr/>
          </p:nvSpPr>
          <p:spPr>
            <a:xfrm>
              <a:off x="2540000" y="1397000"/>
              <a:ext cx="4064000" cy="4064000"/>
            </a:xfrm>
            <a:custGeom>
              <a:avLst/>
              <a:gdLst>
                <a:gd name="connsiteX0" fmla="*/ 0 w 4064000"/>
                <a:gd name="connsiteY0" fmla="*/ 2032000 h 4064000"/>
                <a:gd name="connsiteX1" fmla="*/ 2032000 w 4064000"/>
                <a:gd name="connsiteY1" fmla="*/ 0 h 4064000"/>
                <a:gd name="connsiteX2" fmla="*/ 4064000 w 4064000"/>
                <a:gd name="connsiteY2" fmla="*/ 2032000 h 4064000"/>
                <a:gd name="connsiteX3" fmla="*/ 2032000 w 4064000"/>
                <a:gd name="connsiteY3" fmla="*/ 4064000 h 4064000"/>
                <a:gd name="connsiteX4" fmla="*/ 0 w 4064000"/>
                <a:gd name="connsiteY4" fmla="*/ 203200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6092" tIns="345439" rIns="1606094" bIns="3393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/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2946400" y="1803400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z="254000"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2580" tIns="330200" rIns="1192582" bIns="260604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900" kern="1200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3352800" y="2209800"/>
              <a:ext cx="2438400" cy="2438400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z="508000"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068" tIns="310896" rIns="779070" bIns="183489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800" kern="1200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3759200" y="2616200"/>
              <a:ext cx="1625600" cy="1625600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1625600">
                  <a:moveTo>
                    <a:pt x="0" y="812800"/>
                  </a:moveTo>
                  <a:cubicBezTo>
                    <a:pt x="0" y="363903"/>
                    <a:pt x="363903" y="0"/>
                    <a:pt x="812800" y="0"/>
                  </a:cubicBezTo>
                  <a:cubicBezTo>
                    <a:pt x="1261697" y="0"/>
                    <a:pt x="1625600" y="363903"/>
                    <a:pt x="1625600" y="812800"/>
                  </a:cubicBezTo>
                  <a:cubicBezTo>
                    <a:pt x="1625600" y="1261697"/>
                    <a:pt x="1261697" y="1625600"/>
                    <a:pt x="812800" y="1625600"/>
                  </a:cubicBezTo>
                  <a:cubicBezTo>
                    <a:pt x="363903" y="1625600"/>
                    <a:pt x="0" y="1261697"/>
                    <a:pt x="0" y="812800"/>
                  </a:cubicBezTo>
                  <a:close/>
                </a:path>
              </a:pathLst>
            </a:custGeom>
            <a:ln>
              <a:noFill/>
            </a:ln>
            <a:sp3d z="762000" extrusionH="381000" prstMaterial="matt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975" tIns="591312" rIns="422977" bIns="5913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19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640250" y="66960"/>
            <a:ext cx="5899500" cy="5899500"/>
            <a:chOff x="2578489" y="1435489"/>
            <a:chExt cx="3951021" cy="3951021"/>
          </a:xfrm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18573601" lon="0" rev="0"/>
            </a:camera>
            <a:lightRig rig="threePt" dir="t">
              <a:rot lat="0" lon="0" rev="600000"/>
            </a:lightRig>
          </a:scene3d>
        </p:grpSpPr>
        <p:sp>
          <p:nvSpPr>
            <p:cNvPr id="7" name="手繪多邊形 6"/>
            <p:cNvSpPr/>
            <p:nvPr/>
          </p:nvSpPr>
          <p:spPr>
            <a:xfrm>
              <a:off x="2904422" y="1646817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41376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649564" y="0"/>
                    <a:pt x="3413760" y="764196"/>
                    <a:pt x="3413760" y="170688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1668" tIns="757073" rIns="391312" bIns="1821027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900" kern="120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2904422" y="1761422"/>
              <a:ext cx="3413760" cy="3413760"/>
            </a:xfrm>
            <a:custGeom>
              <a:avLst/>
              <a:gdLst>
                <a:gd name="connsiteX0" fmla="*/ 3413760 w 3413760"/>
                <a:gd name="connsiteY0" fmla="*/ 1706880 h 3413760"/>
                <a:gd name="connsiteX1" fmla="*/ 1706880 w 3413760"/>
                <a:gd name="connsiteY1" fmla="*/ 3413760 h 3413760"/>
                <a:gd name="connsiteX2" fmla="*/ 1706880 w 3413760"/>
                <a:gd name="connsiteY2" fmla="*/ 1706880 h 3413760"/>
                <a:gd name="connsiteX3" fmla="*/ 341376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3413760" y="1706880"/>
                  </a:moveTo>
                  <a:cubicBezTo>
                    <a:pt x="3413760" y="2649564"/>
                    <a:pt x="2649564" y="3413760"/>
                    <a:pt x="1706880" y="3413760"/>
                  </a:cubicBezTo>
                  <a:lnTo>
                    <a:pt x="1706880" y="1706880"/>
                  </a:lnTo>
                  <a:lnTo>
                    <a:pt x="3413760" y="17068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1668" tIns="1821028" rIns="391312" bIns="757072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900" kern="120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789817" y="1761422"/>
              <a:ext cx="3413760" cy="3413760"/>
            </a:xfrm>
            <a:custGeom>
              <a:avLst/>
              <a:gdLst>
                <a:gd name="connsiteX0" fmla="*/ 1706880 w 3413760"/>
                <a:gd name="connsiteY0" fmla="*/ 3413760 h 3413760"/>
                <a:gd name="connsiteX1" fmla="*/ 0 w 3413760"/>
                <a:gd name="connsiteY1" fmla="*/ 1706880 h 3413760"/>
                <a:gd name="connsiteX2" fmla="*/ 1706880 w 3413760"/>
                <a:gd name="connsiteY2" fmla="*/ 1706880 h 3413760"/>
                <a:gd name="connsiteX3" fmla="*/ 1706880 w 3413760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1706880" y="3413760"/>
                  </a:moveTo>
                  <a:cubicBezTo>
                    <a:pt x="764196" y="3413760"/>
                    <a:pt x="0" y="2649564"/>
                    <a:pt x="0" y="1706880"/>
                  </a:cubicBezTo>
                  <a:lnTo>
                    <a:pt x="1706880" y="1706880"/>
                  </a:lnTo>
                  <a:lnTo>
                    <a:pt x="1706880" y="3413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313" tIns="1821028" rIns="1861667" bIns="757072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9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789817" y="1646817"/>
              <a:ext cx="3413760" cy="3413760"/>
            </a:xfrm>
            <a:custGeom>
              <a:avLst/>
              <a:gdLst>
                <a:gd name="connsiteX0" fmla="*/ 0 w 3413760"/>
                <a:gd name="connsiteY0" fmla="*/ 1706880 h 3413760"/>
                <a:gd name="connsiteX1" fmla="*/ 1706880 w 3413760"/>
                <a:gd name="connsiteY1" fmla="*/ 0 h 3413760"/>
                <a:gd name="connsiteX2" fmla="*/ 1706880 w 3413760"/>
                <a:gd name="connsiteY2" fmla="*/ 1706880 h 3413760"/>
                <a:gd name="connsiteX3" fmla="*/ 0 w 3413760"/>
                <a:gd name="connsiteY3" fmla="*/ 170688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760" h="3413760">
                  <a:moveTo>
                    <a:pt x="0" y="1706880"/>
                  </a:moveTo>
                  <a:cubicBezTo>
                    <a:pt x="0" y="764196"/>
                    <a:pt x="764196" y="0"/>
                    <a:pt x="1706880" y="0"/>
                  </a:cubicBezTo>
                  <a:lnTo>
                    <a:pt x="1706880" y="1706880"/>
                  </a:lnTo>
                  <a:lnTo>
                    <a:pt x="0" y="17068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903" tIns="778663" rIns="1883257" bIns="184261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600" kern="1200" dirty="0"/>
            </a:p>
          </p:txBody>
        </p:sp>
        <p:sp>
          <p:nvSpPr>
            <p:cNvPr id="11" name="圓形箭號 10"/>
            <p:cNvSpPr/>
            <p:nvPr/>
          </p:nvSpPr>
          <p:spPr>
            <a:xfrm>
              <a:off x="2693094" y="1435489"/>
              <a:ext cx="3836416" cy="3836416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形箭號 11"/>
            <p:cNvSpPr/>
            <p:nvPr/>
          </p:nvSpPr>
          <p:spPr>
            <a:xfrm>
              <a:off x="2693094" y="1550094"/>
              <a:ext cx="3836416" cy="3836416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形箭號 12"/>
            <p:cNvSpPr/>
            <p:nvPr/>
          </p:nvSpPr>
          <p:spPr>
            <a:xfrm>
              <a:off x="2578489" y="1550094"/>
              <a:ext cx="3836416" cy="3836416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圓形箭號 13"/>
            <p:cNvSpPr/>
            <p:nvPr/>
          </p:nvSpPr>
          <p:spPr>
            <a:xfrm>
              <a:off x="2578489" y="1435489"/>
              <a:ext cx="3836416" cy="3836416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381000" prstMaterial="matte">
              <a:contourClr>
                <a:schemeClr val="bg1">
                  <a:lumMod val="75000"/>
                </a:schemeClr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90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15</Words>
  <Application>Microsoft Office PowerPoint</Application>
  <PresentationFormat>如螢幕大小 (4:3)</PresentationFormat>
  <Paragraphs>8</Paragraphs>
  <Slides>59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59</vt:i4>
      </vt:variant>
    </vt:vector>
  </HeadingPairs>
  <TitlesOfParts>
    <vt:vector size="61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1747</cp:revision>
  <dcterms:created xsi:type="dcterms:W3CDTF">2014-09-09T06:09:05Z</dcterms:created>
  <dcterms:modified xsi:type="dcterms:W3CDTF">2017-03-14T06:11:44Z</dcterms:modified>
</cp:coreProperties>
</file>