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622" r:id="rId2"/>
    <p:sldId id="919" r:id="rId3"/>
    <p:sldId id="920" r:id="rId4"/>
    <p:sldId id="921" r:id="rId5"/>
    <p:sldId id="959" r:id="rId6"/>
    <p:sldId id="970" r:id="rId7"/>
    <p:sldId id="971" r:id="rId8"/>
    <p:sldId id="960" r:id="rId9"/>
    <p:sldId id="961" r:id="rId10"/>
    <p:sldId id="962" r:id="rId11"/>
    <p:sldId id="963" r:id="rId12"/>
    <p:sldId id="964" r:id="rId13"/>
    <p:sldId id="965" r:id="rId14"/>
    <p:sldId id="968" r:id="rId15"/>
    <p:sldId id="969" r:id="rId16"/>
    <p:sldId id="972" r:id="rId17"/>
    <p:sldId id="973" r:id="rId18"/>
    <p:sldId id="985" r:id="rId19"/>
    <p:sldId id="986" r:id="rId20"/>
    <p:sldId id="975" r:id="rId21"/>
    <p:sldId id="974" r:id="rId22"/>
    <p:sldId id="977" r:id="rId23"/>
    <p:sldId id="978" r:id="rId24"/>
    <p:sldId id="979" r:id="rId25"/>
    <p:sldId id="980" r:id="rId26"/>
    <p:sldId id="966" r:id="rId27"/>
    <p:sldId id="967" r:id="rId28"/>
    <p:sldId id="981" r:id="rId29"/>
    <p:sldId id="982" r:id="rId30"/>
    <p:sldId id="983" r:id="rId31"/>
    <p:sldId id="984" r:id="rId32"/>
    <p:sldId id="987" r:id="rId33"/>
    <p:sldId id="988" r:id="rId34"/>
    <p:sldId id="991" r:id="rId35"/>
    <p:sldId id="992" r:id="rId36"/>
    <p:sldId id="993" r:id="rId37"/>
    <p:sldId id="994" r:id="rId38"/>
    <p:sldId id="1014" r:id="rId39"/>
    <p:sldId id="1015" r:id="rId40"/>
    <p:sldId id="995" r:id="rId41"/>
    <p:sldId id="996" r:id="rId42"/>
    <p:sldId id="997" r:id="rId43"/>
    <p:sldId id="998" r:id="rId44"/>
    <p:sldId id="999" r:id="rId45"/>
    <p:sldId id="1000" r:id="rId46"/>
    <p:sldId id="1001" r:id="rId47"/>
    <p:sldId id="1002" r:id="rId48"/>
    <p:sldId id="1010" r:id="rId49"/>
    <p:sldId id="1011" r:id="rId50"/>
    <p:sldId id="1003" r:id="rId51"/>
    <p:sldId id="1004" r:id="rId52"/>
    <p:sldId id="1005" r:id="rId53"/>
    <p:sldId id="1006" r:id="rId54"/>
    <p:sldId id="989" r:id="rId55"/>
    <p:sldId id="990" r:id="rId56"/>
    <p:sldId id="1007" r:id="rId57"/>
    <p:sldId id="1008" r:id="rId58"/>
    <p:sldId id="1012" r:id="rId59"/>
    <p:sldId id="1013" r:id="rId60"/>
    <p:sldId id="1018" r:id="rId61"/>
    <p:sldId id="1019" r:id="rId62"/>
    <p:sldId id="1020" r:id="rId63"/>
    <p:sldId id="1021" r:id="rId64"/>
    <p:sldId id="1022" r:id="rId65"/>
    <p:sldId id="1023" r:id="rId66"/>
    <p:sldId id="1024" r:id="rId67"/>
    <p:sldId id="1025" r:id="rId68"/>
    <p:sldId id="1026" r:id="rId69"/>
    <p:sldId id="1027" r:id="rId70"/>
    <p:sldId id="1028" r:id="rId71"/>
    <p:sldId id="1029" r:id="rId72"/>
    <p:sldId id="1030" r:id="rId73"/>
    <p:sldId id="1031" r:id="rId74"/>
    <p:sldId id="1032" r:id="rId75"/>
    <p:sldId id="1033" r:id="rId76"/>
    <p:sldId id="1034" r:id="rId77"/>
    <p:sldId id="1035" r:id="rId78"/>
    <p:sldId id="1016" r:id="rId79"/>
    <p:sldId id="1017" r:id="rId80"/>
    <p:sldId id="777" r:id="rId81"/>
    <p:sldId id="778" r:id="rId82"/>
    <p:sldId id="779" r:id="rId83"/>
    <p:sldId id="780" r:id="rId8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E0A"/>
    <a:srgbClr val="C81800"/>
    <a:srgbClr val="5EAA65"/>
    <a:srgbClr val="318B85"/>
    <a:srgbClr val="EE1C00"/>
    <a:srgbClr val="59A760"/>
    <a:srgbClr val="FE1E00"/>
    <a:srgbClr val="FF3115"/>
    <a:srgbClr val="DFAD0B"/>
    <a:srgbClr val="46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4" autoAdjust="0"/>
    <p:restoredTop sz="95274" autoAdjust="0"/>
  </p:normalViewPr>
  <p:slideViewPr>
    <p:cSldViewPr>
      <p:cViewPr varScale="1">
        <p:scale>
          <a:sx n="80" d="100"/>
          <a:sy n="80" d="100"/>
        </p:scale>
        <p:origin x="63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83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3933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2018/1/3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43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ook.com.tw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7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3847" y="2307941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76677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806007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37882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1180032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2665932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379227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527817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6276000" y="2581274"/>
            <a:ext cx="3626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8073326" y="2581274"/>
            <a:ext cx="3626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886719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1035309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橢圓 84"/>
          <p:cNvSpPr/>
          <p:nvPr/>
        </p:nvSpPr>
        <p:spPr>
          <a:xfrm>
            <a:off x="1695968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912712" y="1622392"/>
            <a:ext cx="750692" cy="504658"/>
            <a:chOff x="-5258596" y="-991822"/>
            <a:chExt cx="2982762" cy="2005181"/>
          </a:xfrm>
          <a:solidFill>
            <a:schemeClr val="accent1"/>
          </a:solidFill>
        </p:grpSpPr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6" name="橢圓 85"/>
          <p:cNvSpPr/>
          <p:nvPr/>
        </p:nvSpPr>
        <p:spPr>
          <a:xfrm>
            <a:off x="430821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橢圓 86"/>
          <p:cNvSpPr/>
          <p:nvPr/>
        </p:nvSpPr>
        <p:spPr>
          <a:xfrm>
            <a:off x="684567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橢圓 87"/>
          <p:cNvSpPr/>
          <p:nvPr/>
        </p:nvSpPr>
        <p:spPr>
          <a:xfrm>
            <a:off x="938313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群組 82"/>
          <p:cNvGrpSpPr/>
          <p:nvPr/>
        </p:nvGrpSpPr>
        <p:grpSpPr>
          <a:xfrm>
            <a:off x="4460989" y="1430830"/>
            <a:ext cx="952170" cy="664564"/>
            <a:chOff x="-9924000" y="-3179177"/>
            <a:chExt cx="3133987" cy="2187355"/>
          </a:xfrm>
          <a:solidFill>
            <a:schemeClr val="accent2"/>
          </a:solidFill>
        </p:grpSpPr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7143239" y="1379900"/>
            <a:ext cx="527524" cy="812746"/>
            <a:chOff x="-4851368" y="3532928"/>
            <a:chExt cx="2107580" cy="3247101"/>
          </a:xfrm>
          <a:solidFill>
            <a:schemeClr val="accent3"/>
          </a:solidFill>
        </p:grpSpPr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9588752" y="1368990"/>
            <a:ext cx="732538" cy="834566"/>
            <a:chOff x="-10119874" y="681416"/>
            <a:chExt cx="2855354" cy="3253050"/>
          </a:xfrm>
          <a:solidFill>
            <a:schemeClr val="accent4"/>
          </a:solidFill>
        </p:grpSpPr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35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7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76677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37882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1180032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2665932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379227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527817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886719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1035309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橢圓 84"/>
          <p:cNvSpPr/>
          <p:nvPr/>
        </p:nvSpPr>
        <p:spPr>
          <a:xfrm>
            <a:off x="1695968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912712" y="1622392"/>
            <a:ext cx="750692" cy="504658"/>
            <a:chOff x="-5258596" y="-991822"/>
            <a:chExt cx="2982762" cy="2005181"/>
          </a:xfrm>
          <a:solidFill>
            <a:schemeClr val="bg1">
              <a:lumMod val="50000"/>
            </a:schemeClr>
          </a:solidFill>
        </p:grpSpPr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6" name="橢圓 85"/>
          <p:cNvSpPr/>
          <p:nvPr/>
        </p:nvSpPr>
        <p:spPr>
          <a:xfrm>
            <a:off x="430821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橢圓 87"/>
          <p:cNvSpPr/>
          <p:nvPr/>
        </p:nvSpPr>
        <p:spPr>
          <a:xfrm>
            <a:off x="938313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群組 82"/>
          <p:cNvGrpSpPr/>
          <p:nvPr/>
        </p:nvGrpSpPr>
        <p:grpSpPr>
          <a:xfrm>
            <a:off x="4460989" y="1430830"/>
            <a:ext cx="952170" cy="664564"/>
            <a:chOff x="-9924000" y="-3179177"/>
            <a:chExt cx="3133987" cy="2187355"/>
          </a:xfrm>
          <a:solidFill>
            <a:schemeClr val="bg1">
              <a:lumMod val="50000"/>
            </a:schemeClr>
          </a:solidFill>
        </p:grpSpPr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6194730" y="1044001"/>
            <a:ext cx="2340000" cy="495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3847" y="2186835"/>
            <a:ext cx="1414868" cy="60133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734708"/>
            <a:ext cx="2048047" cy="553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0000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86174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352349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818523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284697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cxnSp>
        <p:nvCxnSpPr>
          <p:cNvPr id="64" name="直線接點 63"/>
          <p:cNvCxnSpPr/>
          <p:nvPr/>
        </p:nvCxnSpPr>
        <p:spPr>
          <a:xfrm>
            <a:off x="6276000" y="2487501"/>
            <a:ext cx="3626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8073326" y="2487501"/>
            <a:ext cx="3626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橢圓 86"/>
          <p:cNvSpPr/>
          <p:nvPr/>
        </p:nvSpPr>
        <p:spPr>
          <a:xfrm>
            <a:off x="6682740" y="1844227"/>
            <a:ext cx="1363980" cy="5212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群組 81"/>
          <p:cNvGrpSpPr/>
          <p:nvPr/>
        </p:nvGrpSpPr>
        <p:grpSpPr>
          <a:xfrm>
            <a:off x="7026974" y="1146150"/>
            <a:ext cx="693112" cy="1067866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9588752" y="1368990"/>
            <a:ext cx="732538" cy="834566"/>
            <a:chOff x="-10119874" y="681416"/>
            <a:chExt cx="2855354" cy="3253050"/>
          </a:xfrm>
          <a:solidFill>
            <a:schemeClr val="bg1">
              <a:lumMod val="50000"/>
            </a:schemeClr>
          </a:solidFill>
        </p:grpSpPr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55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手繪多邊形 68"/>
          <p:cNvSpPr/>
          <p:nvPr/>
        </p:nvSpPr>
        <p:spPr>
          <a:xfrm>
            <a:off x="3659576" y="1269002"/>
            <a:ext cx="2340000" cy="2159999"/>
          </a:xfrm>
          <a:custGeom>
            <a:avLst/>
            <a:gdLst>
              <a:gd name="connsiteX0" fmla="*/ 0 w 2340000"/>
              <a:gd name="connsiteY0" fmla="*/ 0 h 2159999"/>
              <a:gd name="connsiteX1" fmla="*/ 2340000 w 2340000"/>
              <a:gd name="connsiteY1" fmla="*/ 0 h 2159999"/>
              <a:gd name="connsiteX2" fmla="*/ 2340000 w 2340000"/>
              <a:gd name="connsiteY2" fmla="*/ 1940058 h 2159999"/>
              <a:gd name="connsiteX3" fmla="*/ 2291474 w 2340000"/>
              <a:gd name="connsiteY3" fmla="*/ 1961965 h 2159999"/>
              <a:gd name="connsiteX4" fmla="*/ 1244783 w 2340000"/>
              <a:gd name="connsiteY4" fmla="*/ 2159999 h 2159999"/>
              <a:gd name="connsiteX5" fmla="*/ 198092 w 2340000"/>
              <a:gd name="connsiteY5" fmla="*/ 1961965 h 2159999"/>
              <a:gd name="connsiteX6" fmla="*/ 0 w 2340000"/>
              <a:gd name="connsiteY6" fmla="*/ 1872538 h 2159999"/>
              <a:gd name="connsiteX7" fmla="*/ 0 w 2340000"/>
              <a:gd name="connsiteY7" fmla="*/ 0 h 21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159999">
                <a:moveTo>
                  <a:pt x="0" y="0"/>
                </a:moveTo>
                <a:lnTo>
                  <a:pt x="2340000" y="0"/>
                </a:lnTo>
                <a:lnTo>
                  <a:pt x="2340000" y="1940058"/>
                </a:lnTo>
                <a:lnTo>
                  <a:pt x="2291474" y="1961965"/>
                </a:lnTo>
                <a:cubicBezTo>
                  <a:pt x="1969763" y="2089484"/>
                  <a:pt x="1616060" y="2159999"/>
                  <a:pt x="1244783" y="2159999"/>
                </a:cubicBezTo>
                <a:cubicBezTo>
                  <a:pt x="873506" y="2159999"/>
                  <a:pt x="519803" y="2089484"/>
                  <a:pt x="198092" y="1961965"/>
                </a:cubicBezTo>
                <a:lnTo>
                  <a:pt x="0" y="18725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手繪多邊形 69"/>
          <p:cNvSpPr/>
          <p:nvPr/>
        </p:nvSpPr>
        <p:spPr>
          <a:xfrm>
            <a:off x="3659576" y="3141539"/>
            <a:ext cx="2340000" cy="2627462"/>
          </a:xfrm>
          <a:custGeom>
            <a:avLst/>
            <a:gdLst>
              <a:gd name="connsiteX0" fmla="*/ 0 w 2340000"/>
              <a:gd name="connsiteY0" fmla="*/ 0 h 2627462"/>
              <a:gd name="connsiteX1" fmla="*/ 198092 w 2340000"/>
              <a:gd name="connsiteY1" fmla="*/ 89427 h 2627462"/>
              <a:gd name="connsiteX2" fmla="*/ 1244783 w 2340000"/>
              <a:gd name="connsiteY2" fmla="*/ 287461 h 2627462"/>
              <a:gd name="connsiteX3" fmla="*/ 2291474 w 2340000"/>
              <a:gd name="connsiteY3" fmla="*/ 89427 h 2627462"/>
              <a:gd name="connsiteX4" fmla="*/ 2340000 w 2340000"/>
              <a:gd name="connsiteY4" fmla="*/ 67520 h 2627462"/>
              <a:gd name="connsiteX5" fmla="*/ 2340000 w 2340000"/>
              <a:gd name="connsiteY5" fmla="*/ 2627462 h 2627462"/>
              <a:gd name="connsiteX6" fmla="*/ 0 w 2340000"/>
              <a:gd name="connsiteY6" fmla="*/ 2627462 h 2627462"/>
              <a:gd name="connsiteX7" fmla="*/ 0 w 2340000"/>
              <a:gd name="connsiteY7" fmla="*/ 0 h 26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627462">
                <a:moveTo>
                  <a:pt x="0" y="0"/>
                </a:moveTo>
                <a:lnTo>
                  <a:pt x="198092" y="89427"/>
                </a:lnTo>
                <a:cubicBezTo>
                  <a:pt x="519803" y="216946"/>
                  <a:pt x="873506" y="287461"/>
                  <a:pt x="1244783" y="287461"/>
                </a:cubicBezTo>
                <a:cubicBezTo>
                  <a:pt x="1616060" y="287461"/>
                  <a:pt x="1969763" y="216946"/>
                  <a:pt x="2291474" y="89427"/>
                </a:cubicBezTo>
                <a:lnTo>
                  <a:pt x="2340000" y="67520"/>
                </a:lnTo>
                <a:lnTo>
                  <a:pt x="2340000" y="2627462"/>
                </a:lnTo>
                <a:lnTo>
                  <a:pt x="0" y="26274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手繪多邊形 70"/>
          <p:cNvSpPr/>
          <p:nvPr/>
        </p:nvSpPr>
        <p:spPr>
          <a:xfrm>
            <a:off x="6197036" y="1269002"/>
            <a:ext cx="2340000" cy="2159999"/>
          </a:xfrm>
          <a:custGeom>
            <a:avLst/>
            <a:gdLst>
              <a:gd name="connsiteX0" fmla="*/ 0 w 2340000"/>
              <a:gd name="connsiteY0" fmla="*/ 0 h 2159999"/>
              <a:gd name="connsiteX1" fmla="*/ 2340000 w 2340000"/>
              <a:gd name="connsiteY1" fmla="*/ 0 h 2159999"/>
              <a:gd name="connsiteX2" fmla="*/ 2340000 w 2340000"/>
              <a:gd name="connsiteY2" fmla="*/ 1940058 h 2159999"/>
              <a:gd name="connsiteX3" fmla="*/ 2291474 w 2340000"/>
              <a:gd name="connsiteY3" fmla="*/ 1961965 h 2159999"/>
              <a:gd name="connsiteX4" fmla="*/ 1244783 w 2340000"/>
              <a:gd name="connsiteY4" fmla="*/ 2159999 h 2159999"/>
              <a:gd name="connsiteX5" fmla="*/ 198092 w 2340000"/>
              <a:gd name="connsiteY5" fmla="*/ 1961965 h 2159999"/>
              <a:gd name="connsiteX6" fmla="*/ 0 w 2340000"/>
              <a:gd name="connsiteY6" fmla="*/ 1872538 h 2159999"/>
              <a:gd name="connsiteX7" fmla="*/ 0 w 2340000"/>
              <a:gd name="connsiteY7" fmla="*/ 0 h 21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159999">
                <a:moveTo>
                  <a:pt x="0" y="0"/>
                </a:moveTo>
                <a:lnTo>
                  <a:pt x="2340000" y="0"/>
                </a:lnTo>
                <a:lnTo>
                  <a:pt x="2340000" y="1940058"/>
                </a:lnTo>
                <a:lnTo>
                  <a:pt x="2291474" y="1961965"/>
                </a:lnTo>
                <a:cubicBezTo>
                  <a:pt x="1969763" y="2089484"/>
                  <a:pt x="1616060" y="2159999"/>
                  <a:pt x="1244783" y="2159999"/>
                </a:cubicBezTo>
                <a:cubicBezTo>
                  <a:pt x="873506" y="2159999"/>
                  <a:pt x="519803" y="2089484"/>
                  <a:pt x="198092" y="1961965"/>
                </a:cubicBezTo>
                <a:lnTo>
                  <a:pt x="0" y="18725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手繪多邊形 71"/>
          <p:cNvSpPr/>
          <p:nvPr/>
        </p:nvSpPr>
        <p:spPr>
          <a:xfrm>
            <a:off x="6197036" y="3141539"/>
            <a:ext cx="2340000" cy="2627462"/>
          </a:xfrm>
          <a:custGeom>
            <a:avLst/>
            <a:gdLst>
              <a:gd name="connsiteX0" fmla="*/ 0 w 2340000"/>
              <a:gd name="connsiteY0" fmla="*/ 0 h 2627462"/>
              <a:gd name="connsiteX1" fmla="*/ 198092 w 2340000"/>
              <a:gd name="connsiteY1" fmla="*/ 89427 h 2627462"/>
              <a:gd name="connsiteX2" fmla="*/ 1244783 w 2340000"/>
              <a:gd name="connsiteY2" fmla="*/ 287461 h 2627462"/>
              <a:gd name="connsiteX3" fmla="*/ 2291474 w 2340000"/>
              <a:gd name="connsiteY3" fmla="*/ 89427 h 2627462"/>
              <a:gd name="connsiteX4" fmla="*/ 2340000 w 2340000"/>
              <a:gd name="connsiteY4" fmla="*/ 67520 h 2627462"/>
              <a:gd name="connsiteX5" fmla="*/ 2340000 w 2340000"/>
              <a:gd name="connsiteY5" fmla="*/ 2627462 h 2627462"/>
              <a:gd name="connsiteX6" fmla="*/ 0 w 2340000"/>
              <a:gd name="connsiteY6" fmla="*/ 2627462 h 2627462"/>
              <a:gd name="connsiteX7" fmla="*/ 0 w 2340000"/>
              <a:gd name="connsiteY7" fmla="*/ 0 h 26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627462">
                <a:moveTo>
                  <a:pt x="0" y="0"/>
                </a:moveTo>
                <a:lnTo>
                  <a:pt x="198092" y="89427"/>
                </a:lnTo>
                <a:cubicBezTo>
                  <a:pt x="519803" y="216946"/>
                  <a:pt x="873506" y="287461"/>
                  <a:pt x="1244783" y="287461"/>
                </a:cubicBezTo>
                <a:cubicBezTo>
                  <a:pt x="1616060" y="287461"/>
                  <a:pt x="1969763" y="216946"/>
                  <a:pt x="2291474" y="89427"/>
                </a:cubicBezTo>
                <a:lnTo>
                  <a:pt x="2340000" y="67520"/>
                </a:lnTo>
                <a:lnTo>
                  <a:pt x="2340000" y="2627462"/>
                </a:lnTo>
                <a:lnTo>
                  <a:pt x="0" y="26274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手繪多邊形 88"/>
          <p:cNvSpPr/>
          <p:nvPr/>
        </p:nvSpPr>
        <p:spPr>
          <a:xfrm>
            <a:off x="8726554" y="1269002"/>
            <a:ext cx="2340000" cy="2159999"/>
          </a:xfrm>
          <a:custGeom>
            <a:avLst/>
            <a:gdLst>
              <a:gd name="connsiteX0" fmla="*/ 0 w 2340000"/>
              <a:gd name="connsiteY0" fmla="*/ 0 h 2159999"/>
              <a:gd name="connsiteX1" fmla="*/ 2340000 w 2340000"/>
              <a:gd name="connsiteY1" fmla="*/ 0 h 2159999"/>
              <a:gd name="connsiteX2" fmla="*/ 2340000 w 2340000"/>
              <a:gd name="connsiteY2" fmla="*/ 1940058 h 2159999"/>
              <a:gd name="connsiteX3" fmla="*/ 2291474 w 2340000"/>
              <a:gd name="connsiteY3" fmla="*/ 1961965 h 2159999"/>
              <a:gd name="connsiteX4" fmla="*/ 1244783 w 2340000"/>
              <a:gd name="connsiteY4" fmla="*/ 2159999 h 2159999"/>
              <a:gd name="connsiteX5" fmla="*/ 198092 w 2340000"/>
              <a:gd name="connsiteY5" fmla="*/ 1961965 h 2159999"/>
              <a:gd name="connsiteX6" fmla="*/ 0 w 2340000"/>
              <a:gd name="connsiteY6" fmla="*/ 1872538 h 2159999"/>
              <a:gd name="connsiteX7" fmla="*/ 0 w 2340000"/>
              <a:gd name="connsiteY7" fmla="*/ 0 h 21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159999">
                <a:moveTo>
                  <a:pt x="0" y="0"/>
                </a:moveTo>
                <a:lnTo>
                  <a:pt x="2340000" y="0"/>
                </a:lnTo>
                <a:lnTo>
                  <a:pt x="2340000" y="1940058"/>
                </a:lnTo>
                <a:lnTo>
                  <a:pt x="2291474" y="1961965"/>
                </a:lnTo>
                <a:cubicBezTo>
                  <a:pt x="1969763" y="2089484"/>
                  <a:pt x="1616060" y="2159999"/>
                  <a:pt x="1244783" y="2159999"/>
                </a:cubicBezTo>
                <a:cubicBezTo>
                  <a:pt x="873506" y="2159999"/>
                  <a:pt x="519803" y="2089484"/>
                  <a:pt x="198092" y="1961965"/>
                </a:cubicBezTo>
                <a:lnTo>
                  <a:pt x="0" y="18725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手繪多邊形 89"/>
          <p:cNvSpPr/>
          <p:nvPr/>
        </p:nvSpPr>
        <p:spPr>
          <a:xfrm>
            <a:off x="8726554" y="3141539"/>
            <a:ext cx="2340000" cy="2627462"/>
          </a:xfrm>
          <a:custGeom>
            <a:avLst/>
            <a:gdLst>
              <a:gd name="connsiteX0" fmla="*/ 0 w 2340000"/>
              <a:gd name="connsiteY0" fmla="*/ 0 h 2627462"/>
              <a:gd name="connsiteX1" fmla="*/ 198092 w 2340000"/>
              <a:gd name="connsiteY1" fmla="*/ 89427 h 2627462"/>
              <a:gd name="connsiteX2" fmla="*/ 1244783 w 2340000"/>
              <a:gd name="connsiteY2" fmla="*/ 287461 h 2627462"/>
              <a:gd name="connsiteX3" fmla="*/ 2291474 w 2340000"/>
              <a:gd name="connsiteY3" fmla="*/ 89427 h 2627462"/>
              <a:gd name="connsiteX4" fmla="*/ 2340000 w 2340000"/>
              <a:gd name="connsiteY4" fmla="*/ 67520 h 2627462"/>
              <a:gd name="connsiteX5" fmla="*/ 2340000 w 2340000"/>
              <a:gd name="connsiteY5" fmla="*/ 2627462 h 2627462"/>
              <a:gd name="connsiteX6" fmla="*/ 0 w 2340000"/>
              <a:gd name="connsiteY6" fmla="*/ 2627462 h 2627462"/>
              <a:gd name="connsiteX7" fmla="*/ 0 w 2340000"/>
              <a:gd name="connsiteY7" fmla="*/ 0 h 26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627462">
                <a:moveTo>
                  <a:pt x="0" y="0"/>
                </a:moveTo>
                <a:lnTo>
                  <a:pt x="198092" y="89427"/>
                </a:lnTo>
                <a:cubicBezTo>
                  <a:pt x="519803" y="216946"/>
                  <a:pt x="873506" y="287461"/>
                  <a:pt x="1244783" y="287461"/>
                </a:cubicBezTo>
                <a:cubicBezTo>
                  <a:pt x="1616060" y="287461"/>
                  <a:pt x="1969763" y="216946"/>
                  <a:pt x="2291474" y="89427"/>
                </a:cubicBezTo>
                <a:lnTo>
                  <a:pt x="2340000" y="67520"/>
                </a:lnTo>
                <a:lnTo>
                  <a:pt x="2340000" y="2627462"/>
                </a:lnTo>
                <a:lnTo>
                  <a:pt x="0" y="26274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手繪多邊形 65"/>
          <p:cNvSpPr/>
          <p:nvPr/>
        </p:nvSpPr>
        <p:spPr>
          <a:xfrm>
            <a:off x="1045027" y="1269002"/>
            <a:ext cx="2340000" cy="2159999"/>
          </a:xfrm>
          <a:custGeom>
            <a:avLst/>
            <a:gdLst>
              <a:gd name="connsiteX0" fmla="*/ 0 w 2340000"/>
              <a:gd name="connsiteY0" fmla="*/ 0 h 2159999"/>
              <a:gd name="connsiteX1" fmla="*/ 2340000 w 2340000"/>
              <a:gd name="connsiteY1" fmla="*/ 0 h 2159999"/>
              <a:gd name="connsiteX2" fmla="*/ 2340000 w 2340000"/>
              <a:gd name="connsiteY2" fmla="*/ 1940058 h 2159999"/>
              <a:gd name="connsiteX3" fmla="*/ 2291474 w 2340000"/>
              <a:gd name="connsiteY3" fmla="*/ 1961965 h 2159999"/>
              <a:gd name="connsiteX4" fmla="*/ 1244783 w 2340000"/>
              <a:gd name="connsiteY4" fmla="*/ 2159999 h 2159999"/>
              <a:gd name="connsiteX5" fmla="*/ 198092 w 2340000"/>
              <a:gd name="connsiteY5" fmla="*/ 1961965 h 2159999"/>
              <a:gd name="connsiteX6" fmla="*/ 0 w 2340000"/>
              <a:gd name="connsiteY6" fmla="*/ 1872538 h 2159999"/>
              <a:gd name="connsiteX7" fmla="*/ 0 w 2340000"/>
              <a:gd name="connsiteY7" fmla="*/ 0 h 21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159999">
                <a:moveTo>
                  <a:pt x="0" y="0"/>
                </a:moveTo>
                <a:lnTo>
                  <a:pt x="2340000" y="0"/>
                </a:lnTo>
                <a:lnTo>
                  <a:pt x="2340000" y="1940058"/>
                </a:lnTo>
                <a:lnTo>
                  <a:pt x="2291474" y="1961965"/>
                </a:lnTo>
                <a:cubicBezTo>
                  <a:pt x="1969763" y="2089484"/>
                  <a:pt x="1616060" y="2159999"/>
                  <a:pt x="1244783" y="2159999"/>
                </a:cubicBezTo>
                <a:cubicBezTo>
                  <a:pt x="873506" y="2159999"/>
                  <a:pt x="519803" y="2089484"/>
                  <a:pt x="198092" y="1961965"/>
                </a:cubicBezTo>
                <a:lnTo>
                  <a:pt x="0" y="18725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手繪多邊形 59"/>
          <p:cNvSpPr/>
          <p:nvPr/>
        </p:nvSpPr>
        <p:spPr>
          <a:xfrm>
            <a:off x="1045027" y="3141539"/>
            <a:ext cx="2340000" cy="2627462"/>
          </a:xfrm>
          <a:custGeom>
            <a:avLst/>
            <a:gdLst>
              <a:gd name="connsiteX0" fmla="*/ 0 w 2340000"/>
              <a:gd name="connsiteY0" fmla="*/ 0 h 2627462"/>
              <a:gd name="connsiteX1" fmla="*/ 198092 w 2340000"/>
              <a:gd name="connsiteY1" fmla="*/ 89427 h 2627462"/>
              <a:gd name="connsiteX2" fmla="*/ 1244783 w 2340000"/>
              <a:gd name="connsiteY2" fmla="*/ 287461 h 2627462"/>
              <a:gd name="connsiteX3" fmla="*/ 2291474 w 2340000"/>
              <a:gd name="connsiteY3" fmla="*/ 89427 h 2627462"/>
              <a:gd name="connsiteX4" fmla="*/ 2340000 w 2340000"/>
              <a:gd name="connsiteY4" fmla="*/ 67520 h 2627462"/>
              <a:gd name="connsiteX5" fmla="*/ 2340000 w 2340000"/>
              <a:gd name="connsiteY5" fmla="*/ 2627462 h 2627462"/>
              <a:gd name="connsiteX6" fmla="*/ 0 w 2340000"/>
              <a:gd name="connsiteY6" fmla="*/ 2627462 h 2627462"/>
              <a:gd name="connsiteX7" fmla="*/ 0 w 2340000"/>
              <a:gd name="connsiteY7" fmla="*/ 0 h 26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627462">
                <a:moveTo>
                  <a:pt x="0" y="0"/>
                </a:moveTo>
                <a:lnTo>
                  <a:pt x="198092" y="89427"/>
                </a:lnTo>
                <a:cubicBezTo>
                  <a:pt x="519803" y="216946"/>
                  <a:pt x="873506" y="287461"/>
                  <a:pt x="1244783" y="287461"/>
                </a:cubicBezTo>
                <a:cubicBezTo>
                  <a:pt x="1616060" y="287461"/>
                  <a:pt x="1969763" y="216946"/>
                  <a:pt x="2291474" y="89427"/>
                </a:cubicBezTo>
                <a:lnTo>
                  <a:pt x="2340000" y="67520"/>
                </a:lnTo>
                <a:lnTo>
                  <a:pt x="2340000" y="2627462"/>
                </a:lnTo>
                <a:lnTo>
                  <a:pt x="0" y="26274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7" y="2348864"/>
            <a:ext cx="1286244" cy="373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653847" y="2348864"/>
            <a:ext cx="1414868" cy="3733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276677" y="2348864"/>
            <a:ext cx="1286244" cy="373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</a:rPr>
              <a:t>Pro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66884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400" dirty="0" smtClean="0">
                <a:solidFill>
                  <a:schemeClr val="bg1"/>
                </a:solidFill>
              </a:rPr>
              <a:t>19</a:t>
            </a:r>
            <a:r>
              <a:rPr lang="en-US" sz="16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66884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400" dirty="0" smtClean="0">
                <a:solidFill>
                  <a:schemeClr val="bg1"/>
                </a:solidFill>
              </a:rPr>
              <a:t>29</a:t>
            </a:r>
            <a:r>
              <a:rPr lang="en-US" sz="16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668847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400" dirty="0" smtClean="0">
                <a:solidFill>
                  <a:schemeClr val="bg1"/>
                </a:solidFill>
              </a:rPr>
              <a:t>49</a:t>
            </a:r>
            <a:r>
              <a:rPr lang="en-US" sz="16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66884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400" dirty="0" smtClean="0">
                <a:solidFill>
                  <a:schemeClr val="bg1"/>
                </a:solidFill>
              </a:rPr>
              <a:t>99</a:t>
            </a:r>
            <a:r>
              <a:rPr lang="en-US" sz="16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5204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92137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32231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232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5204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92137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32231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232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5204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92137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32231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2324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5204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92137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32231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2324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37882" y="2348864"/>
            <a:ext cx="1286244" cy="373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85" name="橢圓 84"/>
          <p:cNvSpPr/>
          <p:nvPr/>
        </p:nvSpPr>
        <p:spPr>
          <a:xfrm>
            <a:off x="1695968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912712" y="1622392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6" name="橢圓 85"/>
          <p:cNvSpPr/>
          <p:nvPr/>
        </p:nvSpPr>
        <p:spPr>
          <a:xfrm>
            <a:off x="430821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橢圓 86"/>
          <p:cNvSpPr/>
          <p:nvPr/>
        </p:nvSpPr>
        <p:spPr>
          <a:xfrm>
            <a:off x="684567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橢圓 87"/>
          <p:cNvSpPr/>
          <p:nvPr/>
        </p:nvSpPr>
        <p:spPr>
          <a:xfrm>
            <a:off x="938313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群組 82"/>
          <p:cNvGrpSpPr/>
          <p:nvPr/>
        </p:nvGrpSpPr>
        <p:grpSpPr>
          <a:xfrm>
            <a:off x="4460989" y="143083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7143239" y="1379900"/>
            <a:ext cx="527524" cy="812746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9588752" y="136899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26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手繪多邊形 68"/>
          <p:cNvSpPr/>
          <p:nvPr/>
        </p:nvSpPr>
        <p:spPr>
          <a:xfrm>
            <a:off x="3659576" y="1269002"/>
            <a:ext cx="2340000" cy="2159999"/>
          </a:xfrm>
          <a:custGeom>
            <a:avLst/>
            <a:gdLst>
              <a:gd name="connsiteX0" fmla="*/ 0 w 2340000"/>
              <a:gd name="connsiteY0" fmla="*/ 0 h 2159999"/>
              <a:gd name="connsiteX1" fmla="*/ 2340000 w 2340000"/>
              <a:gd name="connsiteY1" fmla="*/ 0 h 2159999"/>
              <a:gd name="connsiteX2" fmla="*/ 2340000 w 2340000"/>
              <a:gd name="connsiteY2" fmla="*/ 1940058 h 2159999"/>
              <a:gd name="connsiteX3" fmla="*/ 2291474 w 2340000"/>
              <a:gd name="connsiteY3" fmla="*/ 1961965 h 2159999"/>
              <a:gd name="connsiteX4" fmla="*/ 1244783 w 2340000"/>
              <a:gd name="connsiteY4" fmla="*/ 2159999 h 2159999"/>
              <a:gd name="connsiteX5" fmla="*/ 198092 w 2340000"/>
              <a:gd name="connsiteY5" fmla="*/ 1961965 h 2159999"/>
              <a:gd name="connsiteX6" fmla="*/ 0 w 2340000"/>
              <a:gd name="connsiteY6" fmla="*/ 1872538 h 2159999"/>
              <a:gd name="connsiteX7" fmla="*/ 0 w 2340000"/>
              <a:gd name="connsiteY7" fmla="*/ 0 h 21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159999">
                <a:moveTo>
                  <a:pt x="0" y="0"/>
                </a:moveTo>
                <a:lnTo>
                  <a:pt x="2340000" y="0"/>
                </a:lnTo>
                <a:lnTo>
                  <a:pt x="2340000" y="1940058"/>
                </a:lnTo>
                <a:lnTo>
                  <a:pt x="2291474" y="1961965"/>
                </a:lnTo>
                <a:cubicBezTo>
                  <a:pt x="1969763" y="2089484"/>
                  <a:pt x="1616060" y="2159999"/>
                  <a:pt x="1244783" y="2159999"/>
                </a:cubicBezTo>
                <a:cubicBezTo>
                  <a:pt x="873506" y="2159999"/>
                  <a:pt x="519803" y="2089484"/>
                  <a:pt x="198092" y="1961965"/>
                </a:cubicBezTo>
                <a:lnTo>
                  <a:pt x="0" y="18725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手繪多邊形 69"/>
          <p:cNvSpPr/>
          <p:nvPr/>
        </p:nvSpPr>
        <p:spPr>
          <a:xfrm>
            <a:off x="3659576" y="3141539"/>
            <a:ext cx="2340000" cy="2627462"/>
          </a:xfrm>
          <a:custGeom>
            <a:avLst/>
            <a:gdLst>
              <a:gd name="connsiteX0" fmla="*/ 0 w 2340000"/>
              <a:gd name="connsiteY0" fmla="*/ 0 h 2627462"/>
              <a:gd name="connsiteX1" fmla="*/ 198092 w 2340000"/>
              <a:gd name="connsiteY1" fmla="*/ 89427 h 2627462"/>
              <a:gd name="connsiteX2" fmla="*/ 1244783 w 2340000"/>
              <a:gd name="connsiteY2" fmla="*/ 287461 h 2627462"/>
              <a:gd name="connsiteX3" fmla="*/ 2291474 w 2340000"/>
              <a:gd name="connsiteY3" fmla="*/ 89427 h 2627462"/>
              <a:gd name="connsiteX4" fmla="*/ 2340000 w 2340000"/>
              <a:gd name="connsiteY4" fmla="*/ 67520 h 2627462"/>
              <a:gd name="connsiteX5" fmla="*/ 2340000 w 2340000"/>
              <a:gd name="connsiteY5" fmla="*/ 2627462 h 2627462"/>
              <a:gd name="connsiteX6" fmla="*/ 0 w 2340000"/>
              <a:gd name="connsiteY6" fmla="*/ 2627462 h 2627462"/>
              <a:gd name="connsiteX7" fmla="*/ 0 w 2340000"/>
              <a:gd name="connsiteY7" fmla="*/ 0 h 26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627462">
                <a:moveTo>
                  <a:pt x="0" y="0"/>
                </a:moveTo>
                <a:lnTo>
                  <a:pt x="198092" y="89427"/>
                </a:lnTo>
                <a:cubicBezTo>
                  <a:pt x="519803" y="216946"/>
                  <a:pt x="873506" y="287461"/>
                  <a:pt x="1244783" y="287461"/>
                </a:cubicBezTo>
                <a:cubicBezTo>
                  <a:pt x="1616060" y="287461"/>
                  <a:pt x="1969763" y="216946"/>
                  <a:pt x="2291474" y="89427"/>
                </a:cubicBezTo>
                <a:lnTo>
                  <a:pt x="2340000" y="67520"/>
                </a:lnTo>
                <a:lnTo>
                  <a:pt x="2340000" y="2627462"/>
                </a:lnTo>
                <a:lnTo>
                  <a:pt x="0" y="26274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手繪多邊形 88"/>
          <p:cNvSpPr/>
          <p:nvPr/>
        </p:nvSpPr>
        <p:spPr>
          <a:xfrm>
            <a:off x="8726554" y="1269002"/>
            <a:ext cx="2340000" cy="2159999"/>
          </a:xfrm>
          <a:custGeom>
            <a:avLst/>
            <a:gdLst>
              <a:gd name="connsiteX0" fmla="*/ 0 w 2340000"/>
              <a:gd name="connsiteY0" fmla="*/ 0 h 2159999"/>
              <a:gd name="connsiteX1" fmla="*/ 2340000 w 2340000"/>
              <a:gd name="connsiteY1" fmla="*/ 0 h 2159999"/>
              <a:gd name="connsiteX2" fmla="*/ 2340000 w 2340000"/>
              <a:gd name="connsiteY2" fmla="*/ 1940058 h 2159999"/>
              <a:gd name="connsiteX3" fmla="*/ 2291474 w 2340000"/>
              <a:gd name="connsiteY3" fmla="*/ 1961965 h 2159999"/>
              <a:gd name="connsiteX4" fmla="*/ 1244783 w 2340000"/>
              <a:gd name="connsiteY4" fmla="*/ 2159999 h 2159999"/>
              <a:gd name="connsiteX5" fmla="*/ 198092 w 2340000"/>
              <a:gd name="connsiteY5" fmla="*/ 1961965 h 2159999"/>
              <a:gd name="connsiteX6" fmla="*/ 0 w 2340000"/>
              <a:gd name="connsiteY6" fmla="*/ 1872538 h 2159999"/>
              <a:gd name="connsiteX7" fmla="*/ 0 w 2340000"/>
              <a:gd name="connsiteY7" fmla="*/ 0 h 21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159999">
                <a:moveTo>
                  <a:pt x="0" y="0"/>
                </a:moveTo>
                <a:lnTo>
                  <a:pt x="2340000" y="0"/>
                </a:lnTo>
                <a:lnTo>
                  <a:pt x="2340000" y="1940058"/>
                </a:lnTo>
                <a:lnTo>
                  <a:pt x="2291474" y="1961965"/>
                </a:lnTo>
                <a:cubicBezTo>
                  <a:pt x="1969763" y="2089484"/>
                  <a:pt x="1616060" y="2159999"/>
                  <a:pt x="1244783" y="2159999"/>
                </a:cubicBezTo>
                <a:cubicBezTo>
                  <a:pt x="873506" y="2159999"/>
                  <a:pt x="519803" y="2089484"/>
                  <a:pt x="198092" y="1961965"/>
                </a:cubicBezTo>
                <a:lnTo>
                  <a:pt x="0" y="18725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手繪多邊形 89"/>
          <p:cNvSpPr/>
          <p:nvPr/>
        </p:nvSpPr>
        <p:spPr>
          <a:xfrm>
            <a:off x="8726554" y="3141539"/>
            <a:ext cx="2340000" cy="2627462"/>
          </a:xfrm>
          <a:custGeom>
            <a:avLst/>
            <a:gdLst>
              <a:gd name="connsiteX0" fmla="*/ 0 w 2340000"/>
              <a:gd name="connsiteY0" fmla="*/ 0 h 2627462"/>
              <a:gd name="connsiteX1" fmla="*/ 198092 w 2340000"/>
              <a:gd name="connsiteY1" fmla="*/ 89427 h 2627462"/>
              <a:gd name="connsiteX2" fmla="*/ 1244783 w 2340000"/>
              <a:gd name="connsiteY2" fmla="*/ 287461 h 2627462"/>
              <a:gd name="connsiteX3" fmla="*/ 2291474 w 2340000"/>
              <a:gd name="connsiteY3" fmla="*/ 89427 h 2627462"/>
              <a:gd name="connsiteX4" fmla="*/ 2340000 w 2340000"/>
              <a:gd name="connsiteY4" fmla="*/ 67520 h 2627462"/>
              <a:gd name="connsiteX5" fmla="*/ 2340000 w 2340000"/>
              <a:gd name="connsiteY5" fmla="*/ 2627462 h 2627462"/>
              <a:gd name="connsiteX6" fmla="*/ 0 w 2340000"/>
              <a:gd name="connsiteY6" fmla="*/ 2627462 h 2627462"/>
              <a:gd name="connsiteX7" fmla="*/ 0 w 2340000"/>
              <a:gd name="connsiteY7" fmla="*/ 0 h 26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627462">
                <a:moveTo>
                  <a:pt x="0" y="0"/>
                </a:moveTo>
                <a:lnTo>
                  <a:pt x="198092" y="89427"/>
                </a:lnTo>
                <a:cubicBezTo>
                  <a:pt x="519803" y="216946"/>
                  <a:pt x="873506" y="287461"/>
                  <a:pt x="1244783" y="287461"/>
                </a:cubicBezTo>
                <a:cubicBezTo>
                  <a:pt x="1616060" y="287461"/>
                  <a:pt x="1969763" y="216946"/>
                  <a:pt x="2291474" y="89427"/>
                </a:cubicBezTo>
                <a:lnTo>
                  <a:pt x="2340000" y="67520"/>
                </a:lnTo>
                <a:lnTo>
                  <a:pt x="2340000" y="2627462"/>
                </a:lnTo>
                <a:lnTo>
                  <a:pt x="0" y="26274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手繪多邊形 65"/>
          <p:cNvSpPr/>
          <p:nvPr/>
        </p:nvSpPr>
        <p:spPr>
          <a:xfrm>
            <a:off x="1045027" y="1269002"/>
            <a:ext cx="2340000" cy="2159999"/>
          </a:xfrm>
          <a:custGeom>
            <a:avLst/>
            <a:gdLst>
              <a:gd name="connsiteX0" fmla="*/ 0 w 2340000"/>
              <a:gd name="connsiteY0" fmla="*/ 0 h 2159999"/>
              <a:gd name="connsiteX1" fmla="*/ 2340000 w 2340000"/>
              <a:gd name="connsiteY1" fmla="*/ 0 h 2159999"/>
              <a:gd name="connsiteX2" fmla="*/ 2340000 w 2340000"/>
              <a:gd name="connsiteY2" fmla="*/ 1940058 h 2159999"/>
              <a:gd name="connsiteX3" fmla="*/ 2291474 w 2340000"/>
              <a:gd name="connsiteY3" fmla="*/ 1961965 h 2159999"/>
              <a:gd name="connsiteX4" fmla="*/ 1244783 w 2340000"/>
              <a:gd name="connsiteY4" fmla="*/ 2159999 h 2159999"/>
              <a:gd name="connsiteX5" fmla="*/ 198092 w 2340000"/>
              <a:gd name="connsiteY5" fmla="*/ 1961965 h 2159999"/>
              <a:gd name="connsiteX6" fmla="*/ 0 w 2340000"/>
              <a:gd name="connsiteY6" fmla="*/ 1872538 h 2159999"/>
              <a:gd name="connsiteX7" fmla="*/ 0 w 2340000"/>
              <a:gd name="connsiteY7" fmla="*/ 0 h 21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159999">
                <a:moveTo>
                  <a:pt x="0" y="0"/>
                </a:moveTo>
                <a:lnTo>
                  <a:pt x="2340000" y="0"/>
                </a:lnTo>
                <a:lnTo>
                  <a:pt x="2340000" y="1940058"/>
                </a:lnTo>
                <a:lnTo>
                  <a:pt x="2291474" y="1961965"/>
                </a:lnTo>
                <a:cubicBezTo>
                  <a:pt x="1969763" y="2089484"/>
                  <a:pt x="1616060" y="2159999"/>
                  <a:pt x="1244783" y="2159999"/>
                </a:cubicBezTo>
                <a:cubicBezTo>
                  <a:pt x="873506" y="2159999"/>
                  <a:pt x="519803" y="2089484"/>
                  <a:pt x="198092" y="1961965"/>
                </a:cubicBezTo>
                <a:lnTo>
                  <a:pt x="0" y="18725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手繪多邊形 59"/>
          <p:cNvSpPr/>
          <p:nvPr/>
        </p:nvSpPr>
        <p:spPr>
          <a:xfrm>
            <a:off x="1045027" y="3141539"/>
            <a:ext cx="2340000" cy="2627462"/>
          </a:xfrm>
          <a:custGeom>
            <a:avLst/>
            <a:gdLst>
              <a:gd name="connsiteX0" fmla="*/ 0 w 2340000"/>
              <a:gd name="connsiteY0" fmla="*/ 0 h 2627462"/>
              <a:gd name="connsiteX1" fmla="*/ 198092 w 2340000"/>
              <a:gd name="connsiteY1" fmla="*/ 89427 h 2627462"/>
              <a:gd name="connsiteX2" fmla="*/ 1244783 w 2340000"/>
              <a:gd name="connsiteY2" fmla="*/ 287461 h 2627462"/>
              <a:gd name="connsiteX3" fmla="*/ 2291474 w 2340000"/>
              <a:gd name="connsiteY3" fmla="*/ 89427 h 2627462"/>
              <a:gd name="connsiteX4" fmla="*/ 2340000 w 2340000"/>
              <a:gd name="connsiteY4" fmla="*/ 67520 h 2627462"/>
              <a:gd name="connsiteX5" fmla="*/ 2340000 w 2340000"/>
              <a:gd name="connsiteY5" fmla="*/ 2627462 h 2627462"/>
              <a:gd name="connsiteX6" fmla="*/ 0 w 2340000"/>
              <a:gd name="connsiteY6" fmla="*/ 2627462 h 2627462"/>
              <a:gd name="connsiteX7" fmla="*/ 0 w 2340000"/>
              <a:gd name="connsiteY7" fmla="*/ 0 h 26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627462">
                <a:moveTo>
                  <a:pt x="0" y="0"/>
                </a:moveTo>
                <a:lnTo>
                  <a:pt x="198092" y="89427"/>
                </a:lnTo>
                <a:cubicBezTo>
                  <a:pt x="519803" y="216946"/>
                  <a:pt x="873506" y="287461"/>
                  <a:pt x="1244783" y="287461"/>
                </a:cubicBezTo>
                <a:cubicBezTo>
                  <a:pt x="1616060" y="287461"/>
                  <a:pt x="1969763" y="216946"/>
                  <a:pt x="2291474" y="89427"/>
                </a:cubicBezTo>
                <a:lnTo>
                  <a:pt x="2340000" y="67520"/>
                </a:lnTo>
                <a:lnTo>
                  <a:pt x="2340000" y="2627462"/>
                </a:lnTo>
                <a:lnTo>
                  <a:pt x="0" y="26274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7" y="2348864"/>
            <a:ext cx="1286244" cy="373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Plus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276677" y="2348864"/>
            <a:ext cx="1286244" cy="373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000" dirty="0" smtClean="0"/>
              <a:t>Pro</a:t>
            </a:r>
            <a:endParaRPr lang="en-US" sz="20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66884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0" baseline="30000" dirty="0" smtClean="0">
                <a:latin typeface="+mj-lt"/>
              </a:rPr>
              <a:t>$</a:t>
            </a:r>
            <a:r>
              <a:rPr lang="en-US" sz="4400" dirty="0" smtClean="0"/>
              <a:t>19</a:t>
            </a:r>
            <a:r>
              <a:rPr lang="en-US" sz="16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66884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0" baseline="30000" dirty="0" smtClean="0">
                <a:latin typeface="+mj-lt"/>
              </a:rPr>
              <a:t>$</a:t>
            </a:r>
            <a:r>
              <a:rPr lang="en-US" sz="4400" dirty="0" smtClean="0"/>
              <a:t>29</a:t>
            </a:r>
            <a:r>
              <a:rPr lang="en-US" sz="16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66884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0" baseline="30000" dirty="0" smtClean="0">
                <a:latin typeface="+mj-lt"/>
              </a:rPr>
              <a:t>$</a:t>
            </a:r>
            <a:r>
              <a:rPr lang="en-US" sz="4400" dirty="0" smtClean="0"/>
              <a:t>99</a:t>
            </a:r>
            <a:r>
              <a:rPr lang="en-US" sz="16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5204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92137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32231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232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5204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92137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32231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232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5204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92137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32231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2324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1" name="手繪多邊形 70"/>
          <p:cNvSpPr/>
          <p:nvPr/>
        </p:nvSpPr>
        <p:spPr>
          <a:xfrm>
            <a:off x="6197036" y="1044002"/>
            <a:ext cx="2340000" cy="2375999"/>
          </a:xfrm>
          <a:custGeom>
            <a:avLst/>
            <a:gdLst>
              <a:gd name="connsiteX0" fmla="*/ 0 w 2340000"/>
              <a:gd name="connsiteY0" fmla="*/ 0 h 2159999"/>
              <a:gd name="connsiteX1" fmla="*/ 2340000 w 2340000"/>
              <a:gd name="connsiteY1" fmla="*/ 0 h 2159999"/>
              <a:gd name="connsiteX2" fmla="*/ 2340000 w 2340000"/>
              <a:gd name="connsiteY2" fmla="*/ 1940058 h 2159999"/>
              <a:gd name="connsiteX3" fmla="*/ 2291474 w 2340000"/>
              <a:gd name="connsiteY3" fmla="*/ 1961965 h 2159999"/>
              <a:gd name="connsiteX4" fmla="*/ 1244783 w 2340000"/>
              <a:gd name="connsiteY4" fmla="*/ 2159999 h 2159999"/>
              <a:gd name="connsiteX5" fmla="*/ 198092 w 2340000"/>
              <a:gd name="connsiteY5" fmla="*/ 1961965 h 2159999"/>
              <a:gd name="connsiteX6" fmla="*/ 0 w 2340000"/>
              <a:gd name="connsiteY6" fmla="*/ 1872538 h 2159999"/>
              <a:gd name="connsiteX7" fmla="*/ 0 w 2340000"/>
              <a:gd name="connsiteY7" fmla="*/ 0 h 21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159999">
                <a:moveTo>
                  <a:pt x="0" y="0"/>
                </a:moveTo>
                <a:lnTo>
                  <a:pt x="2340000" y="0"/>
                </a:lnTo>
                <a:lnTo>
                  <a:pt x="2340000" y="1940058"/>
                </a:lnTo>
                <a:lnTo>
                  <a:pt x="2291474" y="1961965"/>
                </a:lnTo>
                <a:cubicBezTo>
                  <a:pt x="1969763" y="2089484"/>
                  <a:pt x="1616060" y="2159999"/>
                  <a:pt x="1244783" y="2159999"/>
                </a:cubicBezTo>
                <a:cubicBezTo>
                  <a:pt x="873506" y="2159999"/>
                  <a:pt x="519803" y="2089484"/>
                  <a:pt x="198092" y="1961965"/>
                </a:cubicBezTo>
                <a:lnTo>
                  <a:pt x="0" y="18725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手繪多邊形 71"/>
          <p:cNvSpPr/>
          <p:nvPr/>
        </p:nvSpPr>
        <p:spPr>
          <a:xfrm>
            <a:off x="6197036" y="3103793"/>
            <a:ext cx="2340000" cy="2890208"/>
          </a:xfrm>
          <a:custGeom>
            <a:avLst/>
            <a:gdLst>
              <a:gd name="connsiteX0" fmla="*/ 0 w 2340000"/>
              <a:gd name="connsiteY0" fmla="*/ 0 h 2627462"/>
              <a:gd name="connsiteX1" fmla="*/ 198092 w 2340000"/>
              <a:gd name="connsiteY1" fmla="*/ 89427 h 2627462"/>
              <a:gd name="connsiteX2" fmla="*/ 1244783 w 2340000"/>
              <a:gd name="connsiteY2" fmla="*/ 287461 h 2627462"/>
              <a:gd name="connsiteX3" fmla="*/ 2291474 w 2340000"/>
              <a:gd name="connsiteY3" fmla="*/ 89427 h 2627462"/>
              <a:gd name="connsiteX4" fmla="*/ 2340000 w 2340000"/>
              <a:gd name="connsiteY4" fmla="*/ 67520 h 2627462"/>
              <a:gd name="connsiteX5" fmla="*/ 2340000 w 2340000"/>
              <a:gd name="connsiteY5" fmla="*/ 2627462 h 2627462"/>
              <a:gd name="connsiteX6" fmla="*/ 0 w 2340000"/>
              <a:gd name="connsiteY6" fmla="*/ 2627462 h 2627462"/>
              <a:gd name="connsiteX7" fmla="*/ 0 w 2340000"/>
              <a:gd name="connsiteY7" fmla="*/ 0 h 26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627462">
                <a:moveTo>
                  <a:pt x="0" y="0"/>
                </a:moveTo>
                <a:lnTo>
                  <a:pt x="198092" y="89427"/>
                </a:lnTo>
                <a:cubicBezTo>
                  <a:pt x="519803" y="216946"/>
                  <a:pt x="873506" y="287461"/>
                  <a:pt x="1244783" y="287461"/>
                </a:cubicBezTo>
                <a:cubicBezTo>
                  <a:pt x="1616060" y="287461"/>
                  <a:pt x="1969763" y="216946"/>
                  <a:pt x="2291474" y="89427"/>
                </a:cubicBezTo>
                <a:lnTo>
                  <a:pt x="2340000" y="67520"/>
                </a:lnTo>
                <a:lnTo>
                  <a:pt x="2340000" y="2627462"/>
                </a:lnTo>
                <a:lnTo>
                  <a:pt x="0" y="26274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3847" y="2277570"/>
            <a:ext cx="1414868" cy="4107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583832"/>
            <a:ext cx="2048047" cy="553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400" dirty="0" smtClean="0">
                <a:solidFill>
                  <a:schemeClr val="bg1"/>
                </a:solidFill>
              </a:rPr>
              <a:t>49</a:t>
            </a:r>
            <a:r>
              <a:rPr lang="en-US" sz="16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520584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961612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402641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843669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284697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37882" y="2348864"/>
            <a:ext cx="1286244" cy="373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Basic</a:t>
            </a:r>
          </a:p>
        </p:txBody>
      </p:sp>
      <p:sp>
        <p:nvSpPr>
          <p:cNvPr id="85" name="橢圓 84"/>
          <p:cNvSpPr/>
          <p:nvPr/>
        </p:nvSpPr>
        <p:spPr>
          <a:xfrm>
            <a:off x="1695968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912712" y="1622392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6" name="橢圓 85"/>
          <p:cNvSpPr/>
          <p:nvPr/>
        </p:nvSpPr>
        <p:spPr>
          <a:xfrm>
            <a:off x="430821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橢圓 87"/>
          <p:cNvSpPr/>
          <p:nvPr/>
        </p:nvSpPr>
        <p:spPr>
          <a:xfrm>
            <a:off x="938313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群組 82"/>
          <p:cNvGrpSpPr/>
          <p:nvPr/>
        </p:nvGrpSpPr>
        <p:grpSpPr>
          <a:xfrm>
            <a:off x="4460989" y="143083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7" name="橢圓 86"/>
          <p:cNvSpPr/>
          <p:nvPr/>
        </p:nvSpPr>
        <p:spPr>
          <a:xfrm>
            <a:off x="6694170" y="1782251"/>
            <a:ext cx="1341120" cy="5125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群組 81"/>
          <p:cNvGrpSpPr/>
          <p:nvPr/>
        </p:nvGrpSpPr>
        <p:grpSpPr>
          <a:xfrm>
            <a:off x="7078591" y="1095873"/>
            <a:ext cx="681496" cy="1049969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9588752" y="136899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93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手繪多邊形 90"/>
          <p:cNvSpPr/>
          <p:nvPr/>
        </p:nvSpPr>
        <p:spPr>
          <a:xfrm>
            <a:off x="3588864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手繪多邊形 91"/>
          <p:cNvSpPr/>
          <p:nvPr/>
        </p:nvSpPr>
        <p:spPr>
          <a:xfrm>
            <a:off x="3588864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手繪多邊形 93"/>
          <p:cNvSpPr/>
          <p:nvPr/>
        </p:nvSpPr>
        <p:spPr>
          <a:xfrm rot="10800000">
            <a:off x="3588864" y="1269002"/>
            <a:ext cx="2340000" cy="1077681"/>
          </a:xfrm>
          <a:custGeom>
            <a:avLst/>
            <a:gdLst>
              <a:gd name="connsiteX0" fmla="*/ 2102396 w 2340000"/>
              <a:gd name="connsiteY0" fmla="*/ 1077681 h 1077681"/>
              <a:gd name="connsiteX1" fmla="*/ 237604 w 2340000"/>
              <a:gd name="connsiteY1" fmla="*/ 1077681 h 1077681"/>
              <a:gd name="connsiteX2" fmla="*/ 0 w 2340000"/>
              <a:gd name="connsiteY2" fmla="*/ 840077 h 1077681"/>
              <a:gd name="connsiteX3" fmla="*/ 0 w 2340000"/>
              <a:gd name="connsiteY3" fmla="*/ 332610 h 1077681"/>
              <a:gd name="connsiteX4" fmla="*/ 1064049 w 2340000"/>
              <a:gd name="connsiteY4" fmla="*/ 332610 h 1077681"/>
              <a:gd name="connsiteX5" fmla="*/ 1169999 w 2340000"/>
              <a:gd name="connsiteY5" fmla="*/ 0 h 1077681"/>
              <a:gd name="connsiteX6" fmla="*/ 1275950 w 2340000"/>
              <a:gd name="connsiteY6" fmla="*/ 332610 h 1077681"/>
              <a:gd name="connsiteX7" fmla="*/ 2340000 w 2340000"/>
              <a:gd name="connsiteY7" fmla="*/ 332610 h 1077681"/>
              <a:gd name="connsiteX8" fmla="*/ 2340000 w 2340000"/>
              <a:gd name="connsiteY8" fmla="*/ 840077 h 1077681"/>
              <a:gd name="connsiteX9" fmla="*/ 2102396 w 2340000"/>
              <a:gd name="connsiteY9" fmla="*/ 1077681 h 10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000" h="1077681">
                <a:moveTo>
                  <a:pt x="2102396" y="1077681"/>
                </a:moveTo>
                <a:lnTo>
                  <a:pt x="237604" y="1077681"/>
                </a:lnTo>
                <a:cubicBezTo>
                  <a:pt x="106379" y="1077681"/>
                  <a:pt x="0" y="971302"/>
                  <a:pt x="0" y="840077"/>
                </a:cubicBezTo>
                <a:lnTo>
                  <a:pt x="0" y="332610"/>
                </a:lnTo>
                <a:lnTo>
                  <a:pt x="1064049" y="332610"/>
                </a:lnTo>
                <a:lnTo>
                  <a:pt x="1169999" y="0"/>
                </a:lnTo>
                <a:lnTo>
                  <a:pt x="1275950" y="332610"/>
                </a:lnTo>
                <a:lnTo>
                  <a:pt x="2340000" y="332610"/>
                </a:lnTo>
                <a:lnTo>
                  <a:pt x="2340000" y="840077"/>
                </a:lnTo>
                <a:cubicBezTo>
                  <a:pt x="2340000" y="971302"/>
                  <a:pt x="2233621" y="1077681"/>
                  <a:pt x="2102396" y="10776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34841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28864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28864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28864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28864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500 Pages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20334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3" name="手繪多邊形 92"/>
          <p:cNvSpPr/>
          <p:nvPr/>
        </p:nvSpPr>
        <p:spPr>
          <a:xfrm>
            <a:off x="3588864" y="5484178"/>
            <a:ext cx="2340000" cy="284824"/>
          </a:xfrm>
          <a:custGeom>
            <a:avLst/>
            <a:gdLst>
              <a:gd name="connsiteX0" fmla="*/ 0 w 2340000"/>
              <a:gd name="connsiteY0" fmla="*/ 0 h 284824"/>
              <a:gd name="connsiteX1" fmla="*/ 2340000 w 2340000"/>
              <a:gd name="connsiteY1" fmla="*/ 0 h 284824"/>
              <a:gd name="connsiteX2" fmla="*/ 2340000 w 2340000"/>
              <a:gd name="connsiteY2" fmla="*/ 47220 h 284824"/>
              <a:gd name="connsiteX3" fmla="*/ 2102396 w 2340000"/>
              <a:gd name="connsiteY3" fmla="*/ 284824 h 284824"/>
              <a:gd name="connsiteX4" fmla="*/ 237604 w 2340000"/>
              <a:gd name="connsiteY4" fmla="*/ 284824 h 284824"/>
              <a:gd name="connsiteX5" fmla="*/ 0 w 2340000"/>
              <a:gd name="connsiteY5" fmla="*/ 47220 h 284824"/>
              <a:gd name="connsiteX6" fmla="*/ 0 w 2340000"/>
              <a:gd name="connsiteY6" fmla="*/ 0 h 28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84824">
                <a:moveTo>
                  <a:pt x="0" y="0"/>
                </a:moveTo>
                <a:lnTo>
                  <a:pt x="2340000" y="0"/>
                </a:lnTo>
                <a:lnTo>
                  <a:pt x="2340000" y="47220"/>
                </a:lnTo>
                <a:cubicBezTo>
                  <a:pt x="2340000" y="178445"/>
                  <a:pt x="2233621" y="284824"/>
                  <a:pt x="2102396" y="284824"/>
                </a:cubicBezTo>
                <a:lnTo>
                  <a:pt x="237604" y="284824"/>
                </a:lnTo>
                <a:cubicBezTo>
                  <a:pt x="106379" y="284824"/>
                  <a:pt x="0" y="178445"/>
                  <a:pt x="0" y="472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02869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95" name="手繪多邊形 94"/>
          <p:cNvSpPr/>
          <p:nvPr/>
        </p:nvSpPr>
        <p:spPr>
          <a:xfrm>
            <a:off x="6132701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6" name="手繪多邊形 95"/>
          <p:cNvSpPr/>
          <p:nvPr/>
        </p:nvSpPr>
        <p:spPr>
          <a:xfrm>
            <a:off x="6132701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8" name="手繪多邊形 97"/>
          <p:cNvSpPr/>
          <p:nvPr/>
        </p:nvSpPr>
        <p:spPr>
          <a:xfrm rot="10800000">
            <a:off x="6132701" y="1269002"/>
            <a:ext cx="2340000" cy="1077681"/>
          </a:xfrm>
          <a:custGeom>
            <a:avLst/>
            <a:gdLst>
              <a:gd name="connsiteX0" fmla="*/ 2102396 w 2340000"/>
              <a:gd name="connsiteY0" fmla="*/ 1077681 h 1077681"/>
              <a:gd name="connsiteX1" fmla="*/ 237604 w 2340000"/>
              <a:gd name="connsiteY1" fmla="*/ 1077681 h 1077681"/>
              <a:gd name="connsiteX2" fmla="*/ 0 w 2340000"/>
              <a:gd name="connsiteY2" fmla="*/ 840077 h 1077681"/>
              <a:gd name="connsiteX3" fmla="*/ 0 w 2340000"/>
              <a:gd name="connsiteY3" fmla="*/ 332610 h 1077681"/>
              <a:gd name="connsiteX4" fmla="*/ 1064049 w 2340000"/>
              <a:gd name="connsiteY4" fmla="*/ 332610 h 1077681"/>
              <a:gd name="connsiteX5" fmla="*/ 1169999 w 2340000"/>
              <a:gd name="connsiteY5" fmla="*/ 0 h 1077681"/>
              <a:gd name="connsiteX6" fmla="*/ 1275950 w 2340000"/>
              <a:gd name="connsiteY6" fmla="*/ 332610 h 1077681"/>
              <a:gd name="connsiteX7" fmla="*/ 2340000 w 2340000"/>
              <a:gd name="connsiteY7" fmla="*/ 332610 h 1077681"/>
              <a:gd name="connsiteX8" fmla="*/ 2340000 w 2340000"/>
              <a:gd name="connsiteY8" fmla="*/ 840077 h 1077681"/>
              <a:gd name="connsiteX9" fmla="*/ 2102396 w 2340000"/>
              <a:gd name="connsiteY9" fmla="*/ 1077681 h 10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000" h="1077681">
                <a:moveTo>
                  <a:pt x="2102396" y="1077681"/>
                </a:moveTo>
                <a:lnTo>
                  <a:pt x="237604" y="1077681"/>
                </a:lnTo>
                <a:cubicBezTo>
                  <a:pt x="106379" y="1077681"/>
                  <a:pt x="0" y="971302"/>
                  <a:pt x="0" y="840077"/>
                </a:cubicBezTo>
                <a:lnTo>
                  <a:pt x="0" y="332610"/>
                </a:lnTo>
                <a:lnTo>
                  <a:pt x="1064049" y="332610"/>
                </a:lnTo>
                <a:lnTo>
                  <a:pt x="1169999" y="0"/>
                </a:lnTo>
                <a:lnTo>
                  <a:pt x="1275950" y="332610"/>
                </a:lnTo>
                <a:lnTo>
                  <a:pt x="2340000" y="332610"/>
                </a:lnTo>
                <a:lnTo>
                  <a:pt x="2340000" y="840077"/>
                </a:lnTo>
                <a:cubicBezTo>
                  <a:pt x="2340000" y="971302"/>
                  <a:pt x="2233621" y="1077681"/>
                  <a:pt x="2102396" y="10776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78678" y="237186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672701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672701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09701" y="410514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09701" y="452893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464171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7" name="手繪多邊形 96"/>
          <p:cNvSpPr/>
          <p:nvPr/>
        </p:nvSpPr>
        <p:spPr>
          <a:xfrm>
            <a:off x="6132701" y="5484178"/>
            <a:ext cx="2340000" cy="284824"/>
          </a:xfrm>
          <a:custGeom>
            <a:avLst/>
            <a:gdLst>
              <a:gd name="connsiteX0" fmla="*/ 0 w 2340000"/>
              <a:gd name="connsiteY0" fmla="*/ 0 h 284824"/>
              <a:gd name="connsiteX1" fmla="*/ 2340000 w 2340000"/>
              <a:gd name="connsiteY1" fmla="*/ 0 h 284824"/>
              <a:gd name="connsiteX2" fmla="*/ 2340000 w 2340000"/>
              <a:gd name="connsiteY2" fmla="*/ 47220 h 284824"/>
              <a:gd name="connsiteX3" fmla="*/ 2102396 w 2340000"/>
              <a:gd name="connsiteY3" fmla="*/ 284824 h 284824"/>
              <a:gd name="connsiteX4" fmla="*/ 237604 w 2340000"/>
              <a:gd name="connsiteY4" fmla="*/ 284824 h 284824"/>
              <a:gd name="connsiteX5" fmla="*/ 0 w 2340000"/>
              <a:gd name="connsiteY5" fmla="*/ 47220 h 284824"/>
              <a:gd name="connsiteX6" fmla="*/ 0 w 2340000"/>
              <a:gd name="connsiteY6" fmla="*/ 0 h 28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84824">
                <a:moveTo>
                  <a:pt x="0" y="0"/>
                </a:moveTo>
                <a:lnTo>
                  <a:pt x="2340000" y="0"/>
                </a:lnTo>
                <a:lnTo>
                  <a:pt x="2340000" y="47220"/>
                </a:lnTo>
                <a:cubicBezTo>
                  <a:pt x="2340000" y="178445"/>
                  <a:pt x="2233621" y="284824"/>
                  <a:pt x="2102396" y="284824"/>
                </a:cubicBezTo>
                <a:lnTo>
                  <a:pt x="237604" y="284824"/>
                </a:lnTo>
                <a:cubicBezTo>
                  <a:pt x="106379" y="284824"/>
                  <a:pt x="0" y="178445"/>
                  <a:pt x="0" y="472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61106" y="1362324"/>
            <a:ext cx="1883190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99" name="手繪多邊形 98"/>
          <p:cNvSpPr/>
          <p:nvPr/>
        </p:nvSpPr>
        <p:spPr>
          <a:xfrm>
            <a:off x="8676537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0" name="手繪多邊形 99"/>
          <p:cNvSpPr/>
          <p:nvPr/>
        </p:nvSpPr>
        <p:spPr>
          <a:xfrm>
            <a:off x="8676537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2" name="手繪多邊形 101"/>
          <p:cNvSpPr/>
          <p:nvPr/>
        </p:nvSpPr>
        <p:spPr>
          <a:xfrm rot="10800000">
            <a:off x="8676537" y="1269002"/>
            <a:ext cx="2340000" cy="1077681"/>
          </a:xfrm>
          <a:custGeom>
            <a:avLst/>
            <a:gdLst>
              <a:gd name="connsiteX0" fmla="*/ 2102396 w 2340000"/>
              <a:gd name="connsiteY0" fmla="*/ 1077681 h 1077681"/>
              <a:gd name="connsiteX1" fmla="*/ 237604 w 2340000"/>
              <a:gd name="connsiteY1" fmla="*/ 1077681 h 1077681"/>
              <a:gd name="connsiteX2" fmla="*/ 0 w 2340000"/>
              <a:gd name="connsiteY2" fmla="*/ 840077 h 1077681"/>
              <a:gd name="connsiteX3" fmla="*/ 0 w 2340000"/>
              <a:gd name="connsiteY3" fmla="*/ 332610 h 1077681"/>
              <a:gd name="connsiteX4" fmla="*/ 1064049 w 2340000"/>
              <a:gd name="connsiteY4" fmla="*/ 332610 h 1077681"/>
              <a:gd name="connsiteX5" fmla="*/ 1169999 w 2340000"/>
              <a:gd name="connsiteY5" fmla="*/ 0 h 1077681"/>
              <a:gd name="connsiteX6" fmla="*/ 1275950 w 2340000"/>
              <a:gd name="connsiteY6" fmla="*/ 332610 h 1077681"/>
              <a:gd name="connsiteX7" fmla="*/ 2340000 w 2340000"/>
              <a:gd name="connsiteY7" fmla="*/ 332610 h 1077681"/>
              <a:gd name="connsiteX8" fmla="*/ 2340000 w 2340000"/>
              <a:gd name="connsiteY8" fmla="*/ 840077 h 1077681"/>
              <a:gd name="connsiteX9" fmla="*/ 2102396 w 2340000"/>
              <a:gd name="connsiteY9" fmla="*/ 1077681 h 10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000" h="1077681">
                <a:moveTo>
                  <a:pt x="2102396" y="1077681"/>
                </a:moveTo>
                <a:lnTo>
                  <a:pt x="237604" y="1077681"/>
                </a:lnTo>
                <a:cubicBezTo>
                  <a:pt x="106379" y="1077681"/>
                  <a:pt x="0" y="971302"/>
                  <a:pt x="0" y="840077"/>
                </a:cubicBezTo>
                <a:lnTo>
                  <a:pt x="0" y="332610"/>
                </a:lnTo>
                <a:lnTo>
                  <a:pt x="1064049" y="332610"/>
                </a:lnTo>
                <a:lnTo>
                  <a:pt x="1169999" y="0"/>
                </a:lnTo>
                <a:lnTo>
                  <a:pt x="1275950" y="332610"/>
                </a:lnTo>
                <a:lnTo>
                  <a:pt x="2340000" y="332610"/>
                </a:lnTo>
                <a:lnTo>
                  <a:pt x="2340000" y="840077"/>
                </a:lnTo>
                <a:cubicBezTo>
                  <a:pt x="2340000" y="971302"/>
                  <a:pt x="2233621" y="1077681"/>
                  <a:pt x="2102396" y="10776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22514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16537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16537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153537" y="410514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153537" y="452893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5000 Pages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08007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101" name="手繪多邊形 100"/>
          <p:cNvSpPr/>
          <p:nvPr/>
        </p:nvSpPr>
        <p:spPr>
          <a:xfrm>
            <a:off x="8676537" y="5484178"/>
            <a:ext cx="2340000" cy="284824"/>
          </a:xfrm>
          <a:custGeom>
            <a:avLst/>
            <a:gdLst>
              <a:gd name="connsiteX0" fmla="*/ 0 w 2340000"/>
              <a:gd name="connsiteY0" fmla="*/ 0 h 284824"/>
              <a:gd name="connsiteX1" fmla="*/ 2340000 w 2340000"/>
              <a:gd name="connsiteY1" fmla="*/ 0 h 284824"/>
              <a:gd name="connsiteX2" fmla="*/ 2340000 w 2340000"/>
              <a:gd name="connsiteY2" fmla="*/ 47220 h 284824"/>
              <a:gd name="connsiteX3" fmla="*/ 2102396 w 2340000"/>
              <a:gd name="connsiteY3" fmla="*/ 284824 h 284824"/>
              <a:gd name="connsiteX4" fmla="*/ 237604 w 2340000"/>
              <a:gd name="connsiteY4" fmla="*/ 284824 h 284824"/>
              <a:gd name="connsiteX5" fmla="*/ 0 w 2340000"/>
              <a:gd name="connsiteY5" fmla="*/ 47220 h 284824"/>
              <a:gd name="connsiteX6" fmla="*/ 0 w 2340000"/>
              <a:gd name="connsiteY6" fmla="*/ 0 h 28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84824">
                <a:moveTo>
                  <a:pt x="0" y="0"/>
                </a:moveTo>
                <a:lnTo>
                  <a:pt x="2340000" y="0"/>
                </a:lnTo>
                <a:lnTo>
                  <a:pt x="2340000" y="47220"/>
                </a:lnTo>
                <a:cubicBezTo>
                  <a:pt x="2340000" y="178445"/>
                  <a:pt x="2233621" y="284824"/>
                  <a:pt x="2102396" y="284824"/>
                </a:cubicBezTo>
                <a:lnTo>
                  <a:pt x="237604" y="284824"/>
                </a:lnTo>
                <a:cubicBezTo>
                  <a:pt x="106379" y="284824"/>
                  <a:pt x="0" y="178445"/>
                  <a:pt x="0" y="472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90542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0" name="手繪多邊形 89"/>
          <p:cNvSpPr/>
          <p:nvPr/>
        </p:nvSpPr>
        <p:spPr>
          <a:xfrm>
            <a:off x="1045026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手繪多邊形 88"/>
          <p:cNvSpPr/>
          <p:nvPr/>
        </p:nvSpPr>
        <p:spPr>
          <a:xfrm>
            <a:off x="1045026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手繪多邊形 69"/>
          <p:cNvSpPr/>
          <p:nvPr/>
        </p:nvSpPr>
        <p:spPr>
          <a:xfrm>
            <a:off x="1045026" y="5484178"/>
            <a:ext cx="2340000" cy="284824"/>
          </a:xfrm>
          <a:custGeom>
            <a:avLst/>
            <a:gdLst>
              <a:gd name="connsiteX0" fmla="*/ 0 w 2340000"/>
              <a:gd name="connsiteY0" fmla="*/ 0 h 284824"/>
              <a:gd name="connsiteX1" fmla="*/ 2340000 w 2340000"/>
              <a:gd name="connsiteY1" fmla="*/ 0 h 284824"/>
              <a:gd name="connsiteX2" fmla="*/ 2340000 w 2340000"/>
              <a:gd name="connsiteY2" fmla="*/ 47220 h 284824"/>
              <a:gd name="connsiteX3" fmla="*/ 2102396 w 2340000"/>
              <a:gd name="connsiteY3" fmla="*/ 284824 h 284824"/>
              <a:gd name="connsiteX4" fmla="*/ 237604 w 2340000"/>
              <a:gd name="connsiteY4" fmla="*/ 284824 h 284824"/>
              <a:gd name="connsiteX5" fmla="*/ 0 w 2340000"/>
              <a:gd name="connsiteY5" fmla="*/ 47220 h 284824"/>
              <a:gd name="connsiteX6" fmla="*/ 0 w 2340000"/>
              <a:gd name="connsiteY6" fmla="*/ 0 h 28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84824">
                <a:moveTo>
                  <a:pt x="0" y="0"/>
                </a:moveTo>
                <a:lnTo>
                  <a:pt x="2340000" y="0"/>
                </a:lnTo>
                <a:lnTo>
                  <a:pt x="2340000" y="47220"/>
                </a:lnTo>
                <a:cubicBezTo>
                  <a:pt x="2340000" y="178445"/>
                  <a:pt x="2233621" y="284824"/>
                  <a:pt x="2102396" y="284824"/>
                </a:cubicBezTo>
                <a:lnTo>
                  <a:pt x="237604" y="284824"/>
                </a:lnTo>
                <a:cubicBezTo>
                  <a:pt x="106379" y="284824"/>
                  <a:pt x="0" y="178445"/>
                  <a:pt x="0" y="472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91003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585026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585026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585026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585026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376496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69" name="手繪多邊形 68"/>
          <p:cNvSpPr/>
          <p:nvPr/>
        </p:nvSpPr>
        <p:spPr>
          <a:xfrm rot="10800000">
            <a:off x="1045027" y="1269002"/>
            <a:ext cx="2340000" cy="1077681"/>
          </a:xfrm>
          <a:custGeom>
            <a:avLst/>
            <a:gdLst>
              <a:gd name="connsiteX0" fmla="*/ 2102396 w 2340000"/>
              <a:gd name="connsiteY0" fmla="*/ 1077681 h 1077681"/>
              <a:gd name="connsiteX1" fmla="*/ 237604 w 2340000"/>
              <a:gd name="connsiteY1" fmla="*/ 1077681 h 1077681"/>
              <a:gd name="connsiteX2" fmla="*/ 0 w 2340000"/>
              <a:gd name="connsiteY2" fmla="*/ 840077 h 1077681"/>
              <a:gd name="connsiteX3" fmla="*/ 0 w 2340000"/>
              <a:gd name="connsiteY3" fmla="*/ 332610 h 1077681"/>
              <a:gd name="connsiteX4" fmla="*/ 1064049 w 2340000"/>
              <a:gd name="connsiteY4" fmla="*/ 332610 h 1077681"/>
              <a:gd name="connsiteX5" fmla="*/ 1169999 w 2340000"/>
              <a:gd name="connsiteY5" fmla="*/ 0 h 1077681"/>
              <a:gd name="connsiteX6" fmla="*/ 1275950 w 2340000"/>
              <a:gd name="connsiteY6" fmla="*/ 332610 h 1077681"/>
              <a:gd name="connsiteX7" fmla="*/ 2340000 w 2340000"/>
              <a:gd name="connsiteY7" fmla="*/ 332610 h 1077681"/>
              <a:gd name="connsiteX8" fmla="*/ 2340000 w 2340000"/>
              <a:gd name="connsiteY8" fmla="*/ 840077 h 1077681"/>
              <a:gd name="connsiteX9" fmla="*/ 2102396 w 2340000"/>
              <a:gd name="connsiteY9" fmla="*/ 1077681 h 10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000" h="1077681">
                <a:moveTo>
                  <a:pt x="2102396" y="1077681"/>
                </a:moveTo>
                <a:lnTo>
                  <a:pt x="237604" y="1077681"/>
                </a:lnTo>
                <a:cubicBezTo>
                  <a:pt x="106379" y="1077681"/>
                  <a:pt x="0" y="971302"/>
                  <a:pt x="0" y="840077"/>
                </a:cubicBezTo>
                <a:lnTo>
                  <a:pt x="0" y="332610"/>
                </a:lnTo>
                <a:lnTo>
                  <a:pt x="1064049" y="332610"/>
                </a:lnTo>
                <a:lnTo>
                  <a:pt x="1169999" y="0"/>
                </a:lnTo>
                <a:lnTo>
                  <a:pt x="1275950" y="332610"/>
                </a:lnTo>
                <a:lnTo>
                  <a:pt x="2340000" y="332610"/>
                </a:lnTo>
                <a:lnTo>
                  <a:pt x="2340000" y="840077"/>
                </a:lnTo>
                <a:cubicBezTo>
                  <a:pt x="2340000" y="971302"/>
                  <a:pt x="2233621" y="1077681"/>
                  <a:pt x="2102396" y="10776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59031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4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89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手繪多邊形 90"/>
          <p:cNvSpPr/>
          <p:nvPr/>
        </p:nvSpPr>
        <p:spPr>
          <a:xfrm>
            <a:off x="3588864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手繪多邊形 91"/>
          <p:cNvSpPr/>
          <p:nvPr/>
        </p:nvSpPr>
        <p:spPr>
          <a:xfrm>
            <a:off x="3588864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手繪多邊形 93"/>
          <p:cNvSpPr/>
          <p:nvPr/>
        </p:nvSpPr>
        <p:spPr>
          <a:xfrm rot="10800000">
            <a:off x="3588864" y="1269002"/>
            <a:ext cx="2340000" cy="1077681"/>
          </a:xfrm>
          <a:custGeom>
            <a:avLst/>
            <a:gdLst>
              <a:gd name="connsiteX0" fmla="*/ 2102396 w 2340000"/>
              <a:gd name="connsiteY0" fmla="*/ 1077681 h 1077681"/>
              <a:gd name="connsiteX1" fmla="*/ 237604 w 2340000"/>
              <a:gd name="connsiteY1" fmla="*/ 1077681 h 1077681"/>
              <a:gd name="connsiteX2" fmla="*/ 0 w 2340000"/>
              <a:gd name="connsiteY2" fmla="*/ 840077 h 1077681"/>
              <a:gd name="connsiteX3" fmla="*/ 0 w 2340000"/>
              <a:gd name="connsiteY3" fmla="*/ 332610 h 1077681"/>
              <a:gd name="connsiteX4" fmla="*/ 1064049 w 2340000"/>
              <a:gd name="connsiteY4" fmla="*/ 332610 h 1077681"/>
              <a:gd name="connsiteX5" fmla="*/ 1169999 w 2340000"/>
              <a:gd name="connsiteY5" fmla="*/ 0 h 1077681"/>
              <a:gd name="connsiteX6" fmla="*/ 1275950 w 2340000"/>
              <a:gd name="connsiteY6" fmla="*/ 332610 h 1077681"/>
              <a:gd name="connsiteX7" fmla="*/ 2340000 w 2340000"/>
              <a:gd name="connsiteY7" fmla="*/ 332610 h 1077681"/>
              <a:gd name="connsiteX8" fmla="*/ 2340000 w 2340000"/>
              <a:gd name="connsiteY8" fmla="*/ 840077 h 1077681"/>
              <a:gd name="connsiteX9" fmla="*/ 2102396 w 2340000"/>
              <a:gd name="connsiteY9" fmla="*/ 1077681 h 10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000" h="1077681">
                <a:moveTo>
                  <a:pt x="2102396" y="1077681"/>
                </a:moveTo>
                <a:lnTo>
                  <a:pt x="237604" y="1077681"/>
                </a:lnTo>
                <a:cubicBezTo>
                  <a:pt x="106379" y="1077681"/>
                  <a:pt x="0" y="971302"/>
                  <a:pt x="0" y="840077"/>
                </a:cubicBezTo>
                <a:lnTo>
                  <a:pt x="0" y="332610"/>
                </a:lnTo>
                <a:lnTo>
                  <a:pt x="1064049" y="332610"/>
                </a:lnTo>
                <a:lnTo>
                  <a:pt x="1169999" y="0"/>
                </a:lnTo>
                <a:lnTo>
                  <a:pt x="1275950" y="332610"/>
                </a:lnTo>
                <a:lnTo>
                  <a:pt x="2340000" y="332610"/>
                </a:lnTo>
                <a:lnTo>
                  <a:pt x="2340000" y="840077"/>
                </a:lnTo>
                <a:cubicBezTo>
                  <a:pt x="2340000" y="971302"/>
                  <a:pt x="2233621" y="1077681"/>
                  <a:pt x="2102396" y="107768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34841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28864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28864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28864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28864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20334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93" name="手繪多邊形 92"/>
          <p:cNvSpPr/>
          <p:nvPr/>
        </p:nvSpPr>
        <p:spPr>
          <a:xfrm>
            <a:off x="3588864" y="5484178"/>
            <a:ext cx="2340000" cy="284824"/>
          </a:xfrm>
          <a:custGeom>
            <a:avLst/>
            <a:gdLst>
              <a:gd name="connsiteX0" fmla="*/ 0 w 2340000"/>
              <a:gd name="connsiteY0" fmla="*/ 0 h 284824"/>
              <a:gd name="connsiteX1" fmla="*/ 2340000 w 2340000"/>
              <a:gd name="connsiteY1" fmla="*/ 0 h 284824"/>
              <a:gd name="connsiteX2" fmla="*/ 2340000 w 2340000"/>
              <a:gd name="connsiteY2" fmla="*/ 47220 h 284824"/>
              <a:gd name="connsiteX3" fmla="*/ 2102396 w 2340000"/>
              <a:gd name="connsiteY3" fmla="*/ 284824 h 284824"/>
              <a:gd name="connsiteX4" fmla="*/ 237604 w 2340000"/>
              <a:gd name="connsiteY4" fmla="*/ 284824 h 284824"/>
              <a:gd name="connsiteX5" fmla="*/ 0 w 2340000"/>
              <a:gd name="connsiteY5" fmla="*/ 47220 h 284824"/>
              <a:gd name="connsiteX6" fmla="*/ 0 w 2340000"/>
              <a:gd name="connsiteY6" fmla="*/ 0 h 28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84824">
                <a:moveTo>
                  <a:pt x="0" y="0"/>
                </a:moveTo>
                <a:lnTo>
                  <a:pt x="2340000" y="0"/>
                </a:lnTo>
                <a:lnTo>
                  <a:pt x="2340000" y="47220"/>
                </a:lnTo>
                <a:cubicBezTo>
                  <a:pt x="2340000" y="178445"/>
                  <a:pt x="2233621" y="284824"/>
                  <a:pt x="2102396" y="284824"/>
                </a:cubicBezTo>
                <a:lnTo>
                  <a:pt x="237604" y="284824"/>
                </a:lnTo>
                <a:cubicBezTo>
                  <a:pt x="106379" y="284824"/>
                  <a:pt x="0" y="178445"/>
                  <a:pt x="0" y="472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02869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Plus</a:t>
            </a:r>
          </a:p>
        </p:txBody>
      </p:sp>
      <p:sp>
        <p:nvSpPr>
          <p:cNvPr id="95" name="手繪多邊形 94"/>
          <p:cNvSpPr/>
          <p:nvPr/>
        </p:nvSpPr>
        <p:spPr>
          <a:xfrm>
            <a:off x="6132701" y="3021929"/>
            <a:ext cx="2340000" cy="2658767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6" name="手繪多邊形 95"/>
          <p:cNvSpPr/>
          <p:nvPr/>
        </p:nvSpPr>
        <p:spPr>
          <a:xfrm>
            <a:off x="6132701" y="1863580"/>
            <a:ext cx="2340000" cy="1158348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8" name="手繪多邊形 97"/>
          <p:cNvSpPr/>
          <p:nvPr/>
        </p:nvSpPr>
        <p:spPr>
          <a:xfrm rot="10800000">
            <a:off x="6132701" y="1044002"/>
            <a:ext cx="2340000" cy="1185449"/>
          </a:xfrm>
          <a:custGeom>
            <a:avLst/>
            <a:gdLst>
              <a:gd name="connsiteX0" fmla="*/ 2102396 w 2340000"/>
              <a:gd name="connsiteY0" fmla="*/ 1077681 h 1077681"/>
              <a:gd name="connsiteX1" fmla="*/ 237604 w 2340000"/>
              <a:gd name="connsiteY1" fmla="*/ 1077681 h 1077681"/>
              <a:gd name="connsiteX2" fmla="*/ 0 w 2340000"/>
              <a:gd name="connsiteY2" fmla="*/ 840077 h 1077681"/>
              <a:gd name="connsiteX3" fmla="*/ 0 w 2340000"/>
              <a:gd name="connsiteY3" fmla="*/ 332610 h 1077681"/>
              <a:gd name="connsiteX4" fmla="*/ 1064049 w 2340000"/>
              <a:gd name="connsiteY4" fmla="*/ 332610 h 1077681"/>
              <a:gd name="connsiteX5" fmla="*/ 1169999 w 2340000"/>
              <a:gd name="connsiteY5" fmla="*/ 0 h 1077681"/>
              <a:gd name="connsiteX6" fmla="*/ 1275950 w 2340000"/>
              <a:gd name="connsiteY6" fmla="*/ 332610 h 1077681"/>
              <a:gd name="connsiteX7" fmla="*/ 2340000 w 2340000"/>
              <a:gd name="connsiteY7" fmla="*/ 332610 h 1077681"/>
              <a:gd name="connsiteX8" fmla="*/ 2340000 w 2340000"/>
              <a:gd name="connsiteY8" fmla="*/ 840077 h 1077681"/>
              <a:gd name="connsiteX9" fmla="*/ 2102396 w 2340000"/>
              <a:gd name="connsiteY9" fmla="*/ 1077681 h 10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000" h="1077681">
                <a:moveTo>
                  <a:pt x="2102396" y="1077681"/>
                </a:moveTo>
                <a:lnTo>
                  <a:pt x="237604" y="1077681"/>
                </a:lnTo>
                <a:cubicBezTo>
                  <a:pt x="106379" y="1077681"/>
                  <a:pt x="0" y="971302"/>
                  <a:pt x="0" y="840077"/>
                </a:cubicBezTo>
                <a:lnTo>
                  <a:pt x="0" y="332610"/>
                </a:lnTo>
                <a:lnTo>
                  <a:pt x="1064049" y="332610"/>
                </a:lnTo>
                <a:lnTo>
                  <a:pt x="1169999" y="0"/>
                </a:lnTo>
                <a:lnTo>
                  <a:pt x="1275950" y="332610"/>
                </a:lnTo>
                <a:lnTo>
                  <a:pt x="2340000" y="332610"/>
                </a:lnTo>
                <a:lnTo>
                  <a:pt x="2340000" y="840077"/>
                </a:lnTo>
                <a:cubicBezTo>
                  <a:pt x="2340000" y="971302"/>
                  <a:pt x="2233621" y="1077681"/>
                  <a:pt x="2102396" y="10776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78678" y="2257146"/>
            <a:ext cx="2048047" cy="553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672701" y="3231405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672701" y="3697579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09701" y="4163754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09701" y="4629928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464171" y="5096102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7" name="手繪多邊形 96"/>
          <p:cNvSpPr/>
          <p:nvPr/>
        </p:nvSpPr>
        <p:spPr>
          <a:xfrm>
            <a:off x="6132701" y="5680696"/>
            <a:ext cx="2340000" cy="313306"/>
          </a:xfrm>
          <a:custGeom>
            <a:avLst/>
            <a:gdLst>
              <a:gd name="connsiteX0" fmla="*/ 0 w 2340000"/>
              <a:gd name="connsiteY0" fmla="*/ 0 h 284824"/>
              <a:gd name="connsiteX1" fmla="*/ 2340000 w 2340000"/>
              <a:gd name="connsiteY1" fmla="*/ 0 h 284824"/>
              <a:gd name="connsiteX2" fmla="*/ 2340000 w 2340000"/>
              <a:gd name="connsiteY2" fmla="*/ 47220 h 284824"/>
              <a:gd name="connsiteX3" fmla="*/ 2102396 w 2340000"/>
              <a:gd name="connsiteY3" fmla="*/ 284824 h 284824"/>
              <a:gd name="connsiteX4" fmla="*/ 237604 w 2340000"/>
              <a:gd name="connsiteY4" fmla="*/ 284824 h 284824"/>
              <a:gd name="connsiteX5" fmla="*/ 0 w 2340000"/>
              <a:gd name="connsiteY5" fmla="*/ 47220 h 284824"/>
              <a:gd name="connsiteX6" fmla="*/ 0 w 2340000"/>
              <a:gd name="connsiteY6" fmla="*/ 0 h 28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84824">
                <a:moveTo>
                  <a:pt x="0" y="0"/>
                </a:moveTo>
                <a:lnTo>
                  <a:pt x="2340000" y="0"/>
                </a:lnTo>
                <a:lnTo>
                  <a:pt x="2340000" y="47220"/>
                </a:lnTo>
                <a:cubicBezTo>
                  <a:pt x="2340000" y="178445"/>
                  <a:pt x="2233621" y="284824"/>
                  <a:pt x="2102396" y="284824"/>
                </a:cubicBezTo>
                <a:lnTo>
                  <a:pt x="237604" y="284824"/>
                </a:lnTo>
                <a:cubicBezTo>
                  <a:pt x="106379" y="284824"/>
                  <a:pt x="0" y="178445"/>
                  <a:pt x="0" y="472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61106" y="1146656"/>
            <a:ext cx="1883190" cy="60133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99" name="手繪多邊形 98"/>
          <p:cNvSpPr/>
          <p:nvPr/>
        </p:nvSpPr>
        <p:spPr>
          <a:xfrm>
            <a:off x="8676537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手繪多邊形 99"/>
          <p:cNvSpPr/>
          <p:nvPr/>
        </p:nvSpPr>
        <p:spPr>
          <a:xfrm>
            <a:off x="8676537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2" name="手繪多邊形 101"/>
          <p:cNvSpPr/>
          <p:nvPr/>
        </p:nvSpPr>
        <p:spPr>
          <a:xfrm rot="10800000">
            <a:off x="8676537" y="1269002"/>
            <a:ext cx="2340000" cy="1077681"/>
          </a:xfrm>
          <a:custGeom>
            <a:avLst/>
            <a:gdLst>
              <a:gd name="connsiteX0" fmla="*/ 2102396 w 2340000"/>
              <a:gd name="connsiteY0" fmla="*/ 1077681 h 1077681"/>
              <a:gd name="connsiteX1" fmla="*/ 237604 w 2340000"/>
              <a:gd name="connsiteY1" fmla="*/ 1077681 h 1077681"/>
              <a:gd name="connsiteX2" fmla="*/ 0 w 2340000"/>
              <a:gd name="connsiteY2" fmla="*/ 840077 h 1077681"/>
              <a:gd name="connsiteX3" fmla="*/ 0 w 2340000"/>
              <a:gd name="connsiteY3" fmla="*/ 332610 h 1077681"/>
              <a:gd name="connsiteX4" fmla="*/ 1064049 w 2340000"/>
              <a:gd name="connsiteY4" fmla="*/ 332610 h 1077681"/>
              <a:gd name="connsiteX5" fmla="*/ 1169999 w 2340000"/>
              <a:gd name="connsiteY5" fmla="*/ 0 h 1077681"/>
              <a:gd name="connsiteX6" fmla="*/ 1275950 w 2340000"/>
              <a:gd name="connsiteY6" fmla="*/ 332610 h 1077681"/>
              <a:gd name="connsiteX7" fmla="*/ 2340000 w 2340000"/>
              <a:gd name="connsiteY7" fmla="*/ 332610 h 1077681"/>
              <a:gd name="connsiteX8" fmla="*/ 2340000 w 2340000"/>
              <a:gd name="connsiteY8" fmla="*/ 840077 h 1077681"/>
              <a:gd name="connsiteX9" fmla="*/ 2102396 w 2340000"/>
              <a:gd name="connsiteY9" fmla="*/ 1077681 h 10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000" h="1077681">
                <a:moveTo>
                  <a:pt x="2102396" y="1077681"/>
                </a:moveTo>
                <a:lnTo>
                  <a:pt x="237604" y="1077681"/>
                </a:lnTo>
                <a:cubicBezTo>
                  <a:pt x="106379" y="1077681"/>
                  <a:pt x="0" y="971302"/>
                  <a:pt x="0" y="840077"/>
                </a:cubicBezTo>
                <a:lnTo>
                  <a:pt x="0" y="332610"/>
                </a:lnTo>
                <a:lnTo>
                  <a:pt x="1064049" y="332610"/>
                </a:lnTo>
                <a:lnTo>
                  <a:pt x="1169999" y="0"/>
                </a:lnTo>
                <a:lnTo>
                  <a:pt x="1275950" y="332610"/>
                </a:lnTo>
                <a:lnTo>
                  <a:pt x="2340000" y="332610"/>
                </a:lnTo>
                <a:lnTo>
                  <a:pt x="2340000" y="840077"/>
                </a:lnTo>
                <a:cubicBezTo>
                  <a:pt x="2340000" y="971302"/>
                  <a:pt x="2233621" y="1077681"/>
                  <a:pt x="2102396" y="107768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22514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16537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16537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153537" y="410514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153537" y="452893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08007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101" name="手繪多邊形 100"/>
          <p:cNvSpPr/>
          <p:nvPr/>
        </p:nvSpPr>
        <p:spPr>
          <a:xfrm>
            <a:off x="8676537" y="5484178"/>
            <a:ext cx="2340000" cy="284824"/>
          </a:xfrm>
          <a:custGeom>
            <a:avLst/>
            <a:gdLst>
              <a:gd name="connsiteX0" fmla="*/ 0 w 2340000"/>
              <a:gd name="connsiteY0" fmla="*/ 0 h 284824"/>
              <a:gd name="connsiteX1" fmla="*/ 2340000 w 2340000"/>
              <a:gd name="connsiteY1" fmla="*/ 0 h 284824"/>
              <a:gd name="connsiteX2" fmla="*/ 2340000 w 2340000"/>
              <a:gd name="connsiteY2" fmla="*/ 47220 h 284824"/>
              <a:gd name="connsiteX3" fmla="*/ 2102396 w 2340000"/>
              <a:gd name="connsiteY3" fmla="*/ 284824 h 284824"/>
              <a:gd name="connsiteX4" fmla="*/ 237604 w 2340000"/>
              <a:gd name="connsiteY4" fmla="*/ 284824 h 284824"/>
              <a:gd name="connsiteX5" fmla="*/ 0 w 2340000"/>
              <a:gd name="connsiteY5" fmla="*/ 47220 h 284824"/>
              <a:gd name="connsiteX6" fmla="*/ 0 w 2340000"/>
              <a:gd name="connsiteY6" fmla="*/ 0 h 28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84824">
                <a:moveTo>
                  <a:pt x="0" y="0"/>
                </a:moveTo>
                <a:lnTo>
                  <a:pt x="2340000" y="0"/>
                </a:lnTo>
                <a:lnTo>
                  <a:pt x="2340000" y="47220"/>
                </a:lnTo>
                <a:cubicBezTo>
                  <a:pt x="2340000" y="178445"/>
                  <a:pt x="2233621" y="284824"/>
                  <a:pt x="2102396" y="284824"/>
                </a:cubicBezTo>
                <a:lnTo>
                  <a:pt x="237604" y="284824"/>
                </a:lnTo>
                <a:cubicBezTo>
                  <a:pt x="106379" y="284824"/>
                  <a:pt x="0" y="178445"/>
                  <a:pt x="0" y="472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90542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/>
              <a:t>Pro</a:t>
            </a:r>
            <a:endParaRPr lang="en-US" sz="3200" dirty="0" smtClean="0"/>
          </a:p>
        </p:txBody>
      </p:sp>
      <p:sp>
        <p:nvSpPr>
          <p:cNvPr id="90" name="手繪多邊形 89"/>
          <p:cNvSpPr/>
          <p:nvPr/>
        </p:nvSpPr>
        <p:spPr>
          <a:xfrm>
            <a:off x="1045026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手繪多邊形 88"/>
          <p:cNvSpPr/>
          <p:nvPr/>
        </p:nvSpPr>
        <p:spPr>
          <a:xfrm>
            <a:off x="1045026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手繪多邊形 69"/>
          <p:cNvSpPr/>
          <p:nvPr/>
        </p:nvSpPr>
        <p:spPr>
          <a:xfrm>
            <a:off x="1045026" y="5484178"/>
            <a:ext cx="2340000" cy="284824"/>
          </a:xfrm>
          <a:custGeom>
            <a:avLst/>
            <a:gdLst>
              <a:gd name="connsiteX0" fmla="*/ 0 w 2340000"/>
              <a:gd name="connsiteY0" fmla="*/ 0 h 284824"/>
              <a:gd name="connsiteX1" fmla="*/ 2340000 w 2340000"/>
              <a:gd name="connsiteY1" fmla="*/ 0 h 284824"/>
              <a:gd name="connsiteX2" fmla="*/ 2340000 w 2340000"/>
              <a:gd name="connsiteY2" fmla="*/ 47220 h 284824"/>
              <a:gd name="connsiteX3" fmla="*/ 2102396 w 2340000"/>
              <a:gd name="connsiteY3" fmla="*/ 284824 h 284824"/>
              <a:gd name="connsiteX4" fmla="*/ 237604 w 2340000"/>
              <a:gd name="connsiteY4" fmla="*/ 284824 h 284824"/>
              <a:gd name="connsiteX5" fmla="*/ 0 w 2340000"/>
              <a:gd name="connsiteY5" fmla="*/ 47220 h 284824"/>
              <a:gd name="connsiteX6" fmla="*/ 0 w 2340000"/>
              <a:gd name="connsiteY6" fmla="*/ 0 h 28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84824">
                <a:moveTo>
                  <a:pt x="0" y="0"/>
                </a:moveTo>
                <a:lnTo>
                  <a:pt x="2340000" y="0"/>
                </a:lnTo>
                <a:lnTo>
                  <a:pt x="2340000" y="47220"/>
                </a:lnTo>
                <a:cubicBezTo>
                  <a:pt x="2340000" y="178445"/>
                  <a:pt x="2233621" y="284824"/>
                  <a:pt x="2102396" y="284824"/>
                </a:cubicBezTo>
                <a:lnTo>
                  <a:pt x="237604" y="284824"/>
                </a:lnTo>
                <a:cubicBezTo>
                  <a:pt x="106379" y="284824"/>
                  <a:pt x="0" y="178445"/>
                  <a:pt x="0" y="472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91003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585026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585026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585026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585026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376496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69" name="手繪多邊形 68"/>
          <p:cNvSpPr/>
          <p:nvPr/>
        </p:nvSpPr>
        <p:spPr>
          <a:xfrm rot="10800000">
            <a:off x="1045027" y="1269002"/>
            <a:ext cx="2340000" cy="1077681"/>
          </a:xfrm>
          <a:custGeom>
            <a:avLst/>
            <a:gdLst>
              <a:gd name="connsiteX0" fmla="*/ 2102396 w 2340000"/>
              <a:gd name="connsiteY0" fmla="*/ 1077681 h 1077681"/>
              <a:gd name="connsiteX1" fmla="*/ 237604 w 2340000"/>
              <a:gd name="connsiteY1" fmla="*/ 1077681 h 1077681"/>
              <a:gd name="connsiteX2" fmla="*/ 0 w 2340000"/>
              <a:gd name="connsiteY2" fmla="*/ 840077 h 1077681"/>
              <a:gd name="connsiteX3" fmla="*/ 0 w 2340000"/>
              <a:gd name="connsiteY3" fmla="*/ 332610 h 1077681"/>
              <a:gd name="connsiteX4" fmla="*/ 1064049 w 2340000"/>
              <a:gd name="connsiteY4" fmla="*/ 332610 h 1077681"/>
              <a:gd name="connsiteX5" fmla="*/ 1169999 w 2340000"/>
              <a:gd name="connsiteY5" fmla="*/ 0 h 1077681"/>
              <a:gd name="connsiteX6" fmla="*/ 1275950 w 2340000"/>
              <a:gd name="connsiteY6" fmla="*/ 332610 h 1077681"/>
              <a:gd name="connsiteX7" fmla="*/ 2340000 w 2340000"/>
              <a:gd name="connsiteY7" fmla="*/ 332610 h 1077681"/>
              <a:gd name="connsiteX8" fmla="*/ 2340000 w 2340000"/>
              <a:gd name="connsiteY8" fmla="*/ 840077 h 1077681"/>
              <a:gd name="connsiteX9" fmla="*/ 2102396 w 2340000"/>
              <a:gd name="connsiteY9" fmla="*/ 1077681 h 10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0000" h="1077681">
                <a:moveTo>
                  <a:pt x="2102396" y="1077681"/>
                </a:moveTo>
                <a:lnTo>
                  <a:pt x="237604" y="1077681"/>
                </a:lnTo>
                <a:cubicBezTo>
                  <a:pt x="106379" y="1077681"/>
                  <a:pt x="0" y="971302"/>
                  <a:pt x="0" y="840077"/>
                </a:cubicBezTo>
                <a:lnTo>
                  <a:pt x="0" y="332610"/>
                </a:lnTo>
                <a:lnTo>
                  <a:pt x="1064049" y="332610"/>
                </a:lnTo>
                <a:lnTo>
                  <a:pt x="1169999" y="0"/>
                </a:lnTo>
                <a:lnTo>
                  <a:pt x="1275950" y="332610"/>
                </a:lnTo>
                <a:lnTo>
                  <a:pt x="2340000" y="332610"/>
                </a:lnTo>
                <a:lnTo>
                  <a:pt x="2340000" y="840077"/>
                </a:lnTo>
                <a:cubicBezTo>
                  <a:pt x="2340000" y="971302"/>
                  <a:pt x="2233621" y="1077681"/>
                  <a:pt x="2102396" y="107768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59031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Basic</a:t>
            </a:r>
          </a:p>
        </p:txBody>
      </p:sp>
      <p:sp>
        <p:nvSpPr>
          <p:cNvPr id="4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30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7296" y="1568970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5906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19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2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2"/>
                </a:solidFill>
              </a:rPr>
              <a:t>29</a:t>
            </a:r>
            <a:r>
              <a:rPr lang="en-US" sz="2000" dirty="0" smtClean="0">
                <a:solidFill>
                  <a:schemeClr val="accent2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531687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3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3"/>
                </a:solidFill>
              </a:rPr>
              <a:t>49</a:t>
            </a:r>
            <a:r>
              <a:rPr lang="en-US" sz="2000" dirty="0" smtClean="0">
                <a:solidFill>
                  <a:schemeClr val="accent3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4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4"/>
                </a:solidFill>
              </a:rPr>
              <a:t>99</a:t>
            </a:r>
            <a:r>
              <a:rPr lang="en-US" sz="2000" dirty="0" smtClean="0">
                <a:solidFill>
                  <a:schemeClr val="accent4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71905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9" name="直線接點 58"/>
          <p:cNvCxnSpPr/>
          <p:nvPr/>
        </p:nvCxnSpPr>
        <p:spPr>
          <a:xfrm>
            <a:off x="1922982" y="2129139"/>
            <a:ext cx="58409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4535225" y="2129139"/>
            <a:ext cx="58409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7072685" y="2129139"/>
            <a:ext cx="58409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9610145" y="2129139"/>
            <a:ext cx="58409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8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1089000"/>
            <a:ext cx="2340000" cy="48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7296" y="1568970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5906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19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2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2"/>
                </a:solidFill>
              </a:rPr>
              <a:t>29</a:t>
            </a:r>
            <a:r>
              <a:rPr lang="en-US" sz="2000" dirty="0" smtClean="0">
                <a:solidFill>
                  <a:schemeClr val="accent2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531687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3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3"/>
                </a:solidFill>
              </a:rPr>
              <a:t>49</a:t>
            </a:r>
            <a:r>
              <a:rPr lang="en-US" sz="2000" dirty="0" smtClean="0">
                <a:solidFill>
                  <a:schemeClr val="accent3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4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4"/>
                </a:solidFill>
              </a:rPr>
              <a:t>99</a:t>
            </a:r>
            <a:r>
              <a:rPr lang="en-US" sz="2000" dirty="0" smtClean="0">
                <a:solidFill>
                  <a:schemeClr val="accent4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71905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9" name="直線接點 58"/>
          <p:cNvCxnSpPr/>
          <p:nvPr/>
        </p:nvCxnSpPr>
        <p:spPr>
          <a:xfrm>
            <a:off x="1922982" y="2129139"/>
            <a:ext cx="58409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4535225" y="2129139"/>
            <a:ext cx="58409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7072685" y="2129139"/>
            <a:ext cx="58409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9610145" y="2129139"/>
            <a:ext cx="58409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7356000" y="851850"/>
            <a:ext cx="917461" cy="827959"/>
            <a:chOff x="7356000" y="851850"/>
            <a:chExt cx="917461" cy="827959"/>
          </a:xfrm>
        </p:grpSpPr>
        <p:sp>
          <p:nvSpPr>
            <p:cNvPr id="44" name="手繪多邊形 43"/>
            <p:cNvSpPr/>
            <p:nvPr/>
          </p:nvSpPr>
          <p:spPr>
            <a:xfrm>
              <a:off x="7356000" y="851850"/>
              <a:ext cx="720000" cy="827959"/>
            </a:xfrm>
            <a:custGeom>
              <a:avLst/>
              <a:gdLst>
                <a:gd name="connsiteX0" fmla="*/ 0 w 720000"/>
                <a:gd name="connsiteY0" fmla="*/ 0 h 827959"/>
                <a:gd name="connsiteX1" fmla="*/ 720000 w 720000"/>
                <a:gd name="connsiteY1" fmla="*/ 0 h 827959"/>
                <a:gd name="connsiteX2" fmla="*/ 720000 w 720000"/>
                <a:gd name="connsiteY2" fmla="*/ 827959 h 827959"/>
                <a:gd name="connsiteX3" fmla="*/ 360000 w 720000"/>
                <a:gd name="connsiteY3" fmla="*/ 507661 h 827959"/>
                <a:gd name="connsiteX4" fmla="*/ 0 w 720000"/>
                <a:gd name="connsiteY4" fmla="*/ 827959 h 82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827959">
                  <a:moveTo>
                    <a:pt x="0" y="0"/>
                  </a:moveTo>
                  <a:lnTo>
                    <a:pt x="720000" y="0"/>
                  </a:lnTo>
                  <a:lnTo>
                    <a:pt x="720000" y="827959"/>
                  </a:lnTo>
                  <a:lnTo>
                    <a:pt x="360000" y="507661"/>
                  </a:lnTo>
                  <a:lnTo>
                    <a:pt x="0" y="8279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>
              <a:off x="8072165" y="851850"/>
              <a:ext cx="201296" cy="237150"/>
            </a:xfrm>
            <a:prstGeom prst="rtTriangle">
              <a:avLst/>
            </a:prstGeom>
            <a:solidFill>
              <a:srgbClr val="FA1E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86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004017"/>
            <a:ext cx="2340000" cy="3764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2004018"/>
            <a:ext cx="2340000" cy="3764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0" y="2004018"/>
            <a:ext cx="2340000" cy="3764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2004018"/>
            <a:ext cx="2340000" cy="3764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264795" y="1808009"/>
            <a:ext cx="2050031" cy="1255230"/>
            <a:chOff x="1264795" y="1808009"/>
            <a:chExt cx="2050031" cy="1255230"/>
          </a:xfrm>
        </p:grpSpPr>
        <p:sp>
          <p:nvSpPr>
            <p:cNvPr id="2" name="直角三角形 1"/>
            <p:cNvSpPr/>
            <p:nvPr/>
          </p:nvSpPr>
          <p:spPr>
            <a:xfrm>
              <a:off x="3168850" y="1809000"/>
              <a:ext cx="145976" cy="195018"/>
            </a:xfrm>
            <a:prstGeom prst="rtTriangle">
              <a:avLst/>
            </a:prstGeom>
            <a:solidFill>
              <a:srgbClr val="328E8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 flipH="1">
              <a:off x="1264795" y="1809000"/>
              <a:ext cx="145976" cy="195018"/>
            </a:xfrm>
            <a:prstGeom prst="rtTriangle">
              <a:avLst/>
            </a:prstGeom>
            <a:solidFill>
              <a:srgbClr val="328E8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手繪多邊形 57"/>
            <p:cNvSpPr/>
            <p:nvPr/>
          </p:nvSpPr>
          <p:spPr>
            <a:xfrm>
              <a:off x="1410773" y="1808009"/>
              <a:ext cx="1758077" cy="1255230"/>
            </a:xfrm>
            <a:custGeom>
              <a:avLst/>
              <a:gdLst>
                <a:gd name="connsiteX0" fmla="*/ 0 w 1758077"/>
                <a:gd name="connsiteY0" fmla="*/ 748078 h 1255230"/>
                <a:gd name="connsiteX1" fmla="*/ 1758077 w 1758077"/>
                <a:gd name="connsiteY1" fmla="*/ 879428 h 1255230"/>
                <a:gd name="connsiteX2" fmla="*/ 1758077 w 1758077"/>
                <a:gd name="connsiteY2" fmla="*/ 924197 h 1255230"/>
                <a:gd name="connsiteX3" fmla="*/ 1151130 w 1758077"/>
                <a:gd name="connsiteY3" fmla="*/ 1080991 h 1255230"/>
                <a:gd name="connsiteX4" fmla="*/ 1151125 w 1758077"/>
                <a:gd name="connsiteY4" fmla="*/ 1080991 h 1255230"/>
                <a:gd name="connsiteX5" fmla="*/ 520897 w 1758077"/>
                <a:gd name="connsiteY5" fmla="*/ 1243800 h 1255230"/>
                <a:gd name="connsiteX6" fmla="*/ 418027 w 1758077"/>
                <a:gd name="connsiteY6" fmla="*/ 1255230 h 1255230"/>
                <a:gd name="connsiteX7" fmla="*/ 243788 w 1758077"/>
                <a:gd name="connsiteY7" fmla="*/ 1080991 h 1255230"/>
                <a:gd name="connsiteX8" fmla="*/ 0 w 1758077"/>
                <a:gd name="connsiteY8" fmla="*/ 837203 h 1255230"/>
                <a:gd name="connsiteX9" fmla="*/ 0 w 1758077"/>
                <a:gd name="connsiteY9" fmla="*/ 0 h 1255230"/>
                <a:gd name="connsiteX10" fmla="*/ 1758077 w 1758077"/>
                <a:gd name="connsiteY10" fmla="*/ 0 h 1255230"/>
                <a:gd name="connsiteX11" fmla="*/ 1758077 w 1758077"/>
                <a:gd name="connsiteY11" fmla="*/ 879427 h 1255230"/>
                <a:gd name="connsiteX12" fmla="*/ 0 w 1758077"/>
                <a:gd name="connsiteY12" fmla="*/ 748077 h 125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8077" h="1255230">
                  <a:moveTo>
                    <a:pt x="0" y="748078"/>
                  </a:moveTo>
                  <a:lnTo>
                    <a:pt x="1758077" y="879428"/>
                  </a:lnTo>
                  <a:lnTo>
                    <a:pt x="1758077" y="924197"/>
                  </a:lnTo>
                  <a:lnTo>
                    <a:pt x="1151130" y="1080991"/>
                  </a:lnTo>
                  <a:lnTo>
                    <a:pt x="1151125" y="1080991"/>
                  </a:lnTo>
                  <a:lnTo>
                    <a:pt x="520897" y="1243800"/>
                  </a:lnTo>
                  <a:lnTo>
                    <a:pt x="418027" y="1255230"/>
                  </a:lnTo>
                  <a:lnTo>
                    <a:pt x="243788" y="1080991"/>
                  </a:lnTo>
                  <a:lnTo>
                    <a:pt x="0" y="837203"/>
                  </a:lnTo>
                  <a:close/>
                  <a:moveTo>
                    <a:pt x="0" y="0"/>
                  </a:moveTo>
                  <a:lnTo>
                    <a:pt x="1758077" y="0"/>
                  </a:lnTo>
                  <a:lnTo>
                    <a:pt x="1758077" y="879427"/>
                  </a:lnTo>
                  <a:lnTo>
                    <a:pt x="0" y="7480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350074" y="2178843"/>
            <a:ext cx="1861861" cy="45729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800" dirty="0" smtClean="0">
                <a:solidFill>
                  <a:schemeClr val="bg1"/>
                </a:solidFill>
              </a:rPr>
              <a:t>19</a:t>
            </a:r>
            <a:r>
              <a:rPr lang="en-US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28320" y="1858861"/>
            <a:ext cx="1169313" cy="373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Basic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6339075" y="1808009"/>
            <a:ext cx="2050031" cy="1255230"/>
            <a:chOff x="6339075" y="1808009"/>
            <a:chExt cx="2050031" cy="1255230"/>
          </a:xfrm>
        </p:grpSpPr>
        <p:sp>
          <p:nvSpPr>
            <p:cNvPr id="47" name="直角三角形 46"/>
            <p:cNvSpPr/>
            <p:nvPr/>
          </p:nvSpPr>
          <p:spPr>
            <a:xfrm>
              <a:off x="8243130" y="1809000"/>
              <a:ext cx="145976" cy="195018"/>
            </a:xfrm>
            <a:prstGeom prst="rtTriangle">
              <a:avLst/>
            </a:prstGeom>
            <a:solidFill>
              <a:srgbClr val="C818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直角三角形 47"/>
            <p:cNvSpPr/>
            <p:nvPr/>
          </p:nvSpPr>
          <p:spPr>
            <a:xfrm flipH="1">
              <a:off x="6339075" y="1809000"/>
              <a:ext cx="145976" cy="195018"/>
            </a:xfrm>
            <a:prstGeom prst="rtTriangle">
              <a:avLst/>
            </a:prstGeom>
            <a:solidFill>
              <a:srgbClr val="C818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手繪多邊形 59"/>
            <p:cNvSpPr/>
            <p:nvPr/>
          </p:nvSpPr>
          <p:spPr>
            <a:xfrm>
              <a:off x="6488909" y="1808009"/>
              <a:ext cx="1758077" cy="1255230"/>
            </a:xfrm>
            <a:custGeom>
              <a:avLst/>
              <a:gdLst>
                <a:gd name="connsiteX0" fmla="*/ 0 w 1758077"/>
                <a:gd name="connsiteY0" fmla="*/ 748078 h 1255230"/>
                <a:gd name="connsiteX1" fmla="*/ 1758077 w 1758077"/>
                <a:gd name="connsiteY1" fmla="*/ 879428 h 1255230"/>
                <a:gd name="connsiteX2" fmla="*/ 1758077 w 1758077"/>
                <a:gd name="connsiteY2" fmla="*/ 924197 h 1255230"/>
                <a:gd name="connsiteX3" fmla="*/ 1151130 w 1758077"/>
                <a:gd name="connsiteY3" fmla="*/ 1080991 h 1255230"/>
                <a:gd name="connsiteX4" fmla="*/ 1151125 w 1758077"/>
                <a:gd name="connsiteY4" fmla="*/ 1080991 h 1255230"/>
                <a:gd name="connsiteX5" fmla="*/ 520897 w 1758077"/>
                <a:gd name="connsiteY5" fmla="*/ 1243800 h 1255230"/>
                <a:gd name="connsiteX6" fmla="*/ 418027 w 1758077"/>
                <a:gd name="connsiteY6" fmla="*/ 1255230 h 1255230"/>
                <a:gd name="connsiteX7" fmla="*/ 243788 w 1758077"/>
                <a:gd name="connsiteY7" fmla="*/ 1080991 h 1255230"/>
                <a:gd name="connsiteX8" fmla="*/ 0 w 1758077"/>
                <a:gd name="connsiteY8" fmla="*/ 837203 h 1255230"/>
                <a:gd name="connsiteX9" fmla="*/ 0 w 1758077"/>
                <a:gd name="connsiteY9" fmla="*/ 0 h 1255230"/>
                <a:gd name="connsiteX10" fmla="*/ 1758077 w 1758077"/>
                <a:gd name="connsiteY10" fmla="*/ 0 h 1255230"/>
                <a:gd name="connsiteX11" fmla="*/ 1758077 w 1758077"/>
                <a:gd name="connsiteY11" fmla="*/ 879427 h 1255230"/>
                <a:gd name="connsiteX12" fmla="*/ 0 w 1758077"/>
                <a:gd name="connsiteY12" fmla="*/ 748077 h 125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8077" h="1255230">
                  <a:moveTo>
                    <a:pt x="0" y="748078"/>
                  </a:moveTo>
                  <a:lnTo>
                    <a:pt x="1758077" y="879428"/>
                  </a:lnTo>
                  <a:lnTo>
                    <a:pt x="1758077" y="924197"/>
                  </a:lnTo>
                  <a:lnTo>
                    <a:pt x="1151130" y="1080991"/>
                  </a:lnTo>
                  <a:lnTo>
                    <a:pt x="1151125" y="1080991"/>
                  </a:lnTo>
                  <a:lnTo>
                    <a:pt x="520897" y="1243800"/>
                  </a:lnTo>
                  <a:lnTo>
                    <a:pt x="418027" y="1255230"/>
                  </a:lnTo>
                  <a:lnTo>
                    <a:pt x="243788" y="1080991"/>
                  </a:lnTo>
                  <a:lnTo>
                    <a:pt x="0" y="837203"/>
                  </a:lnTo>
                  <a:close/>
                  <a:moveTo>
                    <a:pt x="0" y="0"/>
                  </a:moveTo>
                  <a:lnTo>
                    <a:pt x="1758077" y="0"/>
                  </a:lnTo>
                  <a:lnTo>
                    <a:pt x="1758077" y="879427"/>
                  </a:lnTo>
                  <a:lnTo>
                    <a:pt x="0" y="7480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8876535" y="1808009"/>
            <a:ext cx="2050031" cy="1255230"/>
            <a:chOff x="8876535" y="1808009"/>
            <a:chExt cx="2050031" cy="1255230"/>
          </a:xfrm>
        </p:grpSpPr>
        <p:sp>
          <p:nvSpPr>
            <p:cNvPr id="49" name="直角三角形 48"/>
            <p:cNvSpPr/>
            <p:nvPr/>
          </p:nvSpPr>
          <p:spPr>
            <a:xfrm>
              <a:off x="10780590" y="1809000"/>
              <a:ext cx="145976" cy="195018"/>
            </a:xfrm>
            <a:prstGeom prst="rtTriangle">
              <a:avLst/>
            </a:prstGeom>
            <a:solidFill>
              <a:srgbClr val="5BA96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flipH="1">
              <a:off x="8876535" y="1809000"/>
              <a:ext cx="145976" cy="195018"/>
            </a:xfrm>
            <a:prstGeom prst="rtTriangle">
              <a:avLst/>
            </a:prstGeom>
            <a:solidFill>
              <a:srgbClr val="5BA96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手繪多邊形 60"/>
            <p:cNvSpPr/>
            <p:nvPr/>
          </p:nvSpPr>
          <p:spPr>
            <a:xfrm>
              <a:off x="9023756" y="1808009"/>
              <a:ext cx="1758077" cy="1255230"/>
            </a:xfrm>
            <a:custGeom>
              <a:avLst/>
              <a:gdLst>
                <a:gd name="connsiteX0" fmla="*/ 0 w 1758077"/>
                <a:gd name="connsiteY0" fmla="*/ 748078 h 1255230"/>
                <a:gd name="connsiteX1" fmla="*/ 1758077 w 1758077"/>
                <a:gd name="connsiteY1" fmla="*/ 879428 h 1255230"/>
                <a:gd name="connsiteX2" fmla="*/ 1758077 w 1758077"/>
                <a:gd name="connsiteY2" fmla="*/ 924197 h 1255230"/>
                <a:gd name="connsiteX3" fmla="*/ 1151130 w 1758077"/>
                <a:gd name="connsiteY3" fmla="*/ 1080991 h 1255230"/>
                <a:gd name="connsiteX4" fmla="*/ 1151125 w 1758077"/>
                <a:gd name="connsiteY4" fmla="*/ 1080991 h 1255230"/>
                <a:gd name="connsiteX5" fmla="*/ 520897 w 1758077"/>
                <a:gd name="connsiteY5" fmla="*/ 1243800 h 1255230"/>
                <a:gd name="connsiteX6" fmla="*/ 418027 w 1758077"/>
                <a:gd name="connsiteY6" fmla="*/ 1255230 h 1255230"/>
                <a:gd name="connsiteX7" fmla="*/ 243788 w 1758077"/>
                <a:gd name="connsiteY7" fmla="*/ 1080991 h 1255230"/>
                <a:gd name="connsiteX8" fmla="*/ 0 w 1758077"/>
                <a:gd name="connsiteY8" fmla="*/ 837203 h 1255230"/>
                <a:gd name="connsiteX9" fmla="*/ 0 w 1758077"/>
                <a:gd name="connsiteY9" fmla="*/ 0 h 1255230"/>
                <a:gd name="connsiteX10" fmla="*/ 1758077 w 1758077"/>
                <a:gd name="connsiteY10" fmla="*/ 0 h 1255230"/>
                <a:gd name="connsiteX11" fmla="*/ 1758077 w 1758077"/>
                <a:gd name="connsiteY11" fmla="*/ 879427 h 1255230"/>
                <a:gd name="connsiteX12" fmla="*/ 0 w 1758077"/>
                <a:gd name="connsiteY12" fmla="*/ 748077 h 125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8077" h="1255230">
                  <a:moveTo>
                    <a:pt x="0" y="748078"/>
                  </a:moveTo>
                  <a:lnTo>
                    <a:pt x="1758077" y="879428"/>
                  </a:lnTo>
                  <a:lnTo>
                    <a:pt x="1758077" y="924197"/>
                  </a:lnTo>
                  <a:lnTo>
                    <a:pt x="1151130" y="1080991"/>
                  </a:lnTo>
                  <a:lnTo>
                    <a:pt x="1151125" y="1080991"/>
                  </a:lnTo>
                  <a:lnTo>
                    <a:pt x="520897" y="1243800"/>
                  </a:lnTo>
                  <a:lnTo>
                    <a:pt x="418027" y="1255230"/>
                  </a:lnTo>
                  <a:lnTo>
                    <a:pt x="243788" y="1080991"/>
                  </a:lnTo>
                  <a:lnTo>
                    <a:pt x="0" y="837203"/>
                  </a:lnTo>
                  <a:close/>
                  <a:moveTo>
                    <a:pt x="0" y="0"/>
                  </a:moveTo>
                  <a:lnTo>
                    <a:pt x="1758077" y="0"/>
                  </a:lnTo>
                  <a:lnTo>
                    <a:pt x="1758077" y="879427"/>
                  </a:lnTo>
                  <a:lnTo>
                    <a:pt x="0" y="7480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6349511" y="215597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800" dirty="0" smtClean="0">
                <a:solidFill>
                  <a:schemeClr val="bg1"/>
                </a:solidFill>
              </a:rPr>
              <a:t>49</a:t>
            </a:r>
            <a:r>
              <a:rPr lang="en-US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15597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800" dirty="0" smtClean="0">
                <a:solidFill>
                  <a:schemeClr val="bg1"/>
                </a:solidFill>
              </a:rPr>
              <a:t>99</a:t>
            </a:r>
            <a:r>
              <a:rPr lang="en-US" dirty="0" smtClean="0">
                <a:solidFill>
                  <a:schemeClr val="bg1"/>
                </a:solidFill>
              </a:rPr>
              <a:t>.99 /mon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3801262" y="1808009"/>
            <a:ext cx="2050031" cy="1255230"/>
            <a:chOff x="3801262" y="1808009"/>
            <a:chExt cx="2050031" cy="1255230"/>
          </a:xfrm>
        </p:grpSpPr>
        <p:sp>
          <p:nvSpPr>
            <p:cNvPr id="45" name="直角三角形 44"/>
            <p:cNvSpPr/>
            <p:nvPr/>
          </p:nvSpPr>
          <p:spPr>
            <a:xfrm>
              <a:off x="5705317" y="1809000"/>
              <a:ext cx="145976" cy="195018"/>
            </a:xfrm>
            <a:prstGeom prst="rtTriangle">
              <a:avLst/>
            </a:prstGeom>
            <a:solidFill>
              <a:srgbClr val="D4A40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 flipH="1">
              <a:off x="3801262" y="1809000"/>
              <a:ext cx="145976" cy="195018"/>
            </a:xfrm>
            <a:prstGeom prst="rtTriangle">
              <a:avLst/>
            </a:prstGeom>
            <a:solidFill>
              <a:srgbClr val="D4A40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手繪多邊形 58"/>
            <p:cNvSpPr/>
            <p:nvPr/>
          </p:nvSpPr>
          <p:spPr>
            <a:xfrm>
              <a:off x="3940012" y="1808009"/>
              <a:ext cx="1758077" cy="1255230"/>
            </a:xfrm>
            <a:custGeom>
              <a:avLst/>
              <a:gdLst>
                <a:gd name="connsiteX0" fmla="*/ 0 w 1758077"/>
                <a:gd name="connsiteY0" fmla="*/ 748078 h 1255230"/>
                <a:gd name="connsiteX1" fmla="*/ 1758077 w 1758077"/>
                <a:gd name="connsiteY1" fmla="*/ 879428 h 1255230"/>
                <a:gd name="connsiteX2" fmla="*/ 1758077 w 1758077"/>
                <a:gd name="connsiteY2" fmla="*/ 924197 h 1255230"/>
                <a:gd name="connsiteX3" fmla="*/ 1151130 w 1758077"/>
                <a:gd name="connsiteY3" fmla="*/ 1080991 h 1255230"/>
                <a:gd name="connsiteX4" fmla="*/ 1151125 w 1758077"/>
                <a:gd name="connsiteY4" fmla="*/ 1080991 h 1255230"/>
                <a:gd name="connsiteX5" fmla="*/ 520897 w 1758077"/>
                <a:gd name="connsiteY5" fmla="*/ 1243800 h 1255230"/>
                <a:gd name="connsiteX6" fmla="*/ 418027 w 1758077"/>
                <a:gd name="connsiteY6" fmla="*/ 1255230 h 1255230"/>
                <a:gd name="connsiteX7" fmla="*/ 243788 w 1758077"/>
                <a:gd name="connsiteY7" fmla="*/ 1080991 h 1255230"/>
                <a:gd name="connsiteX8" fmla="*/ 0 w 1758077"/>
                <a:gd name="connsiteY8" fmla="*/ 837203 h 1255230"/>
                <a:gd name="connsiteX9" fmla="*/ 0 w 1758077"/>
                <a:gd name="connsiteY9" fmla="*/ 0 h 1255230"/>
                <a:gd name="connsiteX10" fmla="*/ 1758077 w 1758077"/>
                <a:gd name="connsiteY10" fmla="*/ 0 h 1255230"/>
                <a:gd name="connsiteX11" fmla="*/ 1758077 w 1758077"/>
                <a:gd name="connsiteY11" fmla="*/ 879427 h 1255230"/>
                <a:gd name="connsiteX12" fmla="*/ 0 w 1758077"/>
                <a:gd name="connsiteY12" fmla="*/ 748077 h 125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8077" h="1255230">
                  <a:moveTo>
                    <a:pt x="0" y="748078"/>
                  </a:moveTo>
                  <a:lnTo>
                    <a:pt x="1758077" y="879428"/>
                  </a:lnTo>
                  <a:lnTo>
                    <a:pt x="1758077" y="924197"/>
                  </a:lnTo>
                  <a:lnTo>
                    <a:pt x="1151130" y="1080991"/>
                  </a:lnTo>
                  <a:lnTo>
                    <a:pt x="1151125" y="1080991"/>
                  </a:lnTo>
                  <a:lnTo>
                    <a:pt x="520897" y="1243800"/>
                  </a:lnTo>
                  <a:lnTo>
                    <a:pt x="418027" y="1255230"/>
                  </a:lnTo>
                  <a:lnTo>
                    <a:pt x="243788" y="1080991"/>
                  </a:lnTo>
                  <a:lnTo>
                    <a:pt x="0" y="837203"/>
                  </a:lnTo>
                  <a:close/>
                  <a:moveTo>
                    <a:pt x="0" y="0"/>
                  </a:moveTo>
                  <a:lnTo>
                    <a:pt x="1758077" y="0"/>
                  </a:lnTo>
                  <a:lnTo>
                    <a:pt x="1758077" y="879427"/>
                  </a:lnTo>
                  <a:lnTo>
                    <a:pt x="0" y="7480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086018" y="1858861"/>
              <a:ext cx="1286244" cy="41071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Plus</a:t>
              </a: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6559166" y="1858861"/>
            <a:ext cx="1414868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160938" y="1858861"/>
            <a:ext cx="1286244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Pro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4191267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4191267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4191267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65" name="文字方塊 64"/>
          <p:cNvSpPr txBox="1"/>
          <p:nvPr/>
        </p:nvSpPr>
        <p:spPr>
          <a:xfrm>
            <a:off x="4191267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4191267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9506934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9506934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69" name="文字方塊 68"/>
          <p:cNvSpPr txBox="1"/>
          <p:nvPr/>
        </p:nvSpPr>
        <p:spPr>
          <a:xfrm>
            <a:off x="9506934" y="410514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9506934" y="452893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1647429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1647429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1647429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1647429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47429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grpSp>
        <p:nvGrpSpPr>
          <p:cNvPr id="76" name="群組 75"/>
          <p:cNvGrpSpPr/>
          <p:nvPr/>
        </p:nvGrpSpPr>
        <p:grpSpPr>
          <a:xfrm>
            <a:off x="1413337" y="3671823"/>
            <a:ext cx="182470" cy="376590"/>
            <a:chOff x="6067602" y="7525973"/>
            <a:chExt cx="1659867" cy="3425707"/>
          </a:xfrm>
          <a:solidFill>
            <a:schemeClr val="bg1">
              <a:lumMod val="50000"/>
            </a:schemeClr>
          </a:solidFill>
        </p:grpSpPr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 flipH="1">
            <a:off x="1406627" y="4198869"/>
            <a:ext cx="195890" cy="202290"/>
            <a:chOff x="28257052" y="18076368"/>
            <a:chExt cx="2295823" cy="2370827"/>
          </a:xfrm>
          <a:solidFill>
            <a:schemeClr val="bg1">
              <a:lumMod val="50000"/>
            </a:schemeClr>
          </a:solidFill>
        </p:grpSpPr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2" name="手繪多邊形 81"/>
          <p:cNvSpPr>
            <a:spLocks/>
          </p:cNvSpPr>
          <p:nvPr/>
        </p:nvSpPr>
        <p:spPr bwMode="auto">
          <a:xfrm>
            <a:off x="1423030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3" name="群組 82"/>
          <p:cNvGrpSpPr/>
          <p:nvPr/>
        </p:nvGrpSpPr>
        <p:grpSpPr>
          <a:xfrm flipH="1">
            <a:off x="1393140" y="5020342"/>
            <a:ext cx="216000" cy="216000"/>
            <a:chOff x="42702254" y="7386559"/>
            <a:chExt cx="2799934" cy="2793574"/>
          </a:xfrm>
          <a:solidFill>
            <a:schemeClr val="bg1">
              <a:lumMod val="50000"/>
            </a:schemeClr>
          </a:solidFill>
        </p:grpSpPr>
        <p:sp>
          <p:nvSpPr>
            <p:cNvPr id="84" name="手繪多邊形 83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 flipH="1">
            <a:off x="1403937" y="3295850"/>
            <a:ext cx="201270" cy="262690"/>
            <a:chOff x="28180364" y="7382859"/>
            <a:chExt cx="2193907" cy="2863436"/>
          </a:xfrm>
          <a:solidFill>
            <a:schemeClr val="bg1">
              <a:lumMod val="50000"/>
            </a:schemeClr>
          </a:solidFill>
        </p:grpSpPr>
        <p:sp>
          <p:nvSpPr>
            <p:cNvPr id="91" name="手繪多邊形 90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手繪多邊形 91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手繪多邊形 92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3981348" y="3671823"/>
            <a:ext cx="182470" cy="376590"/>
            <a:chOff x="6067602" y="7525973"/>
            <a:chExt cx="1659867" cy="3425707"/>
          </a:xfrm>
          <a:solidFill>
            <a:schemeClr val="bg1">
              <a:lumMod val="50000"/>
            </a:schemeClr>
          </a:solidFill>
        </p:grpSpPr>
        <p:sp>
          <p:nvSpPr>
            <p:cNvPr id="96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8" name="群組 97"/>
          <p:cNvGrpSpPr/>
          <p:nvPr/>
        </p:nvGrpSpPr>
        <p:grpSpPr>
          <a:xfrm flipH="1">
            <a:off x="3974638" y="4198869"/>
            <a:ext cx="195890" cy="202290"/>
            <a:chOff x="28257052" y="18076368"/>
            <a:chExt cx="2295823" cy="2370827"/>
          </a:xfrm>
          <a:solidFill>
            <a:schemeClr val="bg1">
              <a:lumMod val="50000"/>
            </a:schemeClr>
          </a:solidFill>
        </p:grpSpPr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1" name="手繪多邊形 100"/>
          <p:cNvSpPr>
            <a:spLocks/>
          </p:cNvSpPr>
          <p:nvPr/>
        </p:nvSpPr>
        <p:spPr bwMode="auto">
          <a:xfrm>
            <a:off x="3991041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2" name="群組 101"/>
          <p:cNvGrpSpPr/>
          <p:nvPr/>
        </p:nvGrpSpPr>
        <p:grpSpPr>
          <a:xfrm flipH="1">
            <a:off x="3961151" y="5020342"/>
            <a:ext cx="216000" cy="216000"/>
            <a:chOff x="42702254" y="7386559"/>
            <a:chExt cx="2799934" cy="2793574"/>
          </a:xfrm>
          <a:solidFill>
            <a:schemeClr val="bg1">
              <a:lumMod val="50000"/>
            </a:schemeClr>
          </a:solidFill>
        </p:grpSpPr>
        <p:sp>
          <p:nvSpPr>
            <p:cNvPr id="103" name="手繪多邊形 102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5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6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9" name="群組 108"/>
          <p:cNvGrpSpPr/>
          <p:nvPr/>
        </p:nvGrpSpPr>
        <p:grpSpPr>
          <a:xfrm flipH="1">
            <a:off x="3971948" y="3295850"/>
            <a:ext cx="201270" cy="262690"/>
            <a:chOff x="28180364" y="7382859"/>
            <a:chExt cx="2193907" cy="2863436"/>
          </a:xfrm>
          <a:solidFill>
            <a:schemeClr val="bg1">
              <a:lumMod val="50000"/>
            </a:schemeClr>
          </a:solidFill>
        </p:grpSpPr>
        <p:sp>
          <p:nvSpPr>
            <p:cNvPr id="110" name="手繪多邊形 109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1" name="手繪多邊形 110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2" name="手繪多邊形 111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3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4" name="群組 113"/>
          <p:cNvGrpSpPr/>
          <p:nvPr/>
        </p:nvGrpSpPr>
        <p:grpSpPr>
          <a:xfrm>
            <a:off x="9110155" y="3671823"/>
            <a:ext cx="182470" cy="376590"/>
            <a:chOff x="6067602" y="7525973"/>
            <a:chExt cx="1659867" cy="3425707"/>
          </a:xfrm>
          <a:solidFill>
            <a:schemeClr val="bg1">
              <a:lumMod val="50000"/>
            </a:schemeClr>
          </a:solidFill>
        </p:grpSpPr>
        <p:sp>
          <p:nvSpPr>
            <p:cNvPr id="115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6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7" name="群組 116"/>
          <p:cNvGrpSpPr/>
          <p:nvPr/>
        </p:nvGrpSpPr>
        <p:grpSpPr>
          <a:xfrm flipH="1">
            <a:off x="9103445" y="4198869"/>
            <a:ext cx="195890" cy="202290"/>
            <a:chOff x="28257052" y="18076368"/>
            <a:chExt cx="2295823" cy="2370827"/>
          </a:xfrm>
          <a:solidFill>
            <a:schemeClr val="bg1">
              <a:lumMod val="50000"/>
            </a:schemeClr>
          </a:solidFill>
        </p:grpSpPr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0" name="手繪多邊形 119"/>
          <p:cNvSpPr>
            <a:spLocks/>
          </p:cNvSpPr>
          <p:nvPr/>
        </p:nvSpPr>
        <p:spPr bwMode="auto">
          <a:xfrm>
            <a:off x="9119848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1" name="群組 120"/>
          <p:cNvGrpSpPr/>
          <p:nvPr/>
        </p:nvGrpSpPr>
        <p:grpSpPr>
          <a:xfrm flipH="1">
            <a:off x="9089958" y="5020342"/>
            <a:ext cx="216000" cy="216000"/>
            <a:chOff x="42702254" y="7386559"/>
            <a:chExt cx="2799934" cy="2793574"/>
          </a:xfrm>
          <a:solidFill>
            <a:schemeClr val="bg1">
              <a:lumMod val="50000"/>
            </a:schemeClr>
          </a:solidFill>
        </p:grpSpPr>
        <p:sp>
          <p:nvSpPr>
            <p:cNvPr id="122" name="手繪多邊形 121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3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5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6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7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 flipH="1">
            <a:off x="9100755" y="3295850"/>
            <a:ext cx="201270" cy="262690"/>
            <a:chOff x="28180364" y="7382859"/>
            <a:chExt cx="2193907" cy="2863436"/>
          </a:xfrm>
          <a:solidFill>
            <a:schemeClr val="bg1">
              <a:lumMod val="50000"/>
            </a:schemeClr>
          </a:solidFill>
        </p:grpSpPr>
        <p:sp>
          <p:nvSpPr>
            <p:cNvPr id="129" name="手繪多邊形 128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0" name="手繪多邊形 129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1" name="手繪多邊形 130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2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3" name="文字方塊 132"/>
          <p:cNvSpPr txBox="1"/>
          <p:nvPr/>
        </p:nvSpPr>
        <p:spPr>
          <a:xfrm>
            <a:off x="9503418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134" name="文字方塊 133"/>
          <p:cNvSpPr txBox="1"/>
          <p:nvPr/>
        </p:nvSpPr>
        <p:spPr>
          <a:xfrm>
            <a:off x="6721833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135" name="文字方塊 134"/>
          <p:cNvSpPr txBox="1"/>
          <p:nvPr/>
        </p:nvSpPr>
        <p:spPr>
          <a:xfrm>
            <a:off x="6721833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136" name="文字方塊 135"/>
          <p:cNvSpPr txBox="1"/>
          <p:nvPr/>
        </p:nvSpPr>
        <p:spPr>
          <a:xfrm>
            <a:off x="6721833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137" name="文字方塊 136"/>
          <p:cNvSpPr txBox="1"/>
          <p:nvPr/>
        </p:nvSpPr>
        <p:spPr>
          <a:xfrm>
            <a:off x="6721833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138" name="文字方塊 137"/>
          <p:cNvSpPr txBox="1"/>
          <p:nvPr/>
        </p:nvSpPr>
        <p:spPr>
          <a:xfrm>
            <a:off x="6721833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grpSp>
        <p:nvGrpSpPr>
          <p:cNvPr id="139" name="群組 138"/>
          <p:cNvGrpSpPr/>
          <p:nvPr/>
        </p:nvGrpSpPr>
        <p:grpSpPr>
          <a:xfrm>
            <a:off x="6487741" y="3671823"/>
            <a:ext cx="182470" cy="376590"/>
            <a:chOff x="6067602" y="7525973"/>
            <a:chExt cx="1659867" cy="3425707"/>
          </a:xfrm>
          <a:solidFill>
            <a:schemeClr val="bg1">
              <a:lumMod val="50000"/>
            </a:schemeClr>
          </a:solidFill>
        </p:grpSpPr>
        <p:sp>
          <p:nvSpPr>
            <p:cNvPr id="140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1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2" name="群組 141"/>
          <p:cNvGrpSpPr/>
          <p:nvPr/>
        </p:nvGrpSpPr>
        <p:grpSpPr>
          <a:xfrm flipH="1">
            <a:off x="6481031" y="4198869"/>
            <a:ext cx="195890" cy="202290"/>
            <a:chOff x="28257052" y="18076368"/>
            <a:chExt cx="2295823" cy="2370827"/>
          </a:xfrm>
          <a:solidFill>
            <a:schemeClr val="bg1">
              <a:lumMod val="50000"/>
            </a:schemeClr>
          </a:solidFill>
        </p:grpSpPr>
        <p:sp>
          <p:nvSpPr>
            <p:cNvPr id="14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5" name="手繪多邊形 144"/>
          <p:cNvSpPr>
            <a:spLocks/>
          </p:cNvSpPr>
          <p:nvPr/>
        </p:nvSpPr>
        <p:spPr bwMode="auto">
          <a:xfrm>
            <a:off x="6497434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6" name="群組 145"/>
          <p:cNvGrpSpPr/>
          <p:nvPr/>
        </p:nvGrpSpPr>
        <p:grpSpPr>
          <a:xfrm flipH="1">
            <a:off x="6467544" y="5020342"/>
            <a:ext cx="216000" cy="216000"/>
            <a:chOff x="42702254" y="7386559"/>
            <a:chExt cx="2799934" cy="2793574"/>
          </a:xfrm>
          <a:solidFill>
            <a:schemeClr val="bg1">
              <a:lumMod val="50000"/>
            </a:schemeClr>
          </a:solidFill>
        </p:grpSpPr>
        <p:sp>
          <p:nvSpPr>
            <p:cNvPr id="147" name="手繪多邊形 146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8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9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0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1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2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3" name="群組 152"/>
          <p:cNvGrpSpPr/>
          <p:nvPr/>
        </p:nvGrpSpPr>
        <p:grpSpPr>
          <a:xfrm flipH="1">
            <a:off x="6478341" y="3295850"/>
            <a:ext cx="201270" cy="262690"/>
            <a:chOff x="28180364" y="7382859"/>
            <a:chExt cx="2193907" cy="2863436"/>
          </a:xfrm>
          <a:solidFill>
            <a:schemeClr val="bg1">
              <a:lumMod val="50000"/>
            </a:schemeClr>
          </a:solidFill>
        </p:grpSpPr>
        <p:sp>
          <p:nvSpPr>
            <p:cNvPr id="154" name="手繪多邊形 153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5" name="手繪多邊形 154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6" name="手繪多邊形 155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7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3803246" y="215597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800" dirty="0" smtClean="0">
                <a:solidFill>
                  <a:schemeClr val="bg1"/>
                </a:solidFill>
              </a:rPr>
              <a:t>29</a:t>
            </a:r>
            <a:r>
              <a:rPr lang="en-US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15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38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004017"/>
            <a:ext cx="2340000" cy="3764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2004018"/>
            <a:ext cx="2340000" cy="3764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0" y="2004018"/>
            <a:ext cx="2340000" cy="3764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2004018"/>
            <a:ext cx="2340000" cy="3764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64795" y="1808009"/>
            <a:ext cx="2050031" cy="1255230"/>
            <a:chOff x="1264795" y="1808009"/>
            <a:chExt cx="2050031" cy="1255230"/>
          </a:xfrm>
        </p:grpSpPr>
        <p:sp>
          <p:nvSpPr>
            <p:cNvPr id="2" name="直角三角形 1"/>
            <p:cNvSpPr/>
            <p:nvPr/>
          </p:nvSpPr>
          <p:spPr>
            <a:xfrm>
              <a:off x="3168850" y="1809000"/>
              <a:ext cx="145976" cy="195018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 flipH="1">
              <a:off x="1264795" y="1809000"/>
              <a:ext cx="145976" cy="195018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手繪多邊形 57"/>
            <p:cNvSpPr/>
            <p:nvPr/>
          </p:nvSpPr>
          <p:spPr>
            <a:xfrm>
              <a:off x="1410773" y="1808009"/>
              <a:ext cx="1758077" cy="1255230"/>
            </a:xfrm>
            <a:custGeom>
              <a:avLst/>
              <a:gdLst>
                <a:gd name="connsiteX0" fmla="*/ 0 w 1758077"/>
                <a:gd name="connsiteY0" fmla="*/ 748078 h 1255230"/>
                <a:gd name="connsiteX1" fmla="*/ 1758077 w 1758077"/>
                <a:gd name="connsiteY1" fmla="*/ 879428 h 1255230"/>
                <a:gd name="connsiteX2" fmla="*/ 1758077 w 1758077"/>
                <a:gd name="connsiteY2" fmla="*/ 924197 h 1255230"/>
                <a:gd name="connsiteX3" fmla="*/ 1151130 w 1758077"/>
                <a:gd name="connsiteY3" fmla="*/ 1080991 h 1255230"/>
                <a:gd name="connsiteX4" fmla="*/ 1151125 w 1758077"/>
                <a:gd name="connsiteY4" fmla="*/ 1080991 h 1255230"/>
                <a:gd name="connsiteX5" fmla="*/ 520897 w 1758077"/>
                <a:gd name="connsiteY5" fmla="*/ 1243800 h 1255230"/>
                <a:gd name="connsiteX6" fmla="*/ 418027 w 1758077"/>
                <a:gd name="connsiteY6" fmla="*/ 1255230 h 1255230"/>
                <a:gd name="connsiteX7" fmla="*/ 243788 w 1758077"/>
                <a:gd name="connsiteY7" fmla="*/ 1080991 h 1255230"/>
                <a:gd name="connsiteX8" fmla="*/ 0 w 1758077"/>
                <a:gd name="connsiteY8" fmla="*/ 837203 h 1255230"/>
                <a:gd name="connsiteX9" fmla="*/ 0 w 1758077"/>
                <a:gd name="connsiteY9" fmla="*/ 0 h 1255230"/>
                <a:gd name="connsiteX10" fmla="*/ 1758077 w 1758077"/>
                <a:gd name="connsiteY10" fmla="*/ 0 h 1255230"/>
                <a:gd name="connsiteX11" fmla="*/ 1758077 w 1758077"/>
                <a:gd name="connsiteY11" fmla="*/ 879427 h 1255230"/>
                <a:gd name="connsiteX12" fmla="*/ 0 w 1758077"/>
                <a:gd name="connsiteY12" fmla="*/ 748077 h 125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8077" h="1255230">
                  <a:moveTo>
                    <a:pt x="0" y="748078"/>
                  </a:moveTo>
                  <a:lnTo>
                    <a:pt x="1758077" y="879428"/>
                  </a:lnTo>
                  <a:lnTo>
                    <a:pt x="1758077" y="924197"/>
                  </a:lnTo>
                  <a:lnTo>
                    <a:pt x="1151130" y="1080991"/>
                  </a:lnTo>
                  <a:lnTo>
                    <a:pt x="1151125" y="1080991"/>
                  </a:lnTo>
                  <a:lnTo>
                    <a:pt x="520897" y="1243800"/>
                  </a:lnTo>
                  <a:lnTo>
                    <a:pt x="418027" y="1255230"/>
                  </a:lnTo>
                  <a:lnTo>
                    <a:pt x="243788" y="1080991"/>
                  </a:lnTo>
                  <a:lnTo>
                    <a:pt x="0" y="837203"/>
                  </a:lnTo>
                  <a:close/>
                  <a:moveTo>
                    <a:pt x="0" y="0"/>
                  </a:moveTo>
                  <a:lnTo>
                    <a:pt x="1758077" y="0"/>
                  </a:lnTo>
                  <a:lnTo>
                    <a:pt x="1758077" y="879427"/>
                  </a:lnTo>
                  <a:lnTo>
                    <a:pt x="0" y="7480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350074" y="2247423"/>
            <a:ext cx="1861861" cy="45729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latin typeface="+mj-lt"/>
              </a:rPr>
              <a:t>$</a:t>
            </a:r>
            <a:r>
              <a:rPr lang="en-US" sz="4800" dirty="0" smtClean="0"/>
              <a:t>19</a:t>
            </a:r>
            <a:r>
              <a:rPr lang="en-US" dirty="0" smtClean="0"/>
              <a:t>.99 /mon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28320" y="1858861"/>
            <a:ext cx="1169313" cy="373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Basic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801262" y="1808009"/>
            <a:ext cx="2050031" cy="1255230"/>
            <a:chOff x="3801262" y="1808009"/>
            <a:chExt cx="2050031" cy="1255230"/>
          </a:xfrm>
        </p:grpSpPr>
        <p:sp>
          <p:nvSpPr>
            <p:cNvPr id="45" name="直角三角形 44"/>
            <p:cNvSpPr/>
            <p:nvPr/>
          </p:nvSpPr>
          <p:spPr>
            <a:xfrm>
              <a:off x="5705317" y="1809000"/>
              <a:ext cx="145976" cy="195018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 flipH="1">
              <a:off x="3801262" y="1809000"/>
              <a:ext cx="145976" cy="195018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手繪多邊形 58"/>
            <p:cNvSpPr/>
            <p:nvPr/>
          </p:nvSpPr>
          <p:spPr>
            <a:xfrm>
              <a:off x="3940012" y="1808009"/>
              <a:ext cx="1758077" cy="1255230"/>
            </a:xfrm>
            <a:custGeom>
              <a:avLst/>
              <a:gdLst>
                <a:gd name="connsiteX0" fmla="*/ 0 w 1758077"/>
                <a:gd name="connsiteY0" fmla="*/ 748078 h 1255230"/>
                <a:gd name="connsiteX1" fmla="*/ 1758077 w 1758077"/>
                <a:gd name="connsiteY1" fmla="*/ 879428 h 1255230"/>
                <a:gd name="connsiteX2" fmla="*/ 1758077 w 1758077"/>
                <a:gd name="connsiteY2" fmla="*/ 924197 h 1255230"/>
                <a:gd name="connsiteX3" fmla="*/ 1151130 w 1758077"/>
                <a:gd name="connsiteY3" fmla="*/ 1080991 h 1255230"/>
                <a:gd name="connsiteX4" fmla="*/ 1151125 w 1758077"/>
                <a:gd name="connsiteY4" fmla="*/ 1080991 h 1255230"/>
                <a:gd name="connsiteX5" fmla="*/ 520897 w 1758077"/>
                <a:gd name="connsiteY5" fmla="*/ 1243800 h 1255230"/>
                <a:gd name="connsiteX6" fmla="*/ 418027 w 1758077"/>
                <a:gd name="connsiteY6" fmla="*/ 1255230 h 1255230"/>
                <a:gd name="connsiteX7" fmla="*/ 243788 w 1758077"/>
                <a:gd name="connsiteY7" fmla="*/ 1080991 h 1255230"/>
                <a:gd name="connsiteX8" fmla="*/ 0 w 1758077"/>
                <a:gd name="connsiteY8" fmla="*/ 837203 h 1255230"/>
                <a:gd name="connsiteX9" fmla="*/ 0 w 1758077"/>
                <a:gd name="connsiteY9" fmla="*/ 0 h 1255230"/>
                <a:gd name="connsiteX10" fmla="*/ 1758077 w 1758077"/>
                <a:gd name="connsiteY10" fmla="*/ 0 h 1255230"/>
                <a:gd name="connsiteX11" fmla="*/ 1758077 w 1758077"/>
                <a:gd name="connsiteY11" fmla="*/ 879427 h 1255230"/>
                <a:gd name="connsiteX12" fmla="*/ 0 w 1758077"/>
                <a:gd name="connsiteY12" fmla="*/ 748077 h 125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8077" h="1255230">
                  <a:moveTo>
                    <a:pt x="0" y="748078"/>
                  </a:moveTo>
                  <a:lnTo>
                    <a:pt x="1758077" y="879428"/>
                  </a:lnTo>
                  <a:lnTo>
                    <a:pt x="1758077" y="924197"/>
                  </a:lnTo>
                  <a:lnTo>
                    <a:pt x="1151130" y="1080991"/>
                  </a:lnTo>
                  <a:lnTo>
                    <a:pt x="1151125" y="1080991"/>
                  </a:lnTo>
                  <a:lnTo>
                    <a:pt x="520897" y="1243800"/>
                  </a:lnTo>
                  <a:lnTo>
                    <a:pt x="418027" y="1255230"/>
                  </a:lnTo>
                  <a:lnTo>
                    <a:pt x="243788" y="1080991"/>
                  </a:lnTo>
                  <a:lnTo>
                    <a:pt x="0" y="837203"/>
                  </a:lnTo>
                  <a:close/>
                  <a:moveTo>
                    <a:pt x="0" y="0"/>
                  </a:moveTo>
                  <a:lnTo>
                    <a:pt x="1758077" y="0"/>
                  </a:lnTo>
                  <a:lnTo>
                    <a:pt x="1758077" y="879427"/>
                  </a:lnTo>
                  <a:lnTo>
                    <a:pt x="0" y="7480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339075" y="1808009"/>
            <a:ext cx="2050031" cy="1255230"/>
            <a:chOff x="6339075" y="1808009"/>
            <a:chExt cx="2050031" cy="1255230"/>
          </a:xfrm>
        </p:grpSpPr>
        <p:sp>
          <p:nvSpPr>
            <p:cNvPr id="47" name="直角三角形 46"/>
            <p:cNvSpPr/>
            <p:nvPr/>
          </p:nvSpPr>
          <p:spPr>
            <a:xfrm>
              <a:off x="8243130" y="1809000"/>
              <a:ext cx="145976" cy="195018"/>
            </a:xfrm>
            <a:prstGeom prst="rtTriangle">
              <a:avLst/>
            </a:prstGeom>
            <a:solidFill>
              <a:srgbClr val="328E8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直角三角形 47"/>
            <p:cNvSpPr/>
            <p:nvPr/>
          </p:nvSpPr>
          <p:spPr>
            <a:xfrm flipH="1">
              <a:off x="6339075" y="1809000"/>
              <a:ext cx="145976" cy="195018"/>
            </a:xfrm>
            <a:prstGeom prst="rtTriangle">
              <a:avLst/>
            </a:prstGeom>
            <a:solidFill>
              <a:srgbClr val="328E8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手繪多邊形 59"/>
            <p:cNvSpPr/>
            <p:nvPr/>
          </p:nvSpPr>
          <p:spPr>
            <a:xfrm>
              <a:off x="6488909" y="1808009"/>
              <a:ext cx="1758077" cy="1255230"/>
            </a:xfrm>
            <a:custGeom>
              <a:avLst/>
              <a:gdLst>
                <a:gd name="connsiteX0" fmla="*/ 0 w 1758077"/>
                <a:gd name="connsiteY0" fmla="*/ 748078 h 1255230"/>
                <a:gd name="connsiteX1" fmla="*/ 1758077 w 1758077"/>
                <a:gd name="connsiteY1" fmla="*/ 879428 h 1255230"/>
                <a:gd name="connsiteX2" fmla="*/ 1758077 w 1758077"/>
                <a:gd name="connsiteY2" fmla="*/ 924197 h 1255230"/>
                <a:gd name="connsiteX3" fmla="*/ 1151130 w 1758077"/>
                <a:gd name="connsiteY3" fmla="*/ 1080991 h 1255230"/>
                <a:gd name="connsiteX4" fmla="*/ 1151125 w 1758077"/>
                <a:gd name="connsiteY4" fmla="*/ 1080991 h 1255230"/>
                <a:gd name="connsiteX5" fmla="*/ 520897 w 1758077"/>
                <a:gd name="connsiteY5" fmla="*/ 1243800 h 1255230"/>
                <a:gd name="connsiteX6" fmla="*/ 418027 w 1758077"/>
                <a:gd name="connsiteY6" fmla="*/ 1255230 h 1255230"/>
                <a:gd name="connsiteX7" fmla="*/ 243788 w 1758077"/>
                <a:gd name="connsiteY7" fmla="*/ 1080991 h 1255230"/>
                <a:gd name="connsiteX8" fmla="*/ 0 w 1758077"/>
                <a:gd name="connsiteY8" fmla="*/ 837203 h 1255230"/>
                <a:gd name="connsiteX9" fmla="*/ 0 w 1758077"/>
                <a:gd name="connsiteY9" fmla="*/ 0 h 1255230"/>
                <a:gd name="connsiteX10" fmla="*/ 1758077 w 1758077"/>
                <a:gd name="connsiteY10" fmla="*/ 0 h 1255230"/>
                <a:gd name="connsiteX11" fmla="*/ 1758077 w 1758077"/>
                <a:gd name="connsiteY11" fmla="*/ 879427 h 1255230"/>
                <a:gd name="connsiteX12" fmla="*/ 0 w 1758077"/>
                <a:gd name="connsiteY12" fmla="*/ 748077 h 125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8077" h="1255230">
                  <a:moveTo>
                    <a:pt x="0" y="748078"/>
                  </a:moveTo>
                  <a:lnTo>
                    <a:pt x="1758077" y="879428"/>
                  </a:lnTo>
                  <a:lnTo>
                    <a:pt x="1758077" y="924197"/>
                  </a:lnTo>
                  <a:lnTo>
                    <a:pt x="1151130" y="1080991"/>
                  </a:lnTo>
                  <a:lnTo>
                    <a:pt x="1151125" y="1080991"/>
                  </a:lnTo>
                  <a:lnTo>
                    <a:pt x="520897" y="1243800"/>
                  </a:lnTo>
                  <a:lnTo>
                    <a:pt x="418027" y="1255230"/>
                  </a:lnTo>
                  <a:lnTo>
                    <a:pt x="243788" y="1080991"/>
                  </a:lnTo>
                  <a:lnTo>
                    <a:pt x="0" y="837203"/>
                  </a:lnTo>
                  <a:close/>
                  <a:moveTo>
                    <a:pt x="0" y="0"/>
                  </a:moveTo>
                  <a:lnTo>
                    <a:pt x="1758077" y="0"/>
                  </a:lnTo>
                  <a:lnTo>
                    <a:pt x="1758077" y="879427"/>
                  </a:lnTo>
                  <a:lnTo>
                    <a:pt x="0" y="7480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8876535" y="1808009"/>
            <a:ext cx="2050031" cy="1255230"/>
            <a:chOff x="8876535" y="1808009"/>
            <a:chExt cx="2050031" cy="1255230"/>
          </a:xfrm>
        </p:grpSpPr>
        <p:sp>
          <p:nvSpPr>
            <p:cNvPr id="49" name="直角三角形 48"/>
            <p:cNvSpPr/>
            <p:nvPr/>
          </p:nvSpPr>
          <p:spPr>
            <a:xfrm>
              <a:off x="10780590" y="1809000"/>
              <a:ext cx="145976" cy="195018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flipH="1">
              <a:off x="8876535" y="1809000"/>
              <a:ext cx="145976" cy="195018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手繪多邊形 60"/>
            <p:cNvSpPr/>
            <p:nvPr/>
          </p:nvSpPr>
          <p:spPr>
            <a:xfrm>
              <a:off x="9023756" y="1808009"/>
              <a:ext cx="1758077" cy="1255230"/>
            </a:xfrm>
            <a:custGeom>
              <a:avLst/>
              <a:gdLst>
                <a:gd name="connsiteX0" fmla="*/ 0 w 1758077"/>
                <a:gd name="connsiteY0" fmla="*/ 748078 h 1255230"/>
                <a:gd name="connsiteX1" fmla="*/ 1758077 w 1758077"/>
                <a:gd name="connsiteY1" fmla="*/ 879428 h 1255230"/>
                <a:gd name="connsiteX2" fmla="*/ 1758077 w 1758077"/>
                <a:gd name="connsiteY2" fmla="*/ 924197 h 1255230"/>
                <a:gd name="connsiteX3" fmla="*/ 1151130 w 1758077"/>
                <a:gd name="connsiteY3" fmla="*/ 1080991 h 1255230"/>
                <a:gd name="connsiteX4" fmla="*/ 1151125 w 1758077"/>
                <a:gd name="connsiteY4" fmla="*/ 1080991 h 1255230"/>
                <a:gd name="connsiteX5" fmla="*/ 520897 w 1758077"/>
                <a:gd name="connsiteY5" fmla="*/ 1243800 h 1255230"/>
                <a:gd name="connsiteX6" fmla="*/ 418027 w 1758077"/>
                <a:gd name="connsiteY6" fmla="*/ 1255230 h 1255230"/>
                <a:gd name="connsiteX7" fmla="*/ 243788 w 1758077"/>
                <a:gd name="connsiteY7" fmla="*/ 1080991 h 1255230"/>
                <a:gd name="connsiteX8" fmla="*/ 0 w 1758077"/>
                <a:gd name="connsiteY8" fmla="*/ 837203 h 1255230"/>
                <a:gd name="connsiteX9" fmla="*/ 0 w 1758077"/>
                <a:gd name="connsiteY9" fmla="*/ 0 h 1255230"/>
                <a:gd name="connsiteX10" fmla="*/ 1758077 w 1758077"/>
                <a:gd name="connsiteY10" fmla="*/ 0 h 1255230"/>
                <a:gd name="connsiteX11" fmla="*/ 1758077 w 1758077"/>
                <a:gd name="connsiteY11" fmla="*/ 879427 h 1255230"/>
                <a:gd name="connsiteX12" fmla="*/ 0 w 1758077"/>
                <a:gd name="connsiteY12" fmla="*/ 748077 h 125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8077" h="1255230">
                  <a:moveTo>
                    <a:pt x="0" y="748078"/>
                  </a:moveTo>
                  <a:lnTo>
                    <a:pt x="1758077" y="879428"/>
                  </a:lnTo>
                  <a:lnTo>
                    <a:pt x="1758077" y="924197"/>
                  </a:lnTo>
                  <a:lnTo>
                    <a:pt x="1151130" y="1080991"/>
                  </a:lnTo>
                  <a:lnTo>
                    <a:pt x="1151125" y="1080991"/>
                  </a:lnTo>
                  <a:lnTo>
                    <a:pt x="520897" y="1243800"/>
                  </a:lnTo>
                  <a:lnTo>
                    <a:pt x="418027" y="1255230"/>
                  </a:lnTo>
                  <a:lnTo>
                    <a:pt x="243788" y="1080991"/>
                  </a:lnTo>
                  <a:lnTo>
                    <a:pt x="0" y="837203"/>
                  </a:lnTo>
                  <a:close/>
                  <a:moveTo>
                    <a:pt x="0" y="0"/>
                  </a:moveTo>
                  <a:lnTo>
                    <a:pt x="1758077" y="0"/>
                  </a:lnTo>
                  <a:lnTo>
                    <a:pt x="1758077" y="879427"/>
                  </a:lnTo>
                  <a:lnTo>
                    <a:pt x="0" y="7480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3803246" y="222455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latin typeface="+mj-lt"/>
              </a:rPr>
              <a:t>$</a:t>
            </a:r>
            <a:r>
              <a:rPr lang="en-US" sz="4800" dirty="0" smtClean="0"/>
              <a:t>29</a:t>
            </a:r>
            <a:r>
              <a:rPr lang="en-US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22455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800" dirty="0" smtClean="0">
                <a:solidFill>
                  <a:schemeClr val="bg1"/>
                </a:solidFill>
              </a:rPr>
              <a:t>49</a:t>
            </a:r>
            <a:r>
              <a:rPr lang="en-US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22455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latin typeface="+mj-lt"/>
              </a:rPr>
              <a:t>$</a:t>
            </a:r>
            <a:r>
              <a:rPr lang="en-US" sz="4800" dirty="0" smtClean="0"/>
              <a:t>99</a:t>
            </a:r>
            <a:r>
              <a:rPr lang="en-US" dirty="0" smtClean="0"/>
              <a:t>.99 /mon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086018" y="1858861"/>
            <a:ext cx="1286244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559166" y="1858861"/>
            <a:ext cx="1414868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160938" y="1858861"/>
            <a:ext cx="1286244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000" dirty="0" smtClean="0"/>
              <a:t>Pro</a:t>
            </a:r>
            <a:endParaRPr lang="en-US" sz="2000" dirty="0" smtClean="0"/>
          </a:p>
        </p:txBody>
      </p:sp>
      <p:sp>
        <p:nvSpPr>
          <p:cNvPr id="62" name="文字方塊 61"/>
          <p:cNvSpPr txBox="1"/>
          <p:nvPr/>
        </p:nvSpPr>
        <p:spPr>
          <a:xfrm>
            <a:off x="4191267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4191267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4191267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65" name="文字方塊 64"/>
          <p:cNvSpPr txBox="1"/>
          <p:nvPr/>
        </p:nvSpPr>
        <p:spPr>
          <a:xfrm>
            <a:off x="4191267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4191267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9506934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9506934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69" name="文字方塊 68"/>
          <p:cNvSpPr txBox="1"/>
          <p:nvPr/>
        </p:nvSpPr>
        <p:spPr>
          <a:xfrm>
            <a:off x="9506934" y="410514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9506934" y="452893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1647429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1647429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1647429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1647429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47429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grpSp>
        <p:nvGrpSpPr>
          <p:cNvPr id="76" name="群組 75"/>
          <p:cNvGrpSpPr/>
          <p:nvPr/>
        </p:nvGrpSpPr>
        <p:grpSpPr>
          <a:xfrm>
            <a:off x="1413337" y="3671823"/>
            <a:ext cx="182470" cy="376590"/>
            <a:chOff x="6067602" y="7525973"/>
            <a:chExt cx="1659867" cy="3425707"/>
          </a:xfrm>
          <a:solidFill>
            <a:schemeClr val="bg1">
              <a:lumMod val="50000"/>
            </a:schemeClr>
          </a:solidFill>
        </p:grpSpPr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 flipH="1">
            <a:off x="1406627" y="4198869"/>
            <a:ext cx="195890" cy="202290"/>
            <a:chOff x="28257052" y="18076368"/>
            <a:chExt cx="2295823" cy="2370827"/>
          </a:xfrm>
          <a:solidFill>
            <a:schemeClr val="bg1">
              <a:lumMod val="50000"/>
            </a:schemeClr>
          </a:solidFill>
        </p:grpSpPr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2" name="手繪多邊形 81"/>
          <p:cNvSpPr>
            <a:spLocks/>
          </p:cNvSpPr>
          <p:nvPr/>
        </p:nvSpPr>
        <p:spPr bwMode="auto">
          <a:xfrm>
            <a:off x="1423030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3" name="群組 82"/>
          <p:cNvGrpSpPr/>
          <p:nvPr/>
        </p:nvGrpSpPr>
        <p:grpSpPr>
          <a:xfrm flipH="1">
            <a:off x="1393140" y="5020342"/>
            <a:ext cx="216000" cy="216000"/>
            <a:chOff x="42702254" y="7386559"/>
            <a:chExt cx="2799934" cy="2793574"/>
          </a:xfrm>
          <a:solidFill>
            <a:schemeClr val="bg1">
              <a:lumMod val="50000"/>
            </a:schemeClr>
          </a:solidFill>
        </p:grpSpPr>
        <p:sp>
          <p:nvSpPr>
            <p:cNvPr id="84" name="手繪多邊形 83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 flipH="1">
            <a:off x="1403937" y="3295850"/>
            <a:ext cx="201270" cy="262690"/>
            <a:chOff x="28180364" y="7382859"/>
            <a:chExt cx="2193907" cy="2863436"/>
          </a:xfrm>
          <a:solidFill>
            <a:schemeClr val="bg1">
              <a:lumMod val="50000"/>
            </a:schemeClr>
          </a:solidFill>
        </p:grpSpPr>
        <p:sp>
          <p:nvSpPr>
            <p:cNvPr id="91" name="手繪多邊形 90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手繪多邊形 91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手繪多邊形 92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3981348" y="3671823"/>
            <a:ext cx="182470" cy="376590"/>
            <a:chOff x="6067602" y="7525973"/>
            <a:chExt cx="1659867" cy="3425707"/>
          </a:xfrm>
          <a:solidFill>
            <a:schemeClr val="bg1">
              <a:lumMod val="50000"/>
            </a:schemeClr>
          </a:solidFill>
        </p:grpSpPr>
        <p:sp>
          <p:nvSpPr>
            <p:cNvPr id="96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8" name="群組 97"/>
          <p:cNvGrpSpPr/>
          <p:nvPr/>
        </p:nvGrpSpPr>
        <p:grpSpPr>
          <a:xfrm flipH="1">
            <a:off x="3974638" y="4198869"/>
            <a:ext cx="195890" cy="202290"/>
            <a:chOff x="28257052" y="18076368"/>
            <a:chExt cx="2295823" cy="2370827"/>
          </a:xfrm>
          <a:solidFill>
            <a:schemeClr val="bg1">
              <a:lumMod val="50000"/>
            </a:schemeClr>
          </a:solidFill>
        </p:grpSpPr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1" name="手繪多邊形 100"/>
          <p:cNvSpPr>
            <a:spLocks/>
          </p:cNvSpPr>
          <p:nvPr/>
        </p:nvSpPr>
        <p:spPr bwMode="auto">
          <a:xfrm>
            <a:off x="3991041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2" name="群組 101"/>
          <p:cNvGrpSpPr/>
          <p:nvPr/>
        </p:nvGrpSpPr>
        <p:grpSpPr>
          <a:xfrm flipH="1">
            <a:off x="3961151" y="5020342"/>
            <a:ext cx="216000" cy="216000"/>
            <a:chOff x="42702254" y="7386559"/>
            <a:chExt cx="2799934" cy="2793574"/>
          </a:xfrm>
          <a:solidFill>
            <a:schemeClr val="bg1">
              <a:lumMod val="50000"/>
            </a:schemeClr>
          </a:solidFill>
        </p:grpSpPr>
        <p:sp>
          <p:nvSpPr>
            <p:cNvPr id="103" name="手繪多邊形 102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5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6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9" name="群組 108"/>
          <p:cNvGrpSpPr/>
          <p:nvPr/>
        </p:nvGrpSpPr>
        <p:grpSpPr>
          <a:xfrm flipH="1">
            <a:off x="3971948" y="3295850"/>
            <a:ext cx="201270" cy="262690"/>
            <a:chOff x="28180364" y="7382859"/>
            <a:chExt cx="2193907" cy="2863436"/>
          </a:xfrm>
          <a:solidFill>
            <a:schemeClr val="bg1">
              <a:lumMod val="50000"/>
            </a:schemeClr>
          </a:solidFill>
        </p:grpSpPr>
        <p:sp>
          <p:nvSpPr>
            <p:cNvPr id="110" name="手繪多邊形 109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1" name="手繪多邊形 110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2" name="手繪多邊形 111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3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4" name="群組 113"/>
          <p:cNvGrpSpPr/>
          <p:nvPr/>
        </p:nvGrpSpPr>
        <p:grpSpPr>
          <a:xfrm>
            <a:off x="9110155" y="3671823"/>
            <a:ext cx="182470" cy="376590"/>
            <a:chOff x="6067602" y="7525973"/>
            <a:chExt cx="1659867" cy="3425707"/>
          </a:xfrm>
          <a:solidFill>
            <a:schemeClr val="bg1">
              <a:lumMod val="50000"/>
            </a:schemeClr>
          </a:solidFill>
        </p:grpSpPr>
        <p:sp>
          <p:nvSpPr>
            <p:cNvPr id="115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6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7" name="群組 116"/>
          <p:cNvGrpSpPr/>
          <p:nvPr/>
        </p:nvGrpSpPr>
        <p:grpSpPr>
          <a:xfrm flipH="1">
            <a:off x="9103445" y="4198869"/>
            <a:ext cx="195890" cy="202290"/>
            <a:chOff x="28257052" y="18076368"/>
            <a:chExt cx="2295823" cy="2370827"/>
          </a:xfrm>
          <a:solidFill>
            <a:schemeClr val="bg1">
              <a:lumMod val="50000"/>
            </a:schemeClr>
          </a:solidFill>
        </p:grpSpPr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0" name="手繪多邊形 119"/>
          <p:cNvSpPr>
            <a:spLocks/>
          </p:cNvSpPr>
          <p:nvPr/>
        </p:nvSpPr>
        <p:spPr bwMode="auto">
          <a:xfrm>
            <a:off x="9119848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1" name="群組 120"/>
          <p:cNvGrpSpPr/>
          <p:nvPr/>
        </p:nvGrpSpPr>
        <p:grpSpPr>
          <a:xfrm flipH="1">
            <a:off x="9089958" y="5020342"/>
            <a:ext cx="216000" cy="216000"/>
            <a:chOff x="42702254" y="7386559"/>
            <a:chExt cx="2799934" cy="2793574"/>
          </a:xfrm>
          <a:solidFill>
            <a:schemeClr val="bg1">
              <a:lumMod val="50000"/>
            </a:schemeClr>
          </a:solidFill>
        </p:grpSpPr>
        <p:sp>
          <p:nvSpPr>
            <p:cNvPr id="122" name="手繪多邊形 121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3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5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6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7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 flipH="1">
            <a:off x="9100755" y="3295850"/>
            <a:ext cx="201270" cy="262690"/>
            <a:chOff x="28180364" y="7382859"/>
            <a:chExt cx="2193907" cy="2863436"/>
          </a:xfrm>
          <a:solidFill>
            <a:schemeClr val="bg1">
              <a:lumMod val="50000"/>
            </a:schemeClr>
          </a:solidFill>
        </p:grpSpPr>
        <p:sp>
          <p:nvSpPr>
            <p:cNvPr id="129" name="手繪多邊形 128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0" name="手繪多邊形 129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1" name="手繪多邊形 130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2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3" name="文字方塊 132"/>
          <p:cNvSpPr txBox="1"/>
          <p:nvPr/>
        </p:nvSpPr>
        <p:spPr>
          <a:xfrm>
            <a:off x="9503418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134" name="文字方塊 133"/>
          <p:cNvSpPr txBox="1"/>
          <p:nvPr/>
        </p:nvSpPr>
        <p:spPr>
          <a:xfrm>
            <a:off x="6721833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10GB</a:t>
            </a:r>
          </a:p>
        </p:txBody>
      </p:sp>
      <p:sp>
        <p:nvSpPr>
          <p:cNvPr id="135" name="文字方塊 134"/>
          <p:cNvSpPr txBox="1"/>
          <p:nvPr/>
        </p:nvSpPr>
        <p:spPr>
          <a:xfrm>
            <a:off x="6721833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 User</a:t>
            </a:r>
          </a:p>
        </p:txBody>
      </p:sp>
      <p:sp>
        <p:nvSpPr>
          <p:cNvPr id="136" name="文字方塊 135"/>
          <p:cNvSpPr txBox="1"/>
          <p:nvPr/>
        </p:nvSpPr>
        <p:spPr>
          <a:xfrm>
            <a:off x="6721833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 Updates</a:t>
            </a:r>
          </a:p>
        </p:txBody>
      </p:sp>
      <p:sp>
        <p:nvSpPr>
          <p:cNvPr id="137" name="文字方塊 136"/>
          <p:cNvSpPr txBox="1"/>
          <p:nvPr/>
        </p:nvSpPr>
        <p:spPr>
          <a:xfrm>
            <a:off x="6721833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100 Pages</a:t>
            </a:r>
          </a:p>
        </p:txBody>
      </p:sp>
      <p:sp>
        <p:nvSpPr>
          <p:cNvPr id="138" name="文字方塊 137"/>
          <p:cNvSpPr txBox="1"/>
          <p:nvPr/>
        </p:nvSpPr>
        <p:spPr>
          <a:xfrm>
            <a:off x="6721833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24h Support</a:t>
            </a:r>
          </a:p>
        </p:txBody>
      </p:sp>
      <p:grpSp>
        <p:nvGrpSpPr>
          <p:cNvPr id="139" name="群組 138"/>
          <p:cNvGrpSpPr/>
          <p:nvPr/>
        </p:nvGrpSpPr>
        <p:grpSpPr>
          <a:xfrm>
            <a:off x="6487741" y="3671823"/>
            <a:ext cx="182470" cy="376590"/>
            <a:chOff x="6067602" y="7525973"/>
            <a:chExt cx="1659867" cy="3425707"/>
          </a:xfrm>
          <a:solidFill>
            <a:schemeClr val="accent1"/>
          </a:solidFill>
        </p:grpSpPr>
        <p:sp>
          <p:nvSpPr>
            <p:cNvPr id="140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41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42" name="群組 141"/>
          <p:cNvGrpSpPr/>
          <p:nvPr/>
        </p:nvGrpSpPr>
        <p:grpSpPr>
          <a:xfrm flipH="1">
            <a:off x="6481031" y="4198869"/>
            <a:ext cx="195890" cy="202290"/>
            <a:chOff x="28257052" y="18076368"/>
            <a:chExt cx="2295823" cy="2370827"/>
          </a:xfrm>
          <a:solidFill>
            <a:schemeClr val="accent1"/>
          </a:solidFill>
        </p:grpSpPr>
        <p:sp>
          <p:nvSpPr>
            <p:cNvPr id="14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4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45" name="手繪多邊形 144"/>
          <p:cNvSpPr>
            <a:spLocks/>
          </p:cNvSpPr>
          <p:nvPr/>
        </p:nvSpPr>
        <p:spPr bwMode="auto">
          <a:xfrm>
            <a:off x="6497434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accent1"/>
              </a:solidFill>
            </a:endParaRPr>
          </a:p>
        </p:txBody>
      </p:sp>
      <p:grpSp>
        <p:nvGrpSpPr>
          <p:cNvPr id="146" name="群組 145"/>
          <p:cNvGrpSpPr/>
          <p:nvPr/>
        </p:nvGrpSpPr>
        <p:grpSpPr>
          <a:xfrm flipH="1">
            <a:off x="6467544" y="5020342"/>
            <a:ext cx="216000" cy="216000"/>
            <a:chOff x="42702254" y="7386559"/>
            <a:chExt cx="2799934" cy="2793574"/>
          </a:xfrm>
          <a:solidFill>
            <a:schemeClr val="accent1"/>
          </a:solidFill>
        </p:grpSpPr>
        <p:sp>
          <p:nvSpPr>
            <p:cNvPr id="147" name="手繪多邊形 146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48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49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50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51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52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53" name="群組 152"/>
          <p:cNvGrpSpPr/>
          <p:nvPr/>
        </p:nvGrpSpPr>
        <p:grpSpPr>
          <a:xfrm flipH="1">
            <a:off x="6478341" y="3295850"/>
            <a:ext cx="201270" cy="262690"/>
            <a:chOff x="28180364" y="7382859"/>
            <a:chExt cx="2193907" cy="2863436"/>
          </a:xfrm>
          <a:solidFill>
            <a:schemeClr val="accent1"/>
          </a:solidFill>
        </p:grpSpPr>
        <p:sp>
          <p:nvSpPr>
            <p:cNvPr id="154" name="手繪多邊形 153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55" name="手繪多邊形 154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56" name="手繪多邊形 155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57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5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71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9810" y="274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手繪多邊形 55"/>
          <p:cNvSpPr/>
          <p:nvPr/>
        </p:nvSpPr>
        <p:spPr>
          <a:xfrm>
            <a:off x="1119810" y="1343926"/>
            <a:ext cx="2340000" cy="710046"/>
          </a:xfrm>
          <a:custGeom>
            <a:avLst/>
            <a:gdLst>
              <a:gd name="connsiteX0" fmla="*/ 0 w 1964790"/>
              <a:gd name="connsiteY0" fmla="*/ 0 h 710046"/>
              <a:gd name="connsiteX1" fmla="*/ 1964790 w 1964790"/>
              <a:gd name="connsiteY1" fmla="*/ 0 h 710046"/>
              <a:gd name="connsiteX2" fmla="*/ 1964790 w 1964790"/>
              <a:gd name="connsiteY2" fmla="*/ 445555 h 710046"/>
              <a:gd name="connsiteX3" fmla="*/ 0 w 1964790"/>
              <a:gd name="connsiteY3" fmla="*/ 710046 h 710046"/>
              <a:gd name="connsiteX4" fmla="*/ 0 w 1964790"/>
              <a:gd name="connsiteY4" fmla="*/ 0 h 7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710046">
                <a:moveTo>
                  <a:pt x="0" y="0"/>
                </a:moveTo>
                <a:lnTo>
                  <a:pt x="1964790" y="0"/>
                </a:lnTo>
                <a:lnTo>
                  <a:pt x="1964790" y="445555"/>
                </a:lnTo>
                <a:lnTo>
                  <a:pt x="0" y="710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手繪多邊形 39"/>
          <p:cNvSpPr/>
          <p:nvPr/>
        </p:nvSpPr>
        <p:spPr>
          <a:xfrm>
            <a:off x="1119810" y="1789481"/>
            <a:ext cx="2340000" cy="951422"/>
          </a:xfrm>
          <a:custGeom>
            <a:avLst/>
            <a:gdLst>
              <a:gd name="connsiteX0" fmla="*/ 1964790 w 1964790"/>
              <a:gd name="connsiteY0" fmla="*/ 0 h 951422"/>
              <a:gd name="connsiteX1" fmla="*/ 1964790 w 1964790"/>
              <a:gd name="connsiteY1" fmla="*/ 951422 h 951422"/>
              <a:gd name="connsiteX2" fmla="*/ 0 w 1964790"/>
              <a:gd name="connsiteY2" fmla="*/ 951422 h 951422"/>
              <a:gd name="connsiteX3" fmla="*/ 0 w 1964790"/>
              <a:gd name="connsiteY3" fmla="*/ 264491 h 951422"/>
              <a:gd name="connsiteX4" fmla="*/ 1964790 w 1964790"/>
              <a:gd name="connsiteY4" fmla="*/ 0 h 9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951422">
                <a:moveTo>
                  <a:pt x="1964790" y="0"/>
                </a:moveTo>
                <a:lnTo>
                  <a:pt x="1964790" y="951422"/>
                </a:lnTo>
                <a:lnTo>
                  <a:pt x="0" y="951422"/>
                </a:lnTo>
                <a:lnTo>
                  <a:pt x="0" y="264491"/>
                </a:lnTo>
                <a:lnTo>
                  <a:pt x="196479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35685" y="136185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58" name="矩形 57"/>
          <p:cNvSpPr/>
          <p:nvPr/>
        </p:nvSpPr>
        <p:spPr>
          <a:xfrm>
            <a:off x="3657270" y="274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手繪多邊形 58"/>
          <p:cNvSpPr/>
          <p:nvPr/>
        </p:nvSpPr>
        <p:spPr>
          <a:xfrm>
            <a:off x="3657270" y="1343926"/>
            <a:ext cx="2340000" cy="710046"/>
          </a:xfrm>
          <a:custGeom>
            <a:avLst/>
            <a:gdLst>
              <a:gd name="connsiteX0" fmla="*/ 0 w 1964790"/>
              <a:gd name="connsiteY0" fmla="*/ 0 h 710046"/>
              <a:gd name="connsiteX1" fmla="*/ 1964790 w 1964790"/>
              <a:gd name="connsiteY1" fmla="*/ 0 h 710046"/>
              <a:gd name="connsiteX2" fmla="*/ 1964790 w 1964790"/>
              <a:gd name="connsiteY2" fmla="*/ 445555 h 710046"/>
              <a:gd name="connsiteX3" fmla="*/ 0 w 1964790"/>
              <a:gd name="connsiteY3" fmla="*/ 710046 h 710046"/>
              <a:gd name="connsiteX4" fmla="*/ 0 w 1964790"/>
              <a:gd name="connsiteY4" fmla="*/ 0 h 7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710046">
                <a:moveTo>
                  <a:pt x="0" y="0"/>
                </a:moveTo>
                <a:lnTo>
                  <a:pt x="1964790" y="0"/>
                </a:lnTo>
                <a:lnTo>
                  <a:pt x="1964790" y="445555"/>
                </a:lnTo>
                <a:lnTo>
                  <a:pt x="0" y="710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手繪多邊形 59"/>
          <p:cNvSpPr/>
          <p:nvPr/>
        </p:nvSpPr>
        <p:spPr>
          <a:xfrm>
            <a:off x="3657270" y="1789481"/>
            <a:ext cx="2340000" cy="951422"/>
          </a:xfrm>
          <a:custGeom>
            <a:avLst/>
            <a:gdLst>
              <a:gd name="connsiteX0" fmla="*/ 1964790 w 1964790"/>
              <a:gd name="connsiteY0" fmla="*/ 0 h 951422"/>
              <a:gd name="connsiteX1" fmla="*/ 1964790 w 1964790"/>
              <a:gd name="connsiteY1" fmla="*/ 951422 h 951422"/>
              <a:gd name="connsiteX2" fmla="*/ 0 w 1964790"/>
              <a:gd name="connsiteY2" fmla="*/ 951422 h 951422"/>
              <a:gd name="connsiteX3" fmla="*/ 0 w 1964790"/>
              <a:gd name="connsiteY3" fmla="*/ 264491 h 951422"/>
              <a:gd name="connsiteX4" fmla="*/ 1964790 w 1964790"/>
              <a:gd name="connsiteY4" fmla="*/ 0 h 9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951422">
                <a:moveTo>
                  <a:pt x="1964790" y="0"/>
                </a:moveTo>
                <a:lnTo>
                  <a:pt x="1964790" y="951422"/>
                </a:lnTo>
                <a:lnTo>
                  <a:pt x="0" y="951422"/>
                </a:lnTo>
                <a:lnTo>
                  <a:pt x="0" y="264491"/>
                </a:lnTo>
                <a:lnTo>
                  <a:pt x="196479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3873145" y="136185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63" name="矩形 62"/>
          <p:cNvSpPr/>
          <p:nvPr/>
        </p:nvSpPr>
        <p:spPr>
          <a:xfrm>
            <a:off x="6194730" y="274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手繪多邊形 63"/>
          <p:cNvSpPr/>
          <p:nvPr/>
        </p:nvSpPr>
        <p:spPr>
          <a:xfrm>
            <a:off x="6194730" y="1343926"/>
            <a:ext cx="2340000" cy="710046"/>
          </a:xfrm>
          <a:custGeom>
            <a:avLst/>
            <a:gdLst>
              <a:gd name="connsiteX0" fmla="*/ 0 w 1964790"/>
              <a:gd name="connsiteY0" fmla="*/ 0 h 710046"/>
              <a:gd name="connsiteX1" fmla="*/ 1964790 w 1964790"/>
              <a:gd name="connsiteY1" fmla="*/ 0 h 710046"/>
              <a:gd name="connsiteX2" fmla="*/ 1964790 w 1964790"/>
              <a:gd name="connsiteY2" fmla="*/ 445555 h 710046"/>
              <a:gd name="connsiteX3" fmla="*/ 0 w 1964790"/>
              <a:gd name="connsiteY3" fmla="*/ 710046 h 710046"/>
              <a:gd name="connsiteX4" fmla="*/ 0 w 1964790"/>
              <a:gd name="connsiteY4" fmla="*/ 0 h 7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710046">
                <a:moveTo>
                  <a:pt x="0" y="0"/>
                </a:moveTo>
                <a:lnTo>
                  <a:pt x="1964790" y="0"/>
                </a:lnTo>
                <a:lnTo>
                  <a:pt x="1964790" y="445555"/>
                </a:lnTo>
                <a:lnTo>
                  <a:pt x="0" y="710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手繪多邊形 64"/>
          <p:cNvSpPr/>
          <p:nvPr/>
        </p:nvSpPr>
        <p:spPr>
          <a:xfrm>
            <a:off x="6194730" y="1789481"/>
            <a:ext cx="2340000" cy="951422"/>
          </a:xfrm>
          <a:custGeom>
            <a:avLst/>
            <a:gdLst>
              <a:gd name="connsiteX0" fmla="*/ 1964790 w 1964790"/>
              <a:gd name="connsiteY0" fmla="*/ 0 h 951422"/>
              <a:gd name="connsiteX1" fmla="*/ 1964790 w 1964790"/>
              <a:gd name="connsiteY1" fmla="*/ 951422 h 951422"/>
              <a:gd name="connsiteX2" fmla="*/ 0 w 1964790"/>
              <a:gd name="connsiteY2" fmla="*/ 951422 h 951422"/>
              <a:gd name="connsiteX3" fmla="*/ 0 w 1964790"/>
              <a:gd name="connsiteY3" fmla="*/ 264491 h 951422"/>
              <a:gd name="connsiteX4" fmla="*/ 1964790 w 1964790"/>
              <a:gd name="connsiteY4" fmla="*/ 0 h 9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951422">
                <a:moveTo>
                  <a:pt x="1964790" y="0"/>
                </a:moveTo>
                <a:lnTo>
                  <a:pt x="1964790" y="951422"/>
                </a:lnTo>
                <a:lnTo>
                  <a:pt x="0" y="951422"/>
                </a:lnTo>
                <a:lnTo>
                  <a:pt x="0" y="264491"/>
                </a:lnTo>
                <a:lnTo>
                  <a:pt x="196479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6325005" y="1361859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68" name="矩形 67"/>
          <p:cNvSpPr/>
          <p:nvPr/>
        </p:nvSpPr>
        <p:spPr>
          <a:xfrm>
            <a:off x="8732190" y="274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手繪多邊形 68"/>
          <p:cNvSpPr/>
          <p:nvPr/>
        </p:nvSpPr>
        <p:spPr>
          <a:xfrm>
            <a:off x="8732190" y="1343926"/>
            <a:ext cx="2340000" cy="710046"/>
          </a:xfrm>
          <a:custGeom>
            <a:avLst/>
            <a:gdLst>
              <a:gd name="connsiteX0" fmla="*/ 0 w 1964790"/>
              <a:gd name="connsiteY0" fmla="*/ 0 h 710046"/>
              <a:gd name="connsiteX1" fmla="*/ 1964790 w 1964790"/>
              <a:gd name="connsiteY1" fmla="*/ 0 h 710046"/>
              <a:gd name="connsiteX2" fmla="*/ 1964790 w 1964790"/>
              <a:gd name="connsiteY2" fmla="*/ 445555 h 710046"/>
              <a:gd name="connsiteX3" fmla="*/ 0 w 1964790"/>
              <a:gd name="connsiteY3" fmla="*/ 710046 h 710046"/>
              <a:gd name="connsiteX4" fmla="*/ 0 w 1964790"/>
              <a:gd name="connsiteY4" fmla="*/ 0 h 7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710046">
                <a:moveTo>
                  <a:pt x="0" y="0"/>
                </a:moveTo>
                <a:lnTo>
                  <a:pt x="1964790" y="0"/>
                </a:lnTo>
                <a:lnTo>
                  <a:pt x="1964790" y="445555"/>
                </a:lnTo>
                <a:lnTo>
                  <a:pt x="0" y="710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手繪多邊形 69"/>
          <p:cNvSpPr/>
          <p:nvPr/>
        </p:nvSpPr>
        <p:spPr>
          <a:xfrm>
            <a:off x="8732190" y="1789481"/>
            <a:ext cx="2340000" cy="951422"/>
          </a:xfrm>
          <a:custGeom>
            <a:avLst/>
            <a:gdLst>
              <a:gd name="connsiteX0" fmla="*/ 1964790 w 1964790"/>
              <a:gd name="connsiteY0" fmla="*/ 0 h 951422"/>
              <a:gd name="connsiteX1" fmla="*/ 1964790 w 1964790"/>
              <a:gd name="connsiteY1" fmla="*/ 951422 h 951422"/>
              <a:gd name="connsiteX2" fmla="*/ 0 w 1964790"/>
              <a:gd name="connsiteY2" fmla="*/ 951422 h 951422"/>
              <a:gd name="connsiteX3" fmla="*/ 0 w 1964790"/>
              <a:gd name="connsiteY3" fmla="*/ 264491 h 951422"/>
              <a:gd name="connsiteX4" fmla="*/ 1964790 w 1964790"/>
              <a:gd name="connsiteY4" fmla="*/ 0 h 9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951422">
                <a:moveTo>
                  <a:pt x="1964790" y="0"/>
                </a:moveTo>
                <a:lnTo>
                  <a:pt x="1964790" y="951422"/>
                </a:lnTo>
                <a:lnTo>
                  <a:pt x="0" y="951422"/>
                </a:lnTo>
                <a:lnTo>
                  <a:pt x="0" y="264491"/>
                </a:lnTo>
                <a:lnTo>
                  <a:pt x="196479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8948065" y="136185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56981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380324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349511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889577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</p:spTree>
    <p:extLst>
      <p:ext uri="{BB962C8B-B14F-4D97-AF65-F5344CB8AC3E}">
        <p14:creationId xmlns:p14="http://schemas.microsoft.com/office/powerpoint/2010/main" val="5054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568969"/>
            <a:ext cx="2340000" cy="56842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568969"/>
            <a:ext cx="2340000" cy="56842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1568969"/>
            <a:ext cx="2340000" cy="56842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7296" y="1568970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568969"/>
            <a:ext cx="2340000" cy="56842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5906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</a:rPr>
              <a:t>Pro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19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2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2"/>
                </a:solidFill>
              </a:rPr>
              <a:t>29</a:t>
            </a:r>
            <a:r>
              <a:rPr lang="en-US" sz="2000" dirty="0" smtClean="0">
                <a:solidFill>
                  <a:schemeClr val="accent2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531687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3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3"/>
                </a:solidFill>
              </a:rPr>
              <a:t>49</a:t>
            </a:r>
            <a:r>
              <a:rPr lang="en-US" sz="2000" dirty="0" smtClean="0">
                <a:solidFill>
                  <a:schemeClr val="accent3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4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4"/>
                </a:solidFill>
              </a:rPr>
              <a:t>99</a:t>
            </a:r>
            <a:r>
              <a:rPr lang="en-US" sz="2000" dirty="0" smtClean="0">
                <a:solidFill>
                  <a:schemeClr val="accent4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71905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Basic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242667" y="329472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242667" y="558900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3854910" y="329472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3854910" y="558900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6392370" y="329472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6392370" y="558900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929830" y="329472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8929830" y="558900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7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568969"/>
            <a:ext cx="2340000" cy="5684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568969"/>
            <a:ext cx="2340000" cy="5684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1568969"/>
            <a:ext cx="2340000" cy="56842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7296" y="1568970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568969"/>
            <a:ext cx="2340000" cy="5684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5906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</a:rPr>
              <a:t>Pro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531687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49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71905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Basic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242667" y="329472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242667" y="558900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3854910" y="329472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3854910" y="558900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6392370" y="329472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6392370" y="558900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8929830" y="329472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8929830" y="5589000"/>
            <a:ext cx="19447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28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手繪多邊形 46"/>
          <p:cNvSpPr/>
          <p:nvPr/>
        </p:nvSpPr>
        <p:spPr>
          <a:xfrm>
            <a:off x="111981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手繪多邊形 44"/>
          <p:cNvSpPr/>
          <p:nvPr/>
        </p:nvSpPr>
        <p:spPr>
          <a:xfrm>
            <a:off x="111981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365727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365727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手繪多邊形 49"/>
          <p:cNvSpPr/>
          <p:nvPr/>
        </p:nvSpPr>
        <p:spPr>
          <a:xfrm>
            <a:off x="619473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619473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手繪多邊形 51"/>
          <p:cNvSpPr/>
          <p:nvPr/>
        </p:nvSpPr>
        <p:spPr>
          <a:xfrm>
            <a:off x="873219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手繪多邊形 52"/>
          <p:cNvSpPr/>
          <p:nvPr/>
        </p:nvSpPr>
        <p:spPr>
          <a:xfrm>
            <a:off x="873219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3568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387314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325005" y="1407579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894806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5698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380324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34951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889577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</p:spTree>
    <p:extLst>
      <p:ext uri="{BB962C8B-B14F-4D97-AF65-F5344CB8AC3E}">
        <p14:creationId xmlns:p14="http://schemas.microsoft.com/office/powerpoint/2010/main" val="6693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手繪多邊形 46"/>
          <p:cNvSpPr/>
          <p:nvPr/>
        </p:nvSpPr>
        <p:spPr>
          <a:xfrm>
            <a:off x="111981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手繪多邊形 44"/>
          <p:cNvSpPr/>
          <p:nvPr/>
        </p:nvSpPr>
        <p:spPr>
          <a:xfrm>
            <a:off x="111981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365727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365727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手繪多邊形 51"/>
          <p:cNvSpPr/>
          <p:nvPr/>
        </p:nvSpPr>
        <p:spPr>
          <a:xfrm>
            <a:off x="873219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手繪多邊形 52"/>
          <p:cNvSpPr/>
          <p:nvPr/>
        </p:nvSpPr>
        <p:spPr>
          <a:xfrm>
            <a:off x="873219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3568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Basic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387314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Plus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894806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/>
              <a:t>Pro</a:t>
            </a:r>
            <a:endParaRPr lang="en-US" sz="3200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125698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380324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889577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0" name="手繪多邊形 49"/>
          <p:cNvSpPr/>
          <p:nvPr/>
        </p:nvSpPr>
        <p:spPr>
          <a:xfrm>
            <a:off x="6194730" y="1122673"/>
            <a:ext cx="2340000" cy="2120081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6194730" y="2377635"/>
            <a:ext cx="2340000" cy="361262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6325005" y="1192690"/>
            <a:ext cx="1883190" cy="601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349511" y="1866804"/>
            <a:ext cx="2048047" cy="5533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734730" y="2972649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6734730" y="3549724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671730" y="4126800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6671730" y="4703875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526200" y="5280951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</p:spTree>
    <p:extLst>
      <p:ext uri="{BB962C8B-B14F-4D97-AF65-F5344CB8AC3E}">
        <p14:creationId xmlns:p14="http://schemas.microsoft.com/office/powerpoint/2010/main" val="35851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手繪多邊形 46"/>
          <p:cNvSpPr/>
          <p:nvPr/>
        </p:nvSpPr>
        <p:spPr>
          <a:xfrm>
            <a:off x="3807561" y="1343927"/>
            <a:ext cx="2163476" cy="1396976"/>
          </a:xfrm>
          <a:custGeom>
            <a:avLst/>
            <a:gdLst>
              <a:gd name="connsiteX0" fmla="*/ 0 w 2124125"/>
              <a:gd name="connsiteY0" fmla="*/ 0 h 1396976"/>
              <a:gd name="connsiteX1" fmla="*/ 2124125 w 2124125"/>
              <a:gd name="connsiteY1" fmla="*/ 0 h 1396976"/>
              <a:gd name="connsiteX2" fmla="*/ 2124125 w 2124125"/>
              <a:gd name="connsiteY2" fmla="*/ 1396976 h 1396976"/>
              <a:gd name="connsiteX3" fmla="*/ 275323 w 2124125"/>
              <a:gd name="connsiteY3" fmla="*/ 1396976 h 1396976"/>
              <a:gd name="connsiteX4" fmla="*/ 0 w 2124125"/>
              <a:gd name="connsiteY4" fmla="*/ 1121653 h 1396976"/>
              <a:gd name="connsiteX5" fmla="*/ 0 w 2124125"/>
              <a:gd name="connsiteY5" fmla="*/ 0 h 139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125" h="1396976">
                <a:moveTo>
                  <a:pt x="0" y="0"/>
                </a:moveTo>
                <a:lnTo>
                  <a:pt x="2124125" y="0"/>
                </a:lnTo>
                <a:lnTo>
                  <a:pt x="2124125" y="1396976"/>
                </a:lnTo>
                <a:lnTo>
                  <a:pt x="275323" y="1396976"/>
                </a:lnTo>
                <a:lnTo>
                  <a:pt x="0" y="112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3635351" y="1343927"/>
            <a:ext cx="2340000" cy="4425074"/>
          </a:xfrm>
          <a:custGeom>
            <a:avLst/>
            <a:gdLst>
              <a:gd name="connsiteX0" fmla="*/ 0 w 2340000"/>
              <a:gd name="connsiteY0" fmla="*/ 0 h 4425074"/>
              <a:gd name="connsiteX1" fmla="*/ 215875 w 2340000"/>
              <a:gd name="connsiteY1" fmla="*/ 0 h 4425074"/>
              <a:gd name="connsiteX2" fmla="*/ 215875 w 2340000"/>
              <a:gd name="connsiteY2" fmla="*/ 1121653 h 4425074"/>
              <a:gd name="connsiteX3" fmla="*/ 491198 w 2340000"/>
              <a:gd name="connsiteY3" fmla="*/ 1396976 h 4425074"/>
              <a:gd name="connsiteX4" fmla="*/ 2340000 w 2340000"/>
              <a:gd name="connsiteY4" fmla="*/ 1396976 h 4425074"/>
              <a:gd name="connsiteX5" fmla="*/ 2340000 w 2340000"/>
              <a:gd name="connsiteY5" fmla="*/ 4425074 h 4425074"/>
              <a:gd name="connsiteX6" fmla="*/ 0 w 2340000"/>
              <a:gd name="connsiteY6" fmla="*/ 4425074 h 4425074"/>
              <a:gd name="connsiteX7" fmla="*/ 0 w 2340000"/>
              <a:gd name="connsiteY7" fmla="*/ 0 h 442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4425074">
                <a:moveTo>
                  <a:pt x="0" y="0"/>
                </a:moveTo>
                <a:lnTo>
                  <a:pt x="215875" y="0"/>
                </a:lnTo>
                <a:lnTo>
                  <a:pt x="215875" y="1121653"/>
                </a:lnTo>
                <a:lnTo>
                  <a:pt x="491198" y="1396976"/>
                </a:lnTo>
                <a:lnTo>
                  <a:pt x="2340000" y="1396976"/>
                </a:lnTo>
                <a:lnTo>
                  <a:pt x="2340000" y="4425074"/>
                </a:lnTo>
                <a:lnTo>
                  <a:pt x="0" y="44250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6349511" y="1343927"/>
            <a:ext cx="2163476" cy="1396976"/>
          </a:xfrm>
          <a:custGeom>
            <a:avLst/>
            <a:gdLst>
              <a:gd name="connsiteX0" fmla="*/ 0 w 2124125"/>
              <a:gd name="connsiteY0" fmla="*/ 0 h 1396976"/>
              <a:gd name="connsiteX1" fmla="*/ 2124125 w 2124125"/>
              <a:gd name="connsiteY1" fmla="*/ 0 h 1396976"/>
              <a:gd name="connsiteX2" fmla="*/ 2124125 w 2124125"/>
              <a:gd name="connsiteY2" fmla="*/ 1396976 h 1396976"/>
              <a:gd name="connsiteX3" fmla="*/ 275323 w 2124125"/>
              <a:gd name="connsiteY3" fmla="*/ 1396976 h 1396976"/>
              <a:gd name="connsiteX4" fmla="*/ 0 w 2124125"/>
              <a:gd name="connsiteY4" fmla="*/ 1121653 h 1396976"/>
              <a:gd name="connsiteX5" fmla="*/ 0 w 2124125"/>
              <a:gd name="connsiteY5" fmla="*/ 0 h 139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125" h="1396976">
                <a:moveTo>
                  <a:pt x="0" y="0"/>
                </a:moveTo>
                <a:lnTo>
                  <a:pt x="2124125" y="0"/>
                </a:lnTo>
                <a:lnTo>
                  <a:pt x="2124125" y="1396976"/>
                </a:lnTo>
                <a:lnTo>
                  <a:pt x="275323" y="1396976"/>
                </a:lnTo>
                <a:lnTo>
                  <a:pt x="0" y="112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手繪多邊形 49"/>
          <p:cNvSpPr/>
          <p:nvPr/>
        </p:nvSpPr>
        <p:spPr>
          <a:xfrm>
            <a:off x="6172986" y="1343927"/>
            <a:ext cx="2340000" cy="4425074"/>
          </a:xfrm>
          <a:custGeom>
            <a:avLst/>
            <a:gdLst>
              <a:gd name="connsiteX0" fmla="*/ 0 w 2340000"/>
              <a:gd name="connsiteY0" fmla="*/ 0 h 4425074"/>
              <a:gd name="connsiteX1" fmla="*/ 215875 w 2340000"/>
              <a:gd name="connsiteY1" fmla="*/ 0 h 4425074"/>
              <a:gd name="connsiteX2" fmla="*/ 215875 w 2340000"/>
              <a:gd name="connsiteY2" fmla="*/ 1121653 h 4425074"/>
              <a:gd name="connsiteX3" fmla="*/ 491198 w 2340000"/>
              <a:gd name="connsiteY3" fmla="*/ 1396976 h 4425074"/>
              <a:gd name="connsiteX4" fmla="*/ 2340000 w 2340000"/>
              <a:gd name="connsiteY4" fmla="*/ 1396976 h 4425074"/>
              <a:gd name="connsiteX5" fmla="*/ 2340000 w 2340000"/>
              <a:gd name="connsiteY5" fmla="*/ 4425074 h 4425074"/>
              <a:gd name="connsiteX6" fmla="*/ 0 w 2340000"/>
              <a:gd name="connsiteY6" fmla="*/ 4425074 h 4425074"/>
              <a:gd name="connsiteX7" fmla="*/ 0 w 2340000"/>
              <a:gd name="connsiteY7" fmla="*/ 0 h 442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4425074">
                <a:moveTo>
                  <a:pt x="0" y="0"/>
                </a:moveTo>
                <a:lnTo>
                  <a:pt x="215875" y="0"/>
                </a:lnTo>
                <a:lnTo>
                  <a:pt x="215875" y="1121653"/>
                </a:lnTo>
                <a:lnTo>
                  <a:pt x="491198" y="1396976"/>
                </a:lnTo>
                <a:lnTo>
                  <a:pt x="2340000" y="1396976"/>
                </a:lnTo>
                <a:lnTo>
                  <a:pt x="2340000" y="4425074"/>
                </a:lnTo>
                <a:lnTo>
                  <a:pt x="0" y="44250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8888216" y="1343927"/>
            <a:ext cx="2163476" cy="1396976"/>
          </a:xfrm>
          <a:custGeom>
            <a:avLst/>
            <a:gdLst>
              <a:gd name="connsiteX0" fmla="*/ 0 w 2124125"/>
              <a:gd name="connsiteY0" fmla="*/ 0 h 1396976"/>
              <a:gd name="connsiteX1" fmla="*/ 2124125 w 2124125"/>
              <a:gd name="connsiteY1" fmla="*/ 0 h 1396976"/>
              <a:gd name="connsiteX2" fmla="*/ 2124125 w 2124125"/>
              <a:gd name="connsiteY2" fmla="*/ 1396976 h 1396976"/>
              <a:gd name="connsiteX3" fmla="*/ 275323 w 2124125"/>
              <a:gd name="connsiteY3" fmla="*/ 1396976 h 1396976"/>
              <a:gd name="connsiteX4" fmla="*/ 0 w 2124125"/>
              <a:gd name="connsiteY4" fmla="*/ 1121653 h 1396976"/>
              <a:gd name="connsiteX5" fmla="*/ 0 w 2124125"/>
              <a:gd name="connsiteY5" fmla="*/ 0 h 139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125" h="1396976">
                <a:moveTo>
                  <a:pt x="0" y="0"/>
                </a:moveTo>
                <a:lnTo>
                  <a:pt x="2124125" y="0"/>
                </a:lnTo>
                <a:lnTo>
                  <a:pt x="2124125" y="1396976"/>
                </a:lnTo>
                <a:lnTo>
                  <a:pt x="275323" y="1396976"/>
                </a:lnTo>
                <a:lnTo>
                  <a:pt x="0" y="112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手繪多邊形 51"/>
          <p:cNvSpPr/>
          <p:nvPr/>
        </p:nvSpPr>
        <p:spPr>
          <a:xfrm>
            <a:off x="8711691" y="1343927"/>
            <a:ext cx="2340000" cy="4425074"/>
          </a:xfrm>
          <a:custGeom>
            <a:avLst/>
            <a:gdLst>
              <a:gd name="connsiteX0" fmla="*/ 0 w 2340000"/>
              <a:gd name="connsiteY0" fmla="*/ 0 h 4425074"/>
              <a:gd name="connsiteX1" fmla="*/ 215875 w 2340000"/>
              <a:gd name="connsiteY1" fmla="*/ 0 h 4425074"/>
              <a:gd name="connsiteX2" fmla="*/ 215875 w 2340000"/>
              <a:gd name="connsiteY2" fmla="*/ 1121653 h 4425074"/>
              <a:gd name="connsiteX3" fmla="*/ 491198 w 2340000"/>
              <a:gd name="connsiteY3" fmla="*/ 1396976 h 4425074"/>
              <a:gd name="connsiteX4" fmla="*/ 2340000 w 2340000"/>
              <a:gd name="connsiteY4" fmla="*/ 1396976 h 4425074"/>
              <a:gd name="connsiteX5" fmla="*/ 2340000 w 2340000"/>
              <a:gd name="connsiteY5" fmla="*/ 4425074 h 4425074"/>
              <a:gd name="connsiteX6" fmla="*/ 0 w 2340000"/>
              <a:gd name="connsiteY6" fmla="*/ 4425074 h 4425074"/>
              <a:gd name="connsiteX7" fmla="*/ 0 w 2340000"/>
              <a:gd name="connsiteY7" fmla="*/ 0 h 442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4425074">
                <a:moveTo>
                  <a:pt x="0" y="0"/>
                </a:moveTo>
                <a:lnTo>
                  <a:pt x="215875" y="0"/>
                </a:lnTo>
                <a:lnTo>
                  <a:pt x="215875" y="1121653"/>
                </a:lnTo>
                <a:lnTo>
                  <a:pt x="491198" y="1396976"/>
                </a:lnTo>
                <a:lnTo>
                  <a:pt x="2340000" y="1396976"/>
                </a:lnTo>
                <a:lnTo>
                  <a:pt x="2340000" y="4425074"/>
                </a:lnTo>
                <a:lnTo>
                  <a:pt x="0" y="44250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手繪多邊形 45"/>
          <p:cNvSpPr/>
          <p:nvPr/>
        </p:nvSpPr>
        <p:spPr>
          <a:xfrm>
            <a:off x="1296335" y="1343927"/>
            <a:ext cx="2163476" cy="1396976"/>
          </a:xfrm>
          <a:custGeom>
            <a:avLst/>
            <a:gdLst>
              <a:gd name="connsiteX0" fmla="*/ 0 w 2124125"/>
              <a:gd name="connsiteY0" fmla="*/ 0 h 1396976"/>
              <a:gd name="connsiteX1" fmla="*/ 2124125 w 2124125"/>
              <a:gd name="connsiteY1" fmla="*/ 0 h 1396976"/>
              <a:gd name="connsiteX2" fmla="*/ 2124125 w 2124125"/>
              <a:gd name="connsiteY2" fmla="*/ 1396976 h 1396976"/>
              <a:gd name="connsiteX3" fmla="*/ 275323 w 2124125"/>
              <a:gd name="connsiteY3" fmla="*/ 1396976 h 1396976"/>
              <a:gd name="connsiteX4" fmla="*/ 0 w 2124125"/>
              <a:gd name="connsiteY4" fmla="*/ 1121653 h 1396976"/>
              <a:gd name="connsiteX5" fmla="*/ 0 w 2124125"/>
              <a:gd name="connsiteY5" fmla="*/ 0 h 139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125" h="1396976">
                <a:moveTo>
                  <a:pt x="0" y="0"/>
                </a:moveTo>
                <a:lnTo>
                  <a:pt x="2124125" y="0"/>
                </a:lnTo>
                <a:lnTo>
                  <a:pt x="2124125" y="1396976"/>
                </a:lnTo>
                <a:lnTo>
                  <a:pt x="275323" y="1396976"/>
                </a:lnTo>
                <a:lnTo>
                  <a:pt x="0" y="112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手繪多邊形 43"/>
          <p:cNvSpPr/>
          <p:nvPr/>
        </p:nvSpPr>
        <p:spPr>
          <a:xfrm>
            <a:off x="1119810" y="1343927"/>
            <a:ext cx="2340000" cy="4425074"/>
          </a:xfrm>
          <a:custGeom>
            <a:avLst/>
            <a:gdLst>
              <a:gd name="connsiteX0" fmla="*/ 0 w 2340000"/>
              <a:gd name="connsiteY0" fmla="*/ 0 h 4425074"/>
              <a:gd name="connsiteX1" fmla="*/ 215875 w 2340000"/>
              <a:gd name="connsiteY1" fmla="*/ 0 h 4425074"/>
              <a:gd name="connsiteX2" fmla="*/ 215875 w 2340000"/>
              <a:gd name="connsiteY2" fmla="*/ 1121653 h 4425074"/>
              <a:gd name="connsiteX3" fmla="*/ 491198 w 2340000"/>
              <a:gd name="connsiteY3" fmla="*/ 1396976 h 4425074"/>
              <a:gd name="connsiteX4" fmla="*/ 2340000 w 2340000"/>
              <a:gd name="connsiteY4" fmla="*/ 1396976 h 4425074"/>
              <a:gd name="connsiteX5" fmla="*/ 2340000 w 2340000"/>
              <a:gd name="connsiteY5" fmla="*/ 4425074 h 4425074"/>
              <a:gd name="connsiteX6" fmla="*/ 0 w 2340000"/>
              <a:gd name="connsiteY6" fmla="*/ 4425074 h 4425074"/>
              <a:gd name="connsiteX7" fmla="*/ 0 w 2340000"/>
              <a:gd name="connsiteY7" fmla="*/ 0 h 442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4425074">
                <a:moveTo>
                  <a:pt x="0" y="0"/>
                </a:moveTo>
                <a:lnTo>
                  <a:pt x="215875" y="0"/>
                </a:lnTo>
                <a:lnTo>
                  <a:pt x="215875" y="1121653"/>
                </a:lnTo>
                <a:lnTo>
                  <a:pt x="491198" y="1396976"/>
                </a:lnTo>
                <a:lnTo>
                  <a:pt x="2340000" y="1396976"/>
                </a:lnTo>
                <a:lnTo>
                  <a:pt x="2340000" y="4425074"/>
                </a:lnTo>
                <a:lnTo>
                  <a:pt x="0" y="44250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02401" y="146472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4033304" y="146472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325005" y="1464729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9113959" y="146472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334373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386527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40722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8945931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</p:spTree>
    <p:extLst>
      <p:ext uri="{BB962C8B-B14F-4D97-AF65-F5344CB8AC3E}">
        <p14:creationId xmlns:p14="http://schemas.microsoft.com/office/powerpoint/2010/main" val="13350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手繪多邊形 46"/>
          <p:cNvSpPr/>
          <p:nvPr/>
        </p:nvSpPr>
        <p:spPr>
          <a:xfrm>
            <a:off x="3807561" y="1343927"/>
            <a:ext cx="2163476" cy="1396976"/>
          </a:xfrm>
          <a:custGeom>
            <a:avLst/>
            <a:gdLst>
              <a:gd name="connsiteX0" fmla="*/ 0 w 2124125"/>
              <a:gd name="connsiteY0" fmla="*/ 0 h 1396976"/>
              <a:gd name="connsiteX1" fmla="*/ 2124125 w 2124125"/>
              <a:gd name="connsiteY1" fmla="*/ 0 h 1396976"/>
              <a:gd name="connsiteX2" fmla="*/ 2124125 w 2124125"/>
              <a:gd name="connsiteY2" fmla="*/ 1396976 h 1396976"/>
              <a:gd name="connsiteX3" fmla="*/ 275323 w 2124125"/>
              <a:gd name="connsiteY3" fmla="*/ 1396976 h 1396976"/>
              <a:gd name="connsiteX4" fmla="*/ 0 w 2124125"/>
              <a:gd name="connsiteY4" fmla="*/ 1121653 h 1396976"/>
              <a:gd name="connsiteX5" fmla="*/ 0 w 2124125"/>
              <a:gd name="connsiteY5" fmla="*/ 0 h 139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125" h="1396976">
                <a:moveTo>
                  <a:pt x="0" y="0"/>
                </a:moveTo>
                <a:lnTo>
                  <a:pt x="2124125" y="0"/>
                </a:lnTo>
                <a:lnTo>
                  <a:pt x="2124125" y="1396976"/>
                </a:lnTo>
                <a:lnTo>
                  <a:pt x="275323" y="1396976"/>
                </a:lnTo>
                <a:lnTo>
                  <a:pt x="0" y="11216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3635351" y="1343927"/>
            <a:ext cx="2340000" cy="4425074"/>
          </a:xfrm>
          <a:custGeom>
            <a:avLst/>
            <a:gdLst>
              <a:gd name="connsiteX0" fmla="*/ 0 w 2340000"/>
              <a:gd name="connsiteY0" fmla="*/ 0 h 4425074"/>
              <a:gd name="connsiteX1" fmla="*/ 215875 w 2340000"/>
              <a:gd name="connsiteY1" fmla="*/ 0 h 4425074"/>
              <a:gd name="connsiteX2" fmla="*/ 215875 w 2340000"/>
              <a:gd name="connsiteY2" fmla="*/ 1121653 h 4425074"/>
              <a:gd name="connsiteX3" fmla="*/ 491198 w 2340000"/>
              <a:gd name="connsiteY3" fmla="*/ 1396976 h 4425074"/>
              <a:gd name="connsiteX4" fmla="*/ 2340000 w 2340000"/>
              <a:gd name="connsiteY4" fmla="*/ 1396976 h 4425074"/>
              <a:gd name="connsiteX5" fmla="*/ 2340000 w 2340000"/>
              <a:gd name="connsiteY5" fmla="*/ 4425074 h 4425074"/>
              <a:gd name="connsiteX6" fmla="*/ 0 w 2340000"/>
              <a:gd name="connsiteY6" fmla="*/ 4425074 h 4425074"/>
              <a:gd name="connsiteX7" fmla="*/ 0 w 2340000"/>
              <a:gd name="connsiteY7" fmla="*/ 0 h 442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4425074">
                <a:moveTo>
                  <a:pt x="0" y="0"/>
                </a:moveTo>
                <a:lnTo>
                  <a:pt x="215875" y="0"/>
                </a:lnTo>
                <a:lnTo>
                  <a:pt x="215875" y="1121653"/>
                </a:lnTo>
                <a:lnTo>
                  <a:pt x="491198" y="1396976"/>
                </a:lnTo>
                <a:lnTo>
                  <a:pt x="2340000" y="1396976"/>
                </a:lnTo>
                <a:lnTo>
                  <a:pt x="2340000" y="4425074"/>
                </a:lnTo>
                <a:lnTo>
                  <a:pt x="0" y="44250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6349511" y="1343927"/>
            <a:ext cx="2163476" cy="1396976"/>
          </a:xfrm>
          <a:custGeom>
            <a:avLst/>
            <a:gdLst>
              <a:gd name="connsiteX0" fmla="*/ 0 w 2124125"/>
              <a:gd name="connsiteY0" fmla="*/ 0 h 1396976"/>
              <a:gd name="connsiteX1" fmla="*/ 2124125 w 2124125"/>
              <a:gd name="connsiteY1" fmla="*/ 0 h 1396976"/>
              <a:gd name="connsiteX2" fmla="*/ 2124125 w 2124125"/>
              <a:gd name="connsiteY2" fmla="*/ 1396976 h 1396976"/>
              <a:gd name="connsiteX3" fmla="*/ 275323 w 2124125"/>
              <a:gd name="connsiteY3" fmla="*/ 1396976 h 1396976"/>
              <a:gd name="connsiteX4" fmla="*/ 0 w 2124125"/>
              <a:gd name="connsiteY4" fmla="*/ 1121653 h 1396976"/>
              <a:gd name="connsiteX5" fmla="*/ 0 w 2124125"/>
              <a:gd name="connsiteY5" fmla="*/ 0 h 139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125" h="1396976">
                <a:moveTo>
                  <a:pt x="0" y="0"/>
                </a:moveTo>
                <a:lnTo>
                  <a:pt x="2124125" y="0"/>
                </a:lnTo>
                <a:lnTo>
                  <a:pt x="2124125" y="1396976"/>
                </a:lnTo>
                <a:lnTo>
                  <a:pt x="275323" y="1396976"/>
                </a:lnTo>
                <a:lnTo>
                  <a:pt x="0" y="112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手繪多邊形 49"/>
          <p:cNvSpPr/>
          <p:nvPr/>
        </p:nvSpPr>
        <p:spPr>
          <a:xfrm>
            <a:off x="6172986" y="1343927"/>
            <a:ext cx="2340000" cy="4425074"/>
          </a:xfrm>
          <a:custGeom>
            <a:avLst/>
            <a:gdLst>
              <a:gd name="connsiteX0" fmla="*/ 0 w 2340000"/>
              <a:gd name="connsiteY0" fmla="*/ 0 h 4425074"/>
              <a:gd name="connsiteX1" fmla="*/ 215875 w 2340000"/>
              <a:gd name="connsiteY1" fmla="*/ 0 h 4425074"/>
              <a:gd name="connsiteX2" fmla="*/ 215875 w 2340000"/>
              <a:gd name="connsiteY2" fmla="*/ 1121653 h 4425074"/>
              <a:gd name="connsiteX3" fmla="*/ 491198 w 2340000"/>
              <a:gd name="connsiteY3" fmla="*/ 1396976 h 4425074"/>
              <a:gd name="connsiteX4" fmla="*/ 2340000 w 2340000"/>
              <a:gd name="connsiteY4" fmla="*/ 1396976 h 4425074"/>
              <a:gd name="connsiteX5" fmla="*/ 2340000 w 2340000"/>
              <a:gd name="connsiteY5" fmla="*/ 4425074 h 4425074"/>
              <a:gd name="connsiteX6" fmla="*/ 0 w 2340000"/>
              <a:gd name="connsiteY6" fmla="*/ 4425074 h 4425074"/>
              <a:gd name="connsiteX7" fmla="*/ 0 w 2340000"/>
              <a:gd name="connsiteY7" fmla="*/ 0 h 442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4425074">
                <a:moveTo>
                  <a:pt x="0" y="0"/>
                </a:moveTo>
                <a:lnTo>
                  <a:pt x="215875" y="0"/>
                </a:lnTo>
                <a:lnTo>
                  <a:pt x="215875" y="1121653"/>
                </a:lnTo>
                <a:lnTo>
                  <a:pt x="491198" y="1396976"/>
                </a:lnTo>
                <a:lnTo>
                  <a:pt x="2340000" y="1396976"/>
                </a:lnTo>
                <a:lnTo>
                  <a:pt x="2340000" y="4425074"/>
                </a:lnTo>
                <a:lnTo>
                  <a:pt x="0" y="44250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8888216" y="1343927"/>
            <a:ext cx="2163476" cy="1396976"/>
          </a:xfrm>
          <a:custGeom>
            <a:avLst/>
            <a:gdLst>
              <a:gd name="connsiteX0" fmla="*/ 0 w 2124125"/>
              <a:gd name="connsiteY0" fmla="*/ 0 h 1396976"/>
              <a:gd name="connsiteX1" fmla="*/ 2124125 w 2124125"/>
              <a:gd name="connsiteY1" fmla="*/ 0 h 1396976"/>
              <a:gd name="connsiteX2" fmla="*/ 2124125 w 2124125"/>
              <a:gd name="connsiteY2" fmla="*/ 1396976 h 1396976"/>
              <a:gd name="connsiteX3" fmla="*/ 275323 w 2124125"/>
              <a:gd name="connsiteY3" fmla="*/ 1396976 h 1396976"/>
              <a:gd name="connsiteX4" fmla="*/ 0 w 2124125"/>
              <a:gd name="connsiteY4" fmla="*/ 1121653 h 1396976"/>
              <a:gd name="connsiteX5" fmla="*/ 0 w 2124125"/>
              <a:gd name="connsiteY5" fmla="*/ 0 h 139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125" h="1396976">
                <a:moveTo>
                  <a:pt x="0" y="0"/>
                </a:moveTo>
                <a:lnTo>
                  <a:pt x="2124125" y="0"/>
                </a:lnTo>
                <a:lnTo>
                  <a:pt x="2124125" y="1396976"/>
                </a:lnTo>
                <a:lnTo>
                  <a:pt x="275323" y="1396976"/>
                </a:lnTo>
                <a:lnTo>
                  <a:pt x="0" y="11216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手繪多邊形 51"/>
          <p:cNvSpPr/>
          <p:nvPr/>
        </p:nvSpPr>
        <p:spPr>
          <a:xfrm>
            <a:off x="8711691" y="1343927"/>
            <a:ext cx="2340000" cy="4425074"/>
          </a:xfrm>
          <a:custGeom>
            <a:avLst/>
            <a:gdLst>
              <a:gd name="connsiteX0" fmla="*/ 0 w 2340000"/>
              <a:gd name="connsiteY0" fmla="*/ 0 h 4425074"/>
              <a:gd name="connsiteX1" fmla="*/ 215875 w 2340000"/>
              <a:gd name="connsiteY1" fmla="*/ 0 h 4425074"/>
              <a:gd name="connsiteX2" fmla="*/ 215875 w 2340000"/>
              <a:gd name="connsiteY2" fmla="*/ 1121653 h 4425074"/>
              <a:gd name="connsiteX3" fmla="*/ 491198 w 2340000"/>
              <a:gd name="connsiteY3" fmla="*/ 1396976 h 4425074"/>
              <a:gd name="connsiteX4" fmla="*/ 2340000 w 2340000"/>
              <a:gd name="connsiteY4" fmla="*/ 1396976 h 4425074"/>
              <a:gd name="connsiteX5" fmla="*/ 2340000 w 2340000"/>
              <a:gd name="connsiteY5" fmla="*/ 4425074 h 4425074"/>
              <a:gd name="connsiteX6" fmla="*/ 0 w 2340000"/>
              <a:gd name="connsiteY6" fmla="*/ 4425074 h 4425074"/>
              <a:gd name="connsiteX7" fmla="*/ 0 w 2340000"/>
              <a:gd name="connsiteY7" fmla="*/ 0 h 442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4425074">
                <a:moveTo>
                  <a:pt x="0" y="0"/>
                </a:moveTo>
                <a:lnTo>
                  <a:pt x="215875" y="0"/>
                </a:lnTo>
                <a:lnTo>
                  <a:pt x="215875" y="1121653"/>
                </a:lnTo>
                <a:lnTo>
                  <a:pt x="491198" y="1396976"/>
                </a:lnTo>
                <a:lnTo>
                  <a:pt x="2340000" y="1396976"/>
                </a:lnTo>
                <a:lnTo>
                  <a:pt x="2340000" y="4425074"/>
                </a:lnTo>
                <a:lnTo>
                  <a:pt x="0" y="44250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手繪多邊形 45"/>
          <p:cNvSpPr/>
          <p:nvPr/>
        </p:nvSpPr>
        <p:spPr>
          <a:xfrm>
            <a:off x="1296335" y="1343927"/>
            <a:ext cx="2163476" cy="1396976"/>
          </a:xfrm>
          <a:custGeom>
            <a:avLst/>
            <a:gdLst>
              <a:gd name="connsiteX0" fmla="*/ 0 w 2124125"/>
              <a:gd name="connsiteY0" fmla="*/ 0 h 1396976"/>
              <a:gd name="connsiteX1" fmla="*/ 2124125 w 2124125"/>
              <a:gd name="connsiteY1" fmla="*/ 0 h 1396976"/>
              <a:gd name="connsiteX2" fmla="*/ 2124125 w 2124125"/>
              <a:gd name="connsiteY2" fmla="*/ 1396976 h 1396976"/>
              <a:gd name="connsiteX3" fmla="*/ 275323 w 2124125"/>
              <a:gd name="connsiteY3" fmla="*/ 1396976 h 1396976"/>
              <a:gd name="connsiteX4" fmla="*/ 0 w 2124125"/>
              <a:gd name="connsiteY4" fmla="*/ 1121653 h 1396976"/>
              <a:gd name="connsiteX5" fmla="*/ 0 w 2124125"/>
              <a:gd name="connsiteY5" fmla="*/ 0 h 139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125" h="1396976">
                <a:moveTo>
                  <a:pt x="0" y="0"/>
                </a:moveTo>
                <a:lnTo>
                  <a:pt x="2124125" y="0"/>
                </a:lnTo>
                <a:lnTo>
                  <a:pt x="2124125" y="1396976"/>
                </a:lnTo>
                <a:lnTo>
                  <a:pt x="275323" y="1396976"/>
                </a:lnTo>
                <a:lnTo>
                  <a:pt x="0" y="11216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手繪多邊形 43"/>
          <p:cNvSpPr/>
          <p:nvPr/>
        </p:nvSpPr>
        <p:spPr>
          <a:xfrm>
            <a:off x="1119810" y="1343927"/>
            <a:ext cx="2340000" cy="4425074"/>
          </a:xfrm>
          <a:custGeom>
            <a:avLst/>
            <a:gdLst>
              <a:gd name="connsiteX0" fmla="*/ 0 w 2340000"/>
              <a:gd name="connsiteY0" fmla="*/ 0 h 4425074"/>
              <a:gd name="connsiteX1" fmla="*/ 215875 w 2340000"/>
              <a:gd name="connsiteY1" fmla="*/ 0 h 4425074"/>
              <a:gd name="connsiteX2" fmla="*/ 215875 w 2340000"/>
              <a:gd name="connsiteY2" fmla="*/ 1121653 h 4425074"/>
              <a:gd name="connsiteX3" fmla="*/ 491198 w 2340000"/>
              <a:gd name="connsiteY3" fmla="*/ 1396976 h 4425074"/>
              <a:gd name="connsiteX4" fmla="*/ 2340000 w 2340000"/>
              <a:gd name="connsiteY4" fmla="*/ 1396976 h 4425074"/>
              <a:gd name="connsiteX5" fmla="*/ 2340000 w 2340000"/>
              <a:gd name="connsiteY5" fmla="*/ 4425074 h 4425074"/>
              <a:gd name="connsiteX6" fmla="*/ 0 w 2340000"/>
              <a:gd name="connsiteY6" fmla="*/ 4425074 h 4425074"/>
              <a:gd name="connsiteX7" fmla="*/ 0 w 2340000"/>
              <a:gd name="connsiteY7" fmla="*/ 0 h 442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4425074">
                <a:moveTo>
                  <a:pt x="0" y="0"/>
                </a:moveTo>
                <a:lnTo>
                  <a:pt x="215875" y="0"/>
                </a:lnTo>
                <a:lnTo>
                  <a:pt x="215875" y="1121653"/>
                </a:lnTo>
                <a:lnTo>
                  <a:pt x="491198" y="1396976"/>
                </a:lnTo>
                <a:lnTo>
                  <a:pt x="2340000" y="1396976"/>
                </a:lnTo>
                <a:lnTo>
                  <a:pt x="2340000" y="4425074"/>
                </a:lnTo>
                <a:lnTo>
                  <a:pt x="0" y="44250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02401" y="146472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Basic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4033304" y="146472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Plus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325005" y="1464729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9113959" y="146472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/>
              <a:t>Pro</a:t>
            </a:r>
            <a:endParaRPr lang="en-US" sz="3200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1334373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386527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40722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8945931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</p:spTree>
    <p:extLst>
      <p:ext uri="{BB962C8B-B14F-4D97-AF65-F5344CB8AC3E}">
        <p14:creationId xmlns:p14="http://schemas.microsoft.com/office/powerpoint/2010/main" val="27664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手繪多邊形 88"/>
          <p:cNvSpPr/>
          <p:nvPr/>
        </p:nvSpPr>
        <p:spPr>
          <a:xfrm>
            <a:off x="3657270" y="1269001"/>
            <a:ext cx="2340000" cy="2143950"/>
          </a:xfrm>
          <a:custGeom>
            <a:avLst/>
            <a:gdLst>
              <a:gd name="connsiteX0" fmla="*/ 0 w 2340000"/>
              <a:gd name="connsiteY0" fmla="*/ 0 h 2143950"/>
              <a:gd name="connsiteX1" fmla="*/ 2340000 w 2340000"/>
              <a:gd name="connsiteY1" fmla="*/ 0 h 2143950"/>
              <a:gd name="connsiteX2" fmla="*/ 2340000 w 2340000"/>
              <a:gd name="connsiteY2" fmla="*/ 2143950 h 2143950"/>
              <a:gd name="connsiteX3" fmla="*/ 1653767 w 2340000"/>
              <a:gd name="connsiteY3" fmla="*/ 2135266 h 2143950"/>
              <a:gd name="connsiteX4" fmla="*/ 98772 w 2340000"/>
              <a:gd name="connsiteY4" fmla="*/ 2056519 h 2143950"/>
              <a:gd name="connsiteX5" fmla="*/ 0 w 2340000"/>
              <a:gd name="connsiteY5" fmla="*/ 2047748 h 2143950"/>
              <a:gd name="connsiteX6" fmla="*/ 0 w 2340000"/>
              <a:gd name="connsiteY6" fmla="*/ 0 h 21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143950">
                <a:moveTo>
                  <a:pt x="0" y="0"/>
                </a:moveTo>
                <a:lnTo>
                  <a:pt x="2340000" y="0"/>
                </a:lnTo>
                <a:lnTo>
                  <a:pt x="2340000" y="2143950"/>
                </a:lnTo>
                <a:lnTo>
                  <a:pt x="1653767" y="2135266"/>
                </a:lnTo>
                <a:cubicBezTo>
                  <a:pt x="1132064" y="2122049"/>
                  <a:pt x="613626" y="2095693"/>
                  <a:pt x="98772" y="2056519"/>
                </a:cubicBezTo>
                <a:lnTo>
                  <a:pt x="0" y="20477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手繪多邊形 71"/>
          <p:cNvSpPr/>
          <p:nvPr/>
        </p:nvSpPr>
        <p:spPr>
          <a:xfrm>
            <a:off x="6194730" y="1269001"/>
            <a:ext cx="2340000" cy="2143950"/>
          </a:xfrm>
          <a:custGeom>
            <a:avLst/>
            <a:gdLst>
              <a:gd name="connsiteX0" fmla="*/ 0 w 2340000"/>
              <a:gd name="connsiteY0" fmla="*/ 0 h 2143950"/>
              <a:gd name="connsiteX1" fmla="*/ 2340000 w 2340000"/>
              <a:gd name="connsiteY1" fmla="*/ 0 h 2143950"/>
              <a:gd name="connsiteX2" fmla="*/ 2340000 w 2340000"/>
              <a:gd name="connsiteY2" fmla="*/ 2047748 h 2143950"/>
              <a:gd name="connsiteX3" fmla="*/ 2241228 w 2340000"/>
              <a:gd name="connsiteY3" fmla="*/ 2056519 h 2143950"/>
              <a:gd name="connsiteX4" fmla="*/ 686233 w 2340000"/>
              <a:gd name="connsiteY4" fmla="*/ 2135266 h 2143950"/>
              <a:gd name="connsiteX5" fmla="*/ 0 w 2340000"/>
              <a:gd name="connsiteY5" fmla="*/ 2143950 h 2143950"/>
              <a:gd name="connsiteX6" fmla="*/ 0 w 2340000"/>
              <a:gd name="connsiteY6" fmla="*/ 0 h 21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143950">
                <a:moveTo>
                  <a:pt x="0" y="0"/>
                </a:moveTo>
                <a:lnTo>
                  <a:pt x="2340000" y="0"/>
                </a:lnTo>
                <a:lnTo>
                  <a:pt x="2340000" y="2047748"/>
                </a:lnTo>
                <a:lnTo>
                  <a:pt x="2241228" y="2056519"/>
                </a:lnTo>
                <a:cubicBezTo>
                  <a:pt x="1726373" y="2095693"/>
                  <a:pt x="1207935" y="2122049"/>
                  <a:pt x="686233" y="2135266"/>
                </a:cubicBezTo>
                <a:lnTo>
                  <a:pt x="0" y="2143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7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653847" y="2307941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Advanced</a:t>
            </a:r>
          </a:p>
        </p:txBody>
      </p:sp>
      <p:sp>
        <p:nvSpPr>
          <p:cNvPr id="90" name="手繪多邊形 89"/>
          <p:cNvSpPr/>
          <p:nvPr/>
        </p:nvSpPr>
        <p:spPr>
          <a:xfrm>
            <a:off x="1045027" y="1269002"/>
            <a:ext cx="2340000" cy="2023573"/>
          </a:xfrm>
          <a:custGeom>
            <a:avLst/>
            <a:gdLst>
              <a:gd name="connsiteX0" fmla="*/ 0 w 2340000"/>
              <a:gd name="connsiteY0" fmla="*/ 0 h 2023573"/>
              <a:gd name="connsiteX1" fmla="*/ 2340000 w 2340000"/>
              <a:gd name="connsiteY1" fmla="*/ 0 h 2023573"/>
              <a:gd name="connsiteX2" fmla="*/ 2340000 w 2340000"/>
              <a:gd name="connsiteY2" fmla="*/ 2023573 h 2023573"/>
              <a:gd name="connsiteX3" fmla="*/ 1941461 w 2340000"/>
              <a:gd name="connsiteY3" fmla="*/ 1988182 h 2023573"/>
              <a:gd name="connsiteX4" fmla="*/ 419434 w 2340000"/>
              <a:gd name="connsiteY4" fmla="*/ 1794777 h 2023573"/>
              <a:gd name="connsiteX5" fmla="*/ 0 w 2340000"/>
              <a:gd name="connsiteY5" fmla="*/ 1725286 h 2023573"/>
              <a:gd name="connsiteX6" fmla="*/ 0 w 2340000"/>
              <a:gd name="connsiteY6" fmla="*/ 0 h 202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023573">
                <a:moveTo>
                  <a:pt x="0" y="0"/>
                </a:moveTo>
                <a:lnTo>
                  <a:pt x="2340000" y="0"/>
                </a:lnTo>
                <a:lnTo>
                  <a:pt x="2340000" y="2023573"/>
                </a:lnTo>
                <a:lnTo>
                  <a:pt x="1941461" y="1988182"/>
                </a:lnTo>
                <a:cubicBezTo>
                  <a:pt x="1430270" y="1936268"/>
                  <a:pt x="922821" y="1871694"/>
                  <a:pt x="419434" y="1794777"/>
                </a:cubicBezTo>
                <a:lnTo>
                  <a:pt x="0" y="1725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手繪多邊形 70"/>
          <p:cNvSpPr/>
          <p:nvPr/>
        </p:nvSpPr>
        <p:spPr>
          <a:xfrm>
            <a:off x="8732190" y="1269002"/>
            <a:ext cx="2340000" cy="2030213"/>
          </a:xfrm>
          <a:custGeom>
            <a:avLst/>
            <a:gdLst>
              <a:gd name="connsiteX0" fmla="*/ 0 w 2340000"/>
              <a:gd name="connsiteY0" fmla="*/ 0 h 2030213"/>
              <a:gd name="connsiteX1" fmla="*/ 2340000 w 2340000"/>
              <a:gd name="connsiteY1" fmla="*/ 0 h 2030213"/>
              <a:gd name="connsiteX2" fmla="*/ 2340000 w 2340000"/>
              <a:gd name="connsiteY2" fmla="*/ 1737676 h 2030213"/>
              <a:gd name="connsiteX3" fmla="*/ 1995349 w 2340000"/>
              <a:gd name="connsiteY3" fmla="*/ 1794777 h 2030213"/>
              <a:gd name="connsiteX4" fmla="*/ 473322 w 2340000"/>
              <a:gd name="connsiteY4" fmla="*/ 1988182 h 2030213"/>
              <a:gd name="connsiteX5" fmla="*/ 0 w 2340000"/>
              <a:gd name="connsiteY5" fmla="*/ 2030213 h 2030213"/>
              <a:gd name="connsiteX6" fmla="*/ 0 w 2340000"/>
              <a:gd name="connsiteY6" fmla="*/ 0 h 20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030213">
                <a:moveTo>
                  <a:pt x="0" y="0"/>
                </a:moveTo>
                <a:lnTo>
                  <a:pt x="2340000" y="0"/>
                </a:lnTo>
                <a:lnTo>
                  <a:pt x="2340000" y="1737676"/>
                </a:lnTo>
                <a:lnTo>
                  <a:pt x="1995349" y="1794777"/>
                </a:lnTo>
                <a:cubicBezTo>
                  <a:pt x="1491962" y="1871694"/>
                  <a:pt x="984513" y="1936268"/>
                  <a:pt x="473322" y="1988182"/>
                </a:cubicBezTo>
                <a:lnTo>
                  <a:pt x="0" y="20302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手繪多邊形 68"/>
          <p:cNvSpPr/>
          <p:nvPr/>
        </p:nvSpPr>
        <p:spPr>
          <a:xfrm>
            <a:off x="1045027" y="2994287"/>
            <a:ext cx="2340000" cy="2774714"/>
          </a:xfrm>
          <a:custGeom>
            <a:avLst/>
            <a:gdLst>
              <a:gd name="connsiteX0" fmla="*/ 0 w 2340000"/>
              <a:gd name="connsiteY0" fmla="*/ 0 h 2774714"/>
              <a:gd name="connsiteX1" fmla="*/ 419434 w 2340000"/>
              <a:gd name="connsiteY1" fmla="*/ 69491 h 2774714"/>
              <a:gd name="connsiteX2" fmla="*/ 1941461 w 2340000"/>
              <a:gd name="connsiteY2" fmla="*/ 262896 h 2774714"/>
              <a:gd name="connsiteX3" fmla="*/ 2340000 w 2340000"/>
              <a:gd name="connsiteY3" fmla="*/ 298287 h 2774714"/>
              <a:gd name="connsiteX4" fmla="*/ 2340000 w 2340000"/>
              <a:gd name="connsiteY4" fmla="*/ 2774714 h 2774714"/>
              <a:gd name="connsiteX5" fmla="*/ 0 w 2340000"/>
              <a:gd name="connsiteY5" fmla="*/ 2774714 h 2774714"/>
              <a:gd name="connsiteX6" fmla="*/ 0 w 2340000"/>
              <a:gd name="connsiteY6" fmla="*/ 0 h 277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774714">
                <a:moveTo>
                  <a:pt x="0" y="0"/>
                </a:moveTo>
                <a:lnTo>
                  <a:pt x="419434" y="69491"/>
                </a:lnTo>
                <a:cubicBezTo>
                  <a:pt x="922821" y="146408"/>
                  <a:pt x="1430270" y="210982"/>
                  <a:pt x="1941461" y="262896"/>
                </a:cubicBezTo>
                <a:lnTo>
                  <a:pt x="2340000" y="298287"/>
                </a:lnTo>
                <a:lnTo>
                  <a:pt x="2340000" y="2774714"/>
                </a:lnTo>
                <a:lnTo>
                  <a:pt x="0" y="27747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手繪多邊形 65"/>
          <p:cNvSpPr/>
          <p:nvPr/>
        </p:nvSpPr>
        <p:spPr>
          <a:xfrm>
            <a:off x="8732190" y="3006677"/>
            <a:ext cx="2340000" cy="2762324"/>
          </a:xfrm>
          <a:custGeom>
            <a:avLst/>
            <a:gdLst>
              <a:gd name="connsiteX0" fmla="*/ 2340000 w 2340000"/>
              <a:gd name="connsiteY0" fmla="*/ 0 h 2762324"/>
              <a:gd name="connsiteX1" fmla="*/ 2340000 w 2340000"/>
              <a:gd name="connsiteY1" fmla="*/ 2762324 h 2762324"/>
              <a:gd name="connsiteX2" fmla="*/ 0 w 2340000"/>
              <a:gd name="connsiteY2" fmla="*/ 2762324 h 2762324"/>
              <a:gd name="connsiteX3" fmla="*/ 0 w 2340000"/>
              <a:gd name="connsiteY3" fmla="*/ 292537 h 2762324"/>
              <a:gd name="connsiteX4" fmla="*/ 473322 w 2340000"/>
              <a:gd name="connsiteY4" fmla="*/ 250506 h 2762324"/>
              <a:gd name="connsiteX5" fmla="*/ 1995349 w 2340000"/>
              <a:gd name="connsiteY5" fmla="*/ 57101 h 2762324"/>
              <a:gd name="connsiteX6" fmla="*/ 2340000 w 2340000"/>
              <a:gd name="connsiteY6" fmla="*/ 0 h 276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762324">
                <a:moveTo>
                  <a:pt x="2340000" y="0"/>
                </a:moveTo>
                <a:lnTo>
                  <a:pt x="2340000" y="2762324"/>
                </a:lnTo>
                <a:lnTo>
                  <a:pt x="0" y="2762324"/>
                </a:lnTo>
                <a:lnTo>
                  <a:pt x="0" y="292537"/>
                </a:lnTo>
                <a:lnTo>
                  <a:pt x="473322" y="250506"/>
                </a:lnTo>
                <a:cubicBezTo>
                  <a:pt x="984513" y="198592"/>
                  <a:pt x="1491962" y="134018"/>
                  <a:pt x="1995349" y="57101"/>
                </a:cubicBezTo>
                <a:lnTo>
                  <a:pt x="2340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手繪多邊形 62"/>
          <p:cNvSpPr/>
          <p:nvPr/>
        </p:nvSpPr>
        <p:spPr>
          <a:xfrm>
            <a:off x="3657270" y="3316749"/>
            <a:ext cx="2340000" cy="2452252"/>
          </a:xfrm>
          <a:custGeom>
            <a:avLst/>
            <a:gdLst>
              <a:gd name="connsiteX0" fmla="*/ 0 w 2340000"/>
              <a:gd name="connsiteY0" fmla="*/ 0 h 2452252"/>
              <a:gd name="connsiteX1" fmla="*/ 98772 w 2340000"/>
              <a:gd name="connsiteY1" fmla="*/ 8771 h 2452252"/>
              <a:gd name="connsiteX2" fmla="*/ 1653767 w 2340000"/>
              <a:gd name="connsiteY2" fmla="*/ 87518 h 2452252"/>
              <a:gd name="connsiteX3" fmla="*/ 2340000 w 2340000"/>
              <a:gd name="connsiteY3" fmla="*/ 96202 h 2452252"/>
              <a:gd name="connsiteX4" fmla="*/ 2340000 w 2340000"/>
              <a:gd name="connsiteY4" fmla="*/ 2452252 h 2452252"/>
              <a:gd name="connsiteX5" fmla="*/ 0 w 2340000"/>
              <a:gd name="connsiteY5" fmla="*/ 2452252 h 2452252"/>
              <a:gd name="connsiteX6" fmla="*/ 0 w 2340000"/>
              <a:gd name="connsiteY6" fmla="*/ 0 h 24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452252">
                <a:moveTo>
                  <a:pt x="0" y="0"/>
                </a:moveTo>
                <a:lnTo>
                  <a:pt x="98772" y="8771"/>
                </a:lnTo>
                <a:cubicBezTo>
                  <a:pt x="613626" y="47945"/>
                  <a:pt x="1132064" y="74301"/>
                  <a:pt x="1653767" y="87518"/>
                </a:cubicBezTo>
                <a:lnTo>
                  <a:pt x="2340000" y="96202"/>
                </a:lnTo>
                <a:lnTo>
                  <a:pt x="2340000" y="2452252"/>
                </a:lnTo>
                <a:lnTo>
                  <a:pt x="0" y="24522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手繪多邊形 59"/>
          <p:cNvSpPr/>
          <p:nvPr/>
        </p:nvSpPr>
        <p:spPr>
          <a:xfrm>
            <a:off x="6194730" y="3316749"/>
            <a:ext cx="2340000" cy="2452252"/>
          </a:xfrm>
          <a:custGeom>
            <a:avLst/>
            <a:gdLst>
              <a:gd name="connsiteX0" fmla="*/ 2340000 w 2340000"/>
              <a:gd name="connsiteY0" fmla="*/ 0 h 2452252"/>
              <a:gd name="connsiteX1" fmla="*/ 2340000 w 2340000"/>
              <a:gd name="connsiteY1" fmla="*/ 2452252 h 2452252"/>
              <a:gd name="connsiteX2" fmla="*/ 0 w 2340000"/>
              <a:gd name="connsiteY2" fmla="*/ 2452252 h 2452252"/>
              <a:gd name="connsiteX3" fmla="*/ 0 w 2340000"/>
              <a:gd name="connsiteY3" fmla="*/ 96202 h 2452252"/>
              <a:gd name="connsiteX4" fmla="*/ 686233 w 2340000"/>
              <a:gd name="connsiteY4" fmla="*/ 87518 h 2452252"/>
              <a:gd name="connsiteX5" fmla="*/ 2241228 w 2340000"/>
              <a:gd name="connsiteY5" fmla="*/ 8771 h 2452252"/>
              <a:gd name="connsiteX6" fmla="*/ 2340000 w 2340000"/>
              <a:gd name="connsiteY6" fmla="*/ 0 h 24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452252">
                <a:moveTo>
                  <a:pt x="2340000" y="0"/>
                </a:moveTo>
                <a:lnTo>
                  <a:pt x="2340000" y="2452252"/>
                </a:lnTo>
                <a:lnTo>
                  <a:pt x="0" y="2452252"/>
                </a:lnTo>
                <a:lnTo>
                  <a:pt x="0" y="96202"/>
                </a:lnTo>
                <a:lnTo>
                  <a:pt x="686233" y="87518"/>
                </a:lnTo>
                <a:cubicBezTo>
                  <a:pt x="1207935" y="74301"/>
                  <a:pt x="1726373" y="47945"/>
                  <a:pt x="2241228" y="8771"/>
                </a:cubicBezTo>
                <a:lnTo>
                  <a:pt x="2340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76677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806007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37882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1180032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2665932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379227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527817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6276000" y="2581274"/>
            <a:ext cx="3626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8073326" y="2581274"/>
            <a:ext cx="3626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886719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1035309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橢圓 84"/>
          <p:cNvSpPr/>
          <p:nvPr/>
        </p:nvSpPr>
        <p:spPr>
          <a:xfrm>
            <a:off x="1695968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912712" y="1622392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6" name="橢圓 85"/>
          <p:cNvSpPr/>
          <p:nvPr/>
        </p:nvSpPr>
        <p:spPr>
          <a:xfrm>
            <a:off x="430821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橢圓 86"/>
          <p:cNvSpPr/>
          <p:nvPr/>
        </p:nvSpPr>
        <p:spPr>
          <a:xfrm>
            <a:off x="684567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橢圓 87"/>
          <p:cNvSpPr/>
          <p:nvPr/>
        </p:nvSpPr>
        <p:spPr>
          <a:xfrm>
            <a:off x="938313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群組 82"/>
          <p:cNvGrpSpPr/>
          <p:nvPr/>
        </p:nvGrpSpPr>
        <p:grpSpPr>
          <a:xfrm>
            <a:off x="4460989" y="143083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7143239" y="1379900"/>
            <a:ext cx="527524" cy="812746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9588752" y="136899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7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1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手繪多邊形 88"/>
          <p:cNvSpPr/>
          <p:nvPr/>
        </p:nvSpPr>
        <p:spPr>
          <a:xfrm>
            <a:off x="3657270" y="1269001"/>
            <a:ext cx="2340000" cy="2143950"/>
          </a:xfrm>
          <a:custGeom>
            <a:avLst/>
            <a:gdLst>
              <a:gd name="connsiteX0" fmla="*/ 0 w 2340000"/>
              <a:gd name="connsiteY0" fmla="*/ 0 h 2143950"/>
              <a:gd name="connsiteX1" fmla="*/ 2340000 w 2340000"/>
              <a:gd name="connsiteY1" fmla="*/ 0 h 2143950"/>
              <a:gd name="connsiteX2" fmla="*/ 2340000 w 2340000"/>
              <a:gd name="connsiteY2" fmla="*/ 2143950 h 2143950"/>
              <a:gd name="connsiteX3" fmla="*/ 1653767 w 2340000"/>
              <a:gd name="connsiteY3" fmla="*/ 2135266 h 2143950"/>
              <a:gd name="connsiteX4" fmla="*/ 98772 w 2340000"/>
              <a:gd name="connsiteY4" fmla="*/ 2056519 h 2143950"/>
              <a:gd name="connsiteX5" fmla="*/ 0 w 2340000"/>
              <a:gd name="connsiteY5" fmla="*/ 2047748 h 2143950"/>
              <a:gd name="connsiteX6" fmla="*/ 0 w 2340000"/>
              <a:gd name="connsiteY6" fmla="*/ 0 h 21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143950">
                <a:moveTo>
                  <a:pt x="0" y="0"/>
                </a:moveTo>
                <a:lnTo>
                  <a:pt x="2340000" y="0"/>
                </a:lnTo>
                <a:lnTo>
                  <a:pt x="2340000" y="2143950"/>
                </a:lnTo>
                <a:lnTo>
                  <a:pt x="1653767" y="2135266"/>
                </a:lnTo>
                <a:cubicBezTo>
                  <a:pt x="1132064" y="2122049"/>
                  <a:pt x="613626" y="2095693"/>
                  <a:pt x="98772" y="2056519"/>
                </a:cubicBezTo>
                <a:lnTo>
                  <a:pt x="0" y="2047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手繪多邊形 71"/>
          <p:cNvSpPr/>
          <p:nvPr/>
        </p:nvSpPr>
        <p:spPr>
          <a:xfrm>
            <a:off x="6194730" y="1269001"/>
            <a:ext cx="2340000" cy="2143950"/>
          </a:xfrm>
          <a:custGeom>
            <a:avLst/>
            <a:gdLst>
              <a:gd name="connsiteX0" fmla="*/ 0 w 2340000"/>
              <a:gd name="connsiteY0" fmla="*/ 0 h 2143950"/>
              <a:gd name="connsiteX1" fmla="*/ 2340000 w 2340000"/>
              <a:gd name="connsiteY1" fmla="*/ 0 h 2143950"/>
              <a:gd name="connsiteX2" fmla="*/ 2340000 w 2340000"/>
              <a:gd name="connsiteY2" fmla="*/ 2047748 h 2143950"/>
              <a:gd name="connsiteX3" fmla="*/ 2241228 w 2340000"/>
              <a:gd name="connsiteY3" fmla="*/ 2056519 h 2143950"/>
              <a:gd name="connsiteX4" fmla="*/ 686233 w 2340000"/>
              <a:gd name="connsiteY4" fmla="*/ 2135266 h 2143950"/>
              <a:gd name="connsiteX5" fmla="*/ 0 w 2340000"/>
              <a:gd name="connsiteY5" fmla="*/ 2143950 h 2143950"/>
              <a:gd name="connsiteX6" fmla="*/ 0 w 2340000"/>
              <a:gd name="connsiteY6" fmla="*/ 0 h 21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143950">
                <a:moveTo>
                  <a:pt x="0" y="0"/>
                </a:moveTo>
                <a:lnTo>
                  <a:pt x="2340000" y="0"/>
                </a:lnTo>
                <a:lnTo>
                  <a:pt x="2340000" y="2047748"/>
                </a:lnTo>
                <a:lnTo>
                  <a:pt x="2241228" y="2056519"/>
                </a:lnTo>
                <a:cubicBezTo>
                  <a:pt x="1726373" y="2095693"/>
                  <a:pt x="1207935" y="2122049"/>
                  <a:pt x="686233" y="2135266"/>
                </a:cubicBezTo>
                <a:lnTo>
                  <a:pt x="0" y="2143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7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653847" y="2307941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90" name="手繪多邊形 89"/>
          <p:cNvSpPr/>
          <p:nvPr/>
        </p:nvSpPr>
        <p:spPr>
          <a:xfrm>
            <a:off x="1045027" y="1269002"/>
            <a:ext cx="2340000" cy="2023573"/>
          </a:xfrm>
          <a:custGeom>
            <a:avLst/>
            <a:gdLst>
              <a:gd name="connsiteX0" fmla="*/ 0 w 2340000"/>
              <a:gd name="connsiteY0" fmla="*/ 0 h 2023573"/>
              <a:gd name="connsiteX1" fmla="*/ 2340000 w 2340000"/>
              <a:gd name="connsiteY1" fmla="*/ 0 h 2023573"/>
              <a:gd name="connsiteX2" fmla="*/ 2340000 w 2340000"/>
              <a:gd name="connsiteY2" fmla="*/ 2023573 h 2023573"/>
              <a:gd name="connsiteX3" fmla="*/ 1941461 w 2340000"/>
              <a:gd name="connsiteY3" fmla="*/ 1988182 h 2023573"/>
              <a:gd name="connsiteX4" fmla="*/ 419434 w 2340000"/>
              <a:gd name="connsiteY4" fmla="*/ 1794777 h 2023573"/>
              <a:gd name="connsiteX5" fmla="*/ 0 w 2340000"/>
              <a:gd name="connsiteY5" fmla="*/ 1725286 h 2023573"/>
              <a:gd name="connsiteX6" fmla="*/ 0 w 2340000"/>
              <a:gd name="connsiteY6" fmla="*/ 0 h 202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023573">
                <a:moveTo>
                  <a:pt x="0" y="0"/>
                </a:moveTo>
                <a:lnTo>
                  <a:pt x="2340000" y="0"/>
                </a:lnTo>
                <a:lnTo>
                  <a:pt x="2340000" y="2023573"/>
                </a:lnTo>
                <a:lnTo>
                  <a:pt x="1941461" y="1988182"/>
                </a:lnTo>
                <a:cubicBezTo>
                  <a:pt x="1430270" y="1936268"/>
                  <a:pt x="922821" y="1871694"/>
                  <a:pt x="419434" y="1794777"/>
                </a:cubicBezTo>
                <a:lnTo>
                  <a:pt x="0" y="17252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手繪多邊形 70"/>
          <p:cNvSpPr/>
          <p:nvPr/>
        </p:nvSpPr>
        <p:spPr>
          <a:xfrm>
            <a:off x="8732190" y="1269002"/>
            <a:ext cx="2340000" cy="2030213"/>
          </a:xfrm>
          <a:custGeom>
            <a:avLst/>
            <a:gdLst>
              <a:gd name="connsiteX0" fmla="*/ 0 w 2340000"/>
              <a:gd name="connsiteY0" fmla="*/ 0 h 2030213"/>
              <a:gd name="connsiteX1" fmla="*/ 2340000 w 2340000"/>
              <a:gd name="connsiteY1" fmla="*/ 0 h 2030213"/>
              <a:gd name="connsiteX2" fmla="*/ 2340000 w 2340000"/>
              <a:gd name="connsiteY2" fmla="*/ 1737676 h 2030213"/>
              <a:gd name="connsiteX3" fmla="*/ 1995349 w 2340000"/>
              <a:gd name="connsiteY3" fmla="*/ 1794777 h 2030213"/>
              <a:gd name="connsiteX4" fmla="*/ 473322 w 2340000"/>
              <a:gd name="connsiteY4" fmla="*/ 1988182 h 2030213"/>
              <a:gd name="connsiteX5" fmla="*/ 0 w 2340000"/>
              <a:gd name="connsiteY5" fmla="*/ 2030213 h 2030213"/>
              <a:gd name="connsiteX6" fmla="*/ 0 w 2340000"/>
              <a:gd name="connsiteY6" fmla="*/ 0 h 20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030213">
                <a:moveTo>
                  <a:pt x="0" y="0"/>
                </a:moveTo>
                <a:lnTo>
                  <a:pt x="2340000" y="0"/>
                </a:lnTo>
                <a:lnTo>
                  <a:pt x="2340000" y="1737676"/>
                </a:lnTo>
                <a:lnTo>
                  <a:pt x="1995349" y="1794777"/>
                </a:lnTo>
                <a:cubicBezTo>
                  <a:pt x="1491962" y="1871694"/>
                  <a:pt x="984513" y="1936268"/>
                  <a:pt x="473322" y="1988182"/>
                </a:cubicBezTo>
                <a:lnTo>
                  <a:pt x="0" y="20302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手繪多邊形 68"/>
          <p:cNvSpPr/>
          <p:nvPr/>
        </p:nvSpPr>
        <p:spPr>
          <a:xfrm>
            <a:off x="1045027" y="2994287"/>
            <a:ext cx="2340000" cy="2774714"/>
          </a:xfrm>
          <a:custGeom>
            <a:avLst/>
            <a:gdLst>
              <a:gd name="connsiteX0" fmla="*/ 0 w 2340000"/>
              <a:gd name="connsiteY0" fmla="*/ 0 h 2774714"/>
              <a:gd name="connsiteX1" fmla="*/ 419434 w 2340000"/>
              <a:gd name="connsiteY1" fmla="*/ 69491 h 2774714"/>
              <a:gd name="connsiteX2" fmla="*/ 1941461 w 2340000"/>
              <a:gd name="connsiteY2" fmla="*/ 262896 h 2774714"/>
              <a:gd name="connsiteX3" fmla="*/ 2340000 w 2340000"/>
              <a:gd name="connsiteY3" fmla="*/ 298287 h 2774714"/>
              <a:gd name="connsiteX4" fmla="*/ 2340000 w 2340000"/>
              <a:gd name="connsiteY4" fmla="*/ 2774714 h 2774714"/>
              <a:gd name="connsiteX5" fmla="*/ 0 w 2340000"/>
              <a:gd name="connsiteY5" fmla="*/ 2774714 h 2774714"/>
              <a:gd name="connsiteX6" fmla="*/ 0 w 2340000"/>
              <a:gd name="connsiteY6" fmla="*/ 0 h 277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774714">
                <a:moveTo>
                  <a:pt x="0" y="0"/>
                </a:moveTo>
                <a:lnTo>
                  <a:pt x="419434" y="69491"/>
                </a:lnTo>
                <a:cubicBezTo>
                  <a:pt x="922821" y="146408"/>
                  <a:pt x="1430270" y="210982"/>
                  <a:pt x="1941461" y="262896"/>
                </a:cubicBezTo>
                <a:lnTo>
                  <a:pt x="2340000" y="298287"/>
                </a:lnTo>
                <a:lnTo>
                  <a:pt x="2340000" y="2774714"/>
                </a:lnTo>
                <a:lnTo>
                  <a:pt x="0" y="27747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手繪多邊形 65"/>
          <p:cNvSpPr/>
          <p:nvPr/>
        </p:nvSpPr>
        <p:spPr>
          <a:xfrm>
            <a:off x="8732190" y="3006677"/>
            <a:ext cx="2340000" cy="2762324"/>
          </a:xfrm>
          <a:custGeom>
            <a:avLst/>
            <a:gdLst>
              <a:gd name="connsiteX0" fmla="*/ 2340000 w 2340000"/>
              <a:gd name="connsiteY0" fmla="*/ 0 h 2762324"/>
              <a:gd name="connsiteX1" fmla="*/ 2340000 w 2340000"/>
              <a:gd name="connsiteY1" fmla="*/ 2762324 h 2762324"/>
              <a:gd name="connsiteX2" fmla="*/ 0 w 2340000"/>
              <a:gd name="connsiteY2" fmla="*/ 2762324 h 2762324"/>
              <a:gd name="connsiteX3" fmla="*/ 0 w 2340000"/>
              <a:gd name="connsiteY3" fmla="*/ 292537 h 2762324"/>
              <a:gd name="connsiteX4" fmla="*/ 473322 w 2340000"/>
              <a:gd name="connsiteY4" fmla="*/ 250506 h 2762324"/>
              <a:gd name="connsiteX5" fmla="*/ 1995349 w 2340000"/>
              <a:gd name="connsiteY5" fmla="*/ 57101 h 2762324"/>
              <a:gd name="connsiteX6" fmla="*/ 2340000 w 2340000"/>
              <a:gd name="connsiteY6" fmla="*/ 0 h 276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762324">
                <a:moveTo>
                  <a:pt x="2340000" y="0"/>
                </a:moveTo>
                <a:lnTo>
                  <a:pt x="2340000" y="2762324"/>
                </a:lnTo>
                <a:lnTo>
                  <a:pt x="0" y="2762324"/>
                </a:lnTo>
                <a:lnTo>
                  <a:pt x="0" y="292537"/>
                </a:lnTo>
                <a:lnTo>
                  <a:pt x="473322" y="250506"/>
                </a:lnTo>
                <a:cubicBezTo>
                  <a:pt x="984513" y="198592"/>
                  <a:pt x="1491962" y="134018"/>
                  <a:pt x="1995349" y="57101"/>
                </a:cubicBezTo>
                <a:lnTo>
                  <a:pt x="2340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手繪多邊形 62"/>
          <p:cNvSpPr/>
          <p:nvPr/>
        </p:nvSpPr>
        <p:spPr>
          <a:xfrm>
            <a:off x="3657270" y="3316749"/>
            <a:ext cx="2340000" cy="2452252"/>
          </a:xfrm>
          <a:custGeom>
            <a:avLst/>
            <a:gdLst>
              <a:gd name="connsiteX0" fmla="*/ 0 w 2340000"/>
              <a:gd name="connsiteY0" fmla="*/ 0 h 2452252"/>
              <a:gd name="connsiteX1" fmla="*/ 98772 w 2340000"/>
              <a:gd name="connsiteY1" fmla="*/ 8771 h 2452252"/>
              <a:gd name="connsiteX2" fmla="*/ 1653767 w 2340000"/>
              <a:gd name="connsiteY2" fmla="*/ 87518 h 2452252"/>
              <a:gd name="connsiteX3" fmla="*/ 2340000 w 2340000"/>
              <a:gd name="connsiteY3" fmla="*/ 96202 h 2452252"/>
              <a:gd name="connsiteX4" fmla="*/ 2340000 w 2340000"/>
              <a:gd name="connsiteY4" fmla="*/ 2452252 h 2452252"/>
              <a:gd name="connsiteX5" fmla="*/ 0 w 2340000"/>
              <a:gd name="connsiteY5" fmla="*/ 2452252 h 2452252"/>
              <a:gd name="connsiteX6" fmla="*/ 0 w 2340000"/>
              <a:gd name="connsiteY6" fmla="*/ 0 h 24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452252">
                <a:moveTo>
                  <a:pt x="0" y="0"/>
                </a:moveTo>
                <a:lnTo>
                  <a:pt x="98772" y="8771"/>
                </a:lnTo>
                <a:cubicBezTo>
                  <a:pt x="613626" y="47945"/>
                  <a:pt x="1132064" y="74301"/>
                  <a:pt x="1653767" y="87518"/>
                </a:cubicBezTo>
                <a:lnTo>
                  <a:pt x="2340000" y="96202"/>
                </a:lnTo>
                <a:lnTo>
                  <a:pt x="2340000" y="2452252"/>
                </a:lnTo>
                <a:lnTo>
                  <a:pt x="0" y="24522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手繪多邊形 59"/>
          <p:cNvSpPr/>
          <p:nvPr/>
        </p:nvSpPr>
        <p:spPr>
          <a:xfrm>
            <a:off x="6194730" y="3316749"/>
            <a:ext cx="2340000" cy="2452252"/>
          </a:xfrm>
          <a:custGeom>
            <a:avLst/>
            <a:gdLst>
              <a:gd name="connsiteX0" fmla="*/ 2340000 w 2340000"/>
              <a:gd name="connsiteY0" fmla="*/ 0 h 2452252"/>
              <a:gd name="connsiteX1" fmla="*/ 2340000 w 2340000"/>
              <a:gd name="connsiteY1" fmla="*/ 2452252 h 2452252"/>
              <a:gd name="connsiteX2" fmla="*/ 0 w 2340000"/>
              <a:gd name="connsiteY2" fmla="*/ 2452252 h 2452252"/>
              <a:gd name="connsiteX3" fmla="*/ 0 w 2340000"/>
              <a:gd name="connsiteY3" fmla="*/ 96202 h 2452252"/>
              <a:gd name="connsiteX4" fmla="*/ 686233 w 2340000"/>
              <a:gd name="connsiteY4" fmla="*/ 87518 h 2452252"/>
              <a:gd name="connsiteX5" fmla="*/ 2241228 w 2340000"/>
              <a:gd name="connsiteY5" fmla="*/ 8771 h 2452252"/>
              <a:gd name="connsiteX6" fmla="*/ 2340000 w 2340000"/>
              <a:gd name="connsiteY6" fmla="*/ 0 h 24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2452252">
                <a:moveTo>
                  <a:pt x="2340000" y="0"/>
                </a:moveTo>
                <a:lnTo>
                  <a:pt x="2340000" y="2452252"/>
                </a:lnTo>
                <a:lnTo>
                  <a:pt x="0" y="2452252"/>
                </a:lnTo>
                <a:lnTo>
                  <a:pt x="0" y="96202"/>
                </a:lnTo>
                <a:lnTo>
                  <a:pt x="686233" y="87518"/>
                </a:lnTo>
                <a:cubicBezTo>
                  <a:pt x="1207935" y="74301"/>
                  <a:pt x="1726373" y="47945"/>
                  <a:pt x="2241228" y="8771"/>
                </a:cubicBezTo>
                <a:lnTo>
                  <a:pt x="2340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76677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806007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0600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37882" y="230794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1180032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2665932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379227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527817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6276000" y="2581274"/>
            <a:ext cx="3626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8073326" y="2581274"/>
            <a:ext cx="3626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886719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10353095" y="2581274"/>
            <a:ext cx="5840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橢圓 84"/>
          <p:cNvSpPr/>
          <p:nvPr/>
        </p:nvSpPr>
        <p:spPr>
          <a:xfrm>
            <a:off x="1695968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912712" y="1622392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6" name="橢圓 85"/>
          <p:cNvSpPr/>
          <p:nvPr/>
        </p:nvSpPr>
        <p:spPr>
          <a:xfrm>
            <a:off x="430821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橢圓 86"/>
          <p:cNvSpPr/>
          <p:nvPr/>
        </p:nvSpPr>
        <p:spPr>
          <a:xfrm>
            <a:off x="684567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橢圓 87"/>
          <p:cNvSpPr/>
          <p:nvPr/>
        </p:nvSpPr>
        <p:spPr>
          <a:xfrm>
            <a:off x="9383131" y="1911202"/>
            <a:ext cx="1038118" cy="396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3" name="群組 82"/>
          <p:cNvGrpSpPr/>
          <p:nvPr/>
        </p:nvGrpSpPr>
        <p:grpSpPr>
          <a:xfrm>
            <a:off x="4460989" y="143083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7143239" y="1379900"/>
            <a:ext cx="527524" cy="812746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9588752" y="136899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70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77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手繪多邊形 46"/>
          <p:cNvSpPr/>
          <p:nvPr/>
        </p:nvSpPr>
        <p:spPr>
          <a:xfrm>
            <a:off x="111981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手繪多邊形 44"/>
          <p:cNvSpPr/>
          <p:nvPr/>
        </p:nvSpPr>
        <p:spPr>
          <a:xfrm>
            <a:off x="111981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365727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365727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手繪多邊形 49"/>
          <p:cNvSpPr/>
          <p:nvPr/>
        </p:nvSpPr>
        <p:spPr>
          <a:xfrm>
            <a:off x="619473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619473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手繪多邊形 51"/>
          <p:cNvSpPr/>
          <p:nvPr/>
        </p:nvSpPr>
        <p:spPr>
          <a:xfrm>
            <a:off x="873219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手繪多邊形 52"/>
          <p:cNvSpPr/>
          <p:nvPr/>
        </p:nvSpPr>
        <p:spPr>
          <a:xfrm>
            <a:off x="873219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3568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387314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325005" y="1407579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894806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5698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380324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34951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889577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435296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1435296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1435296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435296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395677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395677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395677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395677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49423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649423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649423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649423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903169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903169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903169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903169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手繪多邊形 46"/>
          <p:cNvSpPr/>
          <p:nvPr/>
        </p:nvSpPr>
        <p:spPr>
          <a:xfrm>
            <a:off x="111981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手繪多邊形 44"/>
          <p:cNvSpPr/>
          <p:nvPr/>
        </p:nvSpPr>
        <p:spPr>
          <a:xfrm>
            <a:off x="111981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365727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365727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手繪多邊形 49"/>
          <p:cNvSpPr/>
          <p:nvPr/>
        </p:nvSpPr>
        <p:spPr>
          <a:xfrm>
            <a:off x="619473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619473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手繪多邊形 51"/>
          <p:cNvSpPr/>
          <p:nvPr/>
        </p:nvSpPr>
        <p:spPr>
          <a:xfrm>
            <a:off x="8732190" y="1343927"/>
            <a:ext cx="2340000" cy="1927346"/>
          </a:xfrm>
          <a:custGeom>
            <a:avLst/>
            <a:gdLst>
              <a:gd name="connsiteX0" fmla="*/ 0 w 2340000"/>
              <a:gd name="connsiteY0" fmla="*/ 0 h 1927346"/>
              <a:gd name="connsiteX1" fmla="*/ 2340000 w 2340000"/>
              <a:gd name="connsiteY1" fmla="*/ 0 h 1927346"/>
              <a:gd name="connsiteX2" fmla="*/ 2340000 w 2340000"/>
              <a:gd name="connsiteY2" fmla="*/ 1927346 h 1927346"/>
              <a:gd name="connsiteX3" fmla="*/ 0 w 2340000"/>
              <a:gd name="connsiteY3" fmla="*/ 1140873 h 1927346"/>
              <a:gd name="connsiteX4" fmla="*/ 0 w 2340000"/>
              <a:gd name="connsiteY4" fmla="*/ 0 h 19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27346">
                <a:moveTo>
                  <a:pt x="0" y="0"/>
                </a:moveTo>
                <a:lnTo>
                  <a:pt x="2340000" y="0"/>
                </a:lnTo>
                <a:lnTo>
                  <a:pt x="2340000" y="1927346"/>
                </a:lnTo>
                <a:lnTo>
                  <a:pt x="0" y="11408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手繪多邊形 52"/>
          <p:cNvSpPr/>
          <p:nvPr/>
        </p:nvSpPr>
        <p:spPr>
          <a:xfrm>
            <a:off x="8732190" y="2484801"/>
            <a:ext cx="2340000" cy="3284201"/>
          </a:xfrm>
          <a:custGeom>
            <a:avLst/>
            <a:gdLst>
              <a:gd name="connsiteX0" fmla="*/ 0 w 2340000"/>
              <a:gd name="connsiteY0" fmla="*/ 0 h 3284201"/>
              <a:gd name="connsiteX1" fmla="*/ 2340000 w 2340000"/>
              <a:gd name="connsiteY1" fmla="*/ 786473 h 3284201"/>
              <a:gd name="connsiteX2" fmla="*/ 2340000 w 2340000"/>
              <a:gd name="connsiteY2" fmla="*/ 3284201 h 3284201"/>
              <a:gd name="connsiteX3" fmla="*/ 0 w 2340000"/>
              <a:gd name="connsiteY3" fmla="*/ 3284201 h 3284201"/>
              <a:gd name="connsiteX4" fmla="*/ 0 w 2340000"/>
              <a:gd name="connsiteY4" fmla="*/ 0 h 32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3284201">
                <a:moveTo>
                  <a:pt x="0" y="0"/>
                </a:moveTo>
                <a:lnTo>
                  <a:pt x="2340000" y="786473"/>
                </a:lnTo>
                <a:lnTo>
                  <a:pt x="2340000" y="3284201"/>
                </a:lnTo>
                <a:lnTo>
                  <a:pt x="0" y="3284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3568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Basic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387314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Plus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325005" y="1407579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894806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/>
              <a:t>Pro</a:t>
            </a:r>
            <a:endParaRPr lang="en-US" sz="3200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125698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380324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34951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889577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435296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1435296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1435296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435296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395677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395677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395677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395677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49423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649423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649423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649423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903169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903169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903169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903169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9810" y="274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手繪多邊形 55"/>
          <p:cNvSpPr/>
          <p:nvPr/>
        </p:nvSpPr>
        <p:spPr>
          <a:xfrm>
            <a:off x="1119810" y="1343926"/>
            <a:ext cx="2340000" cy="710046"/>
          </a:xfrm>
          <a:custGeom>
            <a:avLst/>
            <a:gdLst>
              <a:gd name="connsiteX0" fmla="*/ 0 w 1964790"/>
              <a:gd name="connsiteY0" fmla="*/ 0 h 710046"/>
              <a:gd name="connsiteX1" fmla="*/ 1964790 w 1964790"/>
              <a:gd name="connsiteY1" fmla="*/ 0 h 710046"/>
              <a:gd name="connsiteX2" fmla="*/ 1964790 w 1964790"/>
              <a:gd name="connsiteY2" fmla="*/ 445555 h 710046"/>
              <a:gd name="connsiteX3" fmla="*/ 0 w 1964790"/>
              <a:gd name="connsiteY3" fmla="*/ 710046 h 710046"/>
              <a:gd name="connsiteX4" fmla="*/ 0 w 1964790"/>
              <a:gd name="connsiteY4" fmla="*/ 0 h 7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710046">
                <a:moveTo>
                  <a:pt x="0" y="0"/>
                </a:moveTo>
                <a:lnTo>
                  <a:pt x="1964790" y="0"/>
                </a:lnTo>
                <a:lnTo>
                  <a:pt x="1964790" y="445555"/>
                </a:lnTo>
                <a:lnTo>
                  <a:pt x="0" y="710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手繪多邊形 39"/>
          <p:cNvSpPr/>
          <p:nvPr/>
        </p:nvSpPr>
        <p:spPr>
          <a:xfrm>
            <a:off x="1119810" y="1789481"/>
            <a:ext cx="2340000" cy="951422"/>
          </a:xfrm>
          <a:custGeom>
            <a:avLst/>
            <a:gdLst>
              <a:gd name="connsiteX0" fmla="*/ 1964790 w 1964790"/>
              <a:gd name="connsiteY0" fmla="*/ 0 h 951422"/>
              <a:gd name="connsiteX1" fmla="*/ 1964790 w 1964790"/>
              <a:gd name="connsiteY1" fmla="*/ 951422 h 951422"/>
              <a:gd name="connsiteX2" fmla="*/ 0 w 1964790"/>
              <a:gd name="connsiteY2" fmla="*/ 951422 h 951422"/>
              <a:gd name="connsiteX3" fmla="*/ 0 w 1964790"/>
              <a:gd name="connsiteY3" fmla="*/ 264491 h 951422"/>
              <a:gd name="connsiteX4" fmla="*/ 1964790 w 1964790"/>
              <a:gd name="connsiteY4" fmla="*/ 0 h 9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951422">
                <a:moveTo>
                  <a:pt x="1964790" y="0"/>
                </a:moveTo>
                <a:lnTo>
                  <a:pt x="1964790" y="951422"/>
                </a:lnTo>
                <a:lnTo>
                  <a:pt x="0" y="951422"/>
                </a:lnTo>
                <a:lnTo>
                  <a:pt x="0" y="264491"/>
                </a:lnTo>
                <a:lnTo>
                  <a:pt x="196479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35685" y="136185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Basic</a:t>
            </a:r>
          </a:p>
        </p:txBody>
      </p:sp>
      <p:sp>
        <p:nvSpPr>
          <p:cNvPr id="58" name="矩形 57"/>
          <p:cNvSpPr/>
          <p:nvPr/>
        </p:nvSpPr>
        <p:spPr>
          <a:xfrm>
            <a:off x="3657270" y="274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手繪多邊形 58"/>
          <p:cNvSpPr/>
          <p:nvPr/>
        </p:nvSpPr>
        <p:spPr>
          <a:xfrm>
            <a:off x="3657270" y="1343926"/>
            <a:ext cx="2340000" cy="710046"/>
          </a:xfrm>
          <a:custGeom>
            <a:avLst/>
            <a:gdLst>
              <a:gd name="connsiteX0" fmla="*/ 0 w 1964790"/>
              <a:gd name="connsiteY0" fmla="*/ 0 h 710046"/>
              <a:gd name="connsiteX1" fmla="*/ 1964790 w 1964790"/>
              <a:gd name="connsiteY1" fmla="*/ 0 h 710046"/>
              <a:gd name="connsiteX2" fmla="*/ 1964790 w 1964790"/>
              <a:gd name="connsiteY2" fmla="*/ 445555 h 710046"/>
              <a:gd name="connsiteX3" fmla="*/ 0 w 1964790"/>
              <a:gd name="connsiteY3" fmla="*/ 710046 h 710046"/>
              <a:gd name="connsiteX4" fmla="*/ 0 w 1964790"/>
              <a:gd name="connsiteY4" fmla="*/ 0 h 7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710046">
                <a:moveTo>
                  <a:pt x="0" y="0"/>
                </a:moveTo>
                <a:lnTo>
                  <a:pt x="1964790" y="0"/>
                </a:lnTo>
                <a:lnTo>
                  <a:pt x="1964790" y="445555"/>
                </a:lnTo>
                <a:lnTo>
                  <a:pt x="0" y="710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手繪多邊形 59"/>
          <p:cNvSpPr/>
          <p:nvPr/>
        </p:nvSpPr>
        <p:spPr>
          <a:xfrm>
            <a:off x="3657270" y="1789481"/>
            <a:ext cx="2340000" cy="951422"/>
          </a:xfrm>
          <a:custGeom>
            <a:avLst/>
            <a:gdLst>
              <a:gd name="connsiteX0" fmla="*/ 1964790 w 1964790"/>
              <a:gd name="connsiteY0" fmla="*/ 0 h 951422"/>
              <a:gd name="connsiteX1" fmla="*/ 1964790 w 1964790"/>
              <a:gd name="connsiteY1" fmla="*/ 951422 h 951422"/>
              <a:gd name="connsiteX2" fmla="*/ 0 w 1964790"/>
              <a:gd name="connsiteY2" fmla="*/ 951422 h 951422"/>
              <a:gd name="connsiteX3" fmla="*/ 0 w 1964790"/>
              <a:gd name="connsiteY3" fmla="*/ 264491 h 951422"/>
              <a:gd name="connsiteX4" fmla="*/ 1964790 w 1964790"/>
              <a:gd name="connsiteY4" fmla="*/ 0 h 9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951422">
                <a:moveTo>
                  <a:pt x="1964790" y="0"/>
                </a:moveTo>
                <a:lnTo>
                  <a:pt x="1964790" y="951422"/>
                </a:lnTo>
                <a:lnTo>
                  <a:pt x="0" y="951422"/>
                </a:lnTo>
                <a:lnTo>
                  <a:pt x="0" y="264491"/>
                </a:lnTo>
                <a:lnTo>
                  <a:pt x="196479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3873145" y="136185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Plus</a:t>
            </a:r>
          </a:p>
        </p:txBody>
      </p:sp>
      <p:sp>
        <p:nvSpPr>
          <p:cNvPr id="68" name="矩形 67"/>
          <p:cNvSpPr/>
          <p:nvPr/>
        </p:nvSpPr>
        <p:spPr>
          <a:xfrm>
            <a:off x="8732190" y="274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手繪多邊形 68"/>
          <p:cNvSpPr/>
          <p:nvPr/>
        </p:nvSpPr>
        <p:spPr>
          <a:xfrm>
            <a:off x="8732190" y="1343926"/>
            <a:ext cx="2340000" cy="710046"/>
          </a:xfrm>
          <a:custGeom>
            <a:avLst/>
            <a:gdLst>
              <a:gd name="connsiteX0" fmla="*/ 0 w 1964790"/>
              <a:gd name="connsiteY0" fmla="*/ 0 h 710046"/>
              <a:gd name="connsiteX1" fmla="*/ 1964790 w 1964790"/>
              <a:gd name="connsiteY1" fmla="*/ 0 h 710046"/>
              <a:gd name="connsiteX2" fmla="*/ 1964790 w 1964790"/>
              <a:gd name="connsiteY2" fmla="*/ 445555 h 710046"/>
              <a:gd name="connsiteX3" fmla="*/ 0 w 1964790"/>
              <a:gd name="connsiteY3" fmla="*/ 710046 h 710046"/>
              <a:gd name="connsiteX4" fmla="*/ 0 w 1964790"/>
              <a:gd name="connsiteY4" fmla="*/ 0 h 7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710046">
                <a:moveTo>
                  <a:pt x="0" y="0"/>
                </a:moveTo>
                <a:lnTo>
                  <a:pt x="1964790" y="0"/>
                </a:lnTo>
                <a:lnTo>
                  <a:pt x="1964790" y="445555"/>
                </a:lnTo>
                <a:lnTo>
                  <a:pt x="0" y="710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手繪多邊形 69"/>
          <p:cNvSpPr/>
          <p:nvPr/>
        </p:nvSpPr>
        <p:spPr>
          <a:xfrm>
            <a:off x="8732190" y="1789481"/>
            <a:ext cx="2340000" cy="951422"/>
          </a:xfrm>
          <a:custGeom>
            <a:avLst/>
            <a:gdLst>
              <a:gd name="connsiteX0" fmla="*/ 1964790 w 1964790"/>
              <a:gd name="connsiteY0" fmla="*/ 0 h 951422"/>
              <a:gd name="connsiteX1" fmla="*/ 1964790 w 1964790"/>
              <a:gd name="connsiteY1" fmla="*/ 951422 h 951422"/>
              <a:gd name="connsiteX2" fmla="*/ 0 w 1964790"/>
              <a:gd name="connsiteY2" fmla="*/ 951422 h 951422"/>
              <a:gd name="connsiteX3" fmla="*/ 0 w 1964790"/>
              <a:gd name="connsiteY3" fmla="*/ 264491 h 951422"/>
              <a:gd name="connsiteX4" fmla="*/ 1964790 w 1964790"/>
              <a:gd name="connsiteY4" fmla="*/ 0 h 9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951422">
                <a:moveTo>
                  <a:pt x="1964790" y="0"/>
                </a:moveTo>
                <a:lnTo>
                  <a:pt x="1964790" y="951422"/>
                </a:lnTo>
                <a:lnTo>
                  <a:pt x="0" y="951422"/>
                </a:lnTo>
                <a:lnTo>
                  <a:pt x="0" y="264491"/>
                </a:lnTo>
                <a:lnTo>
                  <a:pt x="196479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8948065" y="136185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/>
              <a:t>Pro</a:t>
            </a:r>
            <a:endParaRPr lang="en-US" sz="3200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1256981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380324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889577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63" name="矩形 62"/>
          <p:cNvSpPr/>
          <p:nvPr/>
        </p:nvSpPr>
        <p:spPr>
          <a:xfrm>
            <a:off x="6194730" y="2659348"/>
            <a:ext cx="2340000" cy="33309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手繪多邊形 63"/>
          <p:cNvSpPr/>
          <p:nvPr/>
        </p:nvSpPr>
        <p:spPr>
          <a:xfrm>
            <a:off x="6194730" y="1122673"/>
            <a:ext cx="2340000" cy="781051"/>
          </a:xfrm>
          <a:custGeom>
            <a:avLst/>
            <a:gdLst>
              <a:gd name="connsiteX0" fmla="*/ 0 w 1964790"/>
              <a:gd name="connsiteY0" fmla="*/ 0 h 710046"/>
              <a:gd name="connsiteX1" fmla="*/ 1964790 w 1964790"/>
              <a:gd name="connsiteY1" fmla="*/ 0 h 710046"/>
              <a:gd name="connsiteX2" fmla="*/ 1964790 w 1964790"/>
              <a:gd name="connsiteY2" fmla="*/ 445555 h 710046"/>
              <a:gd name="connsiteX3" fmla="*/ 0 w 1964790"/>
              <a:gd name="connsiteY3" fmla="*/ 710046 h 710046"/>
              <a:gd name="connsiteX4" fmla="*/ 0 w 1964790"/>
              <a:gd name="connsiteY4" fmla="*/ 0 h 7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710046">
                <a:moveTo>
                  <a:pt x="0" y="0"/>
                </a:moveTo>
                <a:lnTo>
                  <a:pt x="1964790" y="0"/>
                </a:lnTo>
                <a:lnTo>
                  <a:pt x="1964790" y="445555"/>
                </a:lnTo>
                <a:lnTo>
                  <a:pt x="0" y="710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手繪多邊形 64"/>
          <p:cNvSpPr/>
          <p:nvPr/>
        </p:nvSpPr>
        <p:spPr>
          <a:xfrm>
            <a:off x="6194730" y="1612783"/>
            <a:ext cx="2340000" cy="1046564"/>
          </a:xfrm>
          <a:custGeom>
            <a:avLst/>
            <a:gdLst>
              <a:gd name="connsiteX0" fmla="*/ 1964790 w 1964790"/>
              <a:gd name="connsiteY0" fmla="*/ 0 h 951422"/>
              <a:gd name="connsiteX1" fmla="*/ 1964790 w 1964790"/>
              <a:gd name="connsiteY1" fmla="*/ 951422 h 951422"/>
              <a:gd name="connsiteX2" fmla="*/ 0 w 1964790"/>
              <a:gd name="connsiteY2" fmla="*/ 951422 h 951422"/>
              <a:gd name="connsiteX3" fmla="*/ 0 w 1964790"/>
              <a:gd name="connsiteY3" fmla="*/ 264491 h 951422"/>
              <a:gd name="connsiteX4" fmla="*/ 1964790 w 1964790"/>
              <a:gd name="connsiteY4" fmla="*/ 0 h 9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790" h="951422">
                <a:moveTo>
                  <a:pt x="1964790" y="0"/>
                </a:moveTo>
                <a:lnTo>
                  <a:pt x="1964790" y="951422"/>
                </a:lnTo>
                <a:lnTo>
                  <a:pt x="0" y="951422"/>
                </a:lnTo>
                <a:lnTo>
                  <a:pt x="0" y="264491"/>
                </a:lnTo>
                <a:lnTo>
                  <a:pt x="196479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6325005" y="1142399"/>
            <a:ext cx="1883190" cy="601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349511" y="1917097"/>
            <a:ext cx="2048047" cy="5533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94" name="文字方塊 93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96" name="文字方塊 95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97" name="文字方塊 96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98" name="文字方塊 97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</p:spTree>
    <p:extLst>
      <p:ext uri="{BB962C8B-B14F-4D97-AF65-F5344CB8AC3E}">
        <p14:creationId xmlns:p14="http://schemas.microsoft.com/office/powerpoint/2010/main" val="2256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114730"/>
            <a:ext cx="2340000" cy="36542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2114731"/>
            <a:ext cx="2340000" cy="36542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0" y="2114731"/>
            <a:ext cx="2340000" cy="36542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2114731"/>
            <a:ext cx="2340000" cy="36542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264795" y="1919712"/>
            <a:ext cx="2050031" cy="969288"/>
            <a:chOff x="1264795" y="1919712"/>
            <a:chExt cx="2050031" cy="969288"/>
          </a:xfrm>
        </p:grpSpPr>
        <p:sp>
          <p:nvSpPr>
            <p:cNvPr id="6" name="矩形 5"/>
            <p:cNvSpPr/>
            <p:nvPr/>
          </p:nvSpPr>
          <p:spPr>
            <a:xfrm>
              <a:off x="1410772" y="1919712"/>
              <a:ext cx="1758077" cy="969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>
              <a:off x="3168850" y="1919712"/>
              <a:ext cx="145976" cy="195018"/>
            </a:xfrm>
            <a:prstGeom prst="rtTriangle">
              <a:avLst/>
            </a:prstGeom>
            <a:solidFill>
              <a:srgbClr val="328E8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 flipH="1">
              <a:off x="1264795" y="1919712"/>
              <a:ext cx="145976" cy="195018"/>
            </a:xfrm>
            <a:prstGeom prst="rtTriangle">
              <a:avLst/>
            </a:prstGeom>
            <a:solidFill>
              <a:srgbClr val="328E8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01262" y="1919712"/>
            <a:ext cx="2050031" cy="969288"/>
            <a:chOff x="3801262" y="1919712"/>
            <a:chExt cx="2050031" cy="969288"/>
          </a:xfrm>
        </p:grpSpPr>
        <p:sp>
          <p:nvSpPr>
            <p:cNvPr id="10" name="矩形 9"/>
            <p:cNvSpPr/>
            <p:nvPr/>
          </p:nvSpPr>
          <p:spPr>
            <a:xfrm>
              <a:off x="3948870" y="1920600"/>
              <a:ext cx="1756800" cy="96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>
              <a:off x="5705317" y="1919712"/>
              <a:ext cx="145976" cy="195018"/>
            </a:xfrm>
            <a:prstGeom prst="rtTriangle">
              <a:avLst/>
            </a:prstGeom>
            <a:solidFill>
              <a:srgbClr val="D4A40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 flipH="1">
              <a:off x="3801262" y="1919712"/>
              <a:ext cx="145976" cy="195018"/>
            </a:xfrm>
            <a:prstGeom prst="rtTriangle">
              <a:avLst/>
            </a:prstGeom>
            <a:solidFill>
              <a:srgbClr val="D4A40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339075" y="1919712"/>
            <a:ext cx="2050031" cy="969288"/>
            <a:chOff x="6339075" y="1919712"/>
            <a:chExt cx="2050031" cy="969288"/>
          </a:xfrm>
        </p:grpSpPr>
        <p:sp>
          <p:nvSpPr>
            <p:cNvPr id="14" name="矩形 13"/>
            <p:cNvSpPr/>
            <p:nvPr/>
          </p:nvSpPr>
          <p:spPr>
            <a:xfrm>
              <a:off x="6486330" y="1920600"/>
              <a:ext cx="1756800" cy="968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直角三角形 46"/>
            <p:cNvSpPr/>
            <p:nvPr/>
          </p:nvSpPr>
          <p:spPr>
            <a:xfrm>
              <a:off x="8243130" y="1919712"/>
              <a:ext cx="145976" cy="195018"/>
            </a:xfrm>
            <a:prstGeom prst="rtTriangle">
              <a:avLst/>
            </a:prstGeom>
            <a:solidFill>
              <a:srgbClr val="C818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直角三角形 47"/>
            <p:cNvSpPr/>
            <p:nvPr/>
          </p:nvSpPr>
          <p:spPr>
            <a:xfrm flipH="1">
              <a:off x="6339075" y="1919712"/>
              <a:ext cx="145976" cy="195018"/>
            </a:xfrm>
            <a:prstGeom prst="rtTriangle">
              <a:avLst/>
            </a:prstGeom>
            <a:solidFill>
              <a:srgbClr val="C818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8876535" y="1919712"/>
            <a:ext cx="2050031" cy="969288"/>
            <a:chOff x="8876535" y="1919712"/>
            <a:chExt cx="2050031" cy="969288"/>
          </a:xfrm>
        </p:grpSpPr>
        <p:sp>
          <p:nvSpPr>
            <p:cNvPr id="18" name="矩形 17"/>
            <p:cNvSpPr/>
            <p:nvPr/>
          </p:nvSpPr>
          <p:spPr>
            <a:xfrm>
              <a:off x="9023790" y="1920600"/>
              <a:ext cx="1756800" cy="968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>
              <a:off x="10780590" y="1919712"/>
              <a:ext cx="145976" cy="195018"/>
            </a:xfrm>
            <a:prstGeom prst="rtTriangle">
              <a:avLst/>
            </a:prstGeom>
            <a:solidFill>
              <a:srgbClr val="5BA96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flipH="1">
              <a:off x="8876535" y="1919712"/>
              <a:ext cx="145976" cy="195018"/>
            </a:xfrm>
            <a:prstGeom prst="rtTriangle">
              <a:avLst/>
            </a:prstGeom>
            <a:solidFill>
              <a:srgbClr val="5BA96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1528320" y="1904581"/>
            <a:ext cx="1169313" cy="373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086018" y="1904581"/>
            <a:ext cx="1286244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559166" y="1904581"/>
            <a:ext cx="1414868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160938" y="1904581"/>
            <a:ext cx="1286244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Pro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350074" y="2316003"/>
            <a:ext cx="1861861" cy="45729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800" dirty="0" smtClean="0">
                <a:solidFill>
                  <a:schemeClr val="bg1"/>
                </a:solidFill>
              </a:rPr>
              <a:t>19</a:t>
            </a:r>
            <a:r>
              <a:rPr lang="en-US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29313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800" dirty="0" smtClean="0">
                <a:solidFill>
                  <a:schemeClr val="bg1"/>
                </a:solidFill>
              </a:rPr>
              <a:t>29</a:t>
            </a:r>
            <a:r>
              <a:rPr lang="en-US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29313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800" dirty="0" smtClean="0">
                <a:solidFill>
                  <a:schemeClr val="bg1"/>
                </a:solidFill>
              </a:rPr>
              <a:t>49</a:t>
            </a:r>
            <a:r>
              <a:rPr lang="en-US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29313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800" dirty="0" smtClean="0">
                <a:solidFill>
                  <a:schemeClr val="bg1"/>
                </a:solidFill>
              </a:rPr>
              <a:t>99</a:t>
            </a:r>
            <a:r>
              <a:rPr lang="en-US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5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11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114730"/>
            <a:ext cx="2340000" cy="365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2114731"/>
            <a:ext cx="2340000" cy="365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2114731"/>
            <a:ext cx="2340000" cy="365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1264795" y="1919712"/>
            <a:ext cx="2050031" cy="969288"/>
            <a:chOff x="1264795" y="1919712"/>
            <a:chExt cx="2050031" cy="969288"/>
          </a:xfrm>
        </p:grpSpPr>
        <p:sp>
          <p:nvSpPr>
            <p:cNvPr id="6" name="矩形 5"/>
            <p:cNvSpPr/>
            <p:nvPr/>
          </p:nvSpPr>
          <p:spPr>
            <a:xfrm>
              <a:off x="1410772" y="1919712"/>
              <a:ext cx="1758077" cy="9692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>
              <a:off x="3168850" y="1919712"/>
              <a:ext cx="145976" cy="195018"/>
            </a:xfrm>
            <a:prstGeom prst="rtTriangle">
              <a:avLst/>
            </a:prstGeom>
            <a:solidFill>
              <a:srgbClr val="90909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 flipH="1">
              <a:off x="1264795" y="1919712"/>
              <a:ext cx="145976" cy="195018"/>
            </a:xfrm>
            <a:prstGeom prst="rtTriangle">
              <a:avLst/>
            </a:prstGeom>
            <a:solidFill>
              <a:srgbClr val="90909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801262" y="1919712"/>
            <a:ext cx="2050031" cy="969288"/>
            <a:chOff x="3801262" y="1919712"/>
            <a:chExt cx="2050031" cy="969288"/>
          </a:xfrm>
        </p:grpSpPr>
        <p:sp>
          <p:nvSpPr>
            <p:cNvPr id="10" name="矩形 9"/>
            <p:cNvSpPr/>
            <p:nvPr/>
          </p:nvSpPr>
          <p:spPr>
            <a:xfrm>
              <a:off x="3948870" y="1920600"/>
              <a:ext cx="1756800" cy="968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 flipH="1">
              <a:off x="3801262" y="1919712"/>
              <a:ext cx="145976" cy="195018"/>
            </a:xfrm>
            <a:prstGeom prst="rtTriangle">
              <a:avLst/>
            </a:prstGeom>
            <a:solidFill>
              <a:srgbClr val="90909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>
              <a:off x="5705317" y="1919712"/>
              <a:ext cx="145976" cy="195018"/>
            </a:xfrm>
            <a:prstGeom prst="rtTriangle">
              <a:avLst/>
            </a:prstGeom>
            <a:solidFill>
              <a:srgbClr val="90909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194730" y="1942525"/>
            <a:ext cx="2340000" cy="4019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2944616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521692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098767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675841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26200" y="5252918"/>
            <a:ext cx="1677060" cy="39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grpSp>
        <p:nvGrpSpPr>
          <p:cNvPr id="51" name="群組 50"/>
          <p:cNvGrpSpPr/>
          <p:nvPr/>
        </p:nvGrpSpPr>
        <p:grpSpPr>
          <a:xfrm>
            <a:off x="8876535" y="1919712"/>
            <a:ext cx="2050031" cy="969288"/>
            <a:chOff x="8876535" y="1919712"/>
            <a:chExt cx="2050031" cy="969288"/>
          </a:xfrm>
        </p:grpSpPr>
        <p:sp>
          <p:nvSpPr>
            <p:cNvPr id="18" name="矩形 17"/>
            <p:cNvSpPr/>
            <p:nvPr/>
          </p:nvSpPr>
          <p:spPr>
            <a:xfrm>
              <a:off x="9023790" y="1920600"/>
              <a:ext cx="1756800" cy="968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>
              <a:off x="10780590" y="1919712"/>
              <a:ext cx="145976" cy="195018"/>
            </a:xfrm>
            <a:prstGeom prst="rtTriangle">
              <a:avLst/>
            </a:prstGeom>
            <a:solidFill>
              <a:srgbClr val="90909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flipH="1">
              <a:off x="8876535" y="1919712"/>
              <a:ext cx="145976" cy="195018"/>
            </a:xfrm>
            <a:prstGeom prst="rtTriangle">
              <a:avLst/>
            </a:prstGeom>
            <a:solidFill>
              <a:srgbClr val="90909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1528320" y="1904581"/>
            <a:ext cx="1169313" cy="373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086018" y="1904581"/>
            <a:ext cx="1286244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Plus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160938" y="1904581"/>
            <a:ext cx="1286244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000" dirty="0" smtClean="0"/>
              <a:t>Pro</a:t>
            </a:r>
            <a:endParaRPr lang="en-US" sz="20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350074" y="2338868"/>
            <a:ext cx="1861861" cy="45729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latin typeface="+mj-lt"/>
              </a:rPr>
              <a:t>$</a:t>
            </a:r>
            <a:r>
              <a:rPr lang="en-US" sz="4800" dirty="0" smtClean="0"/>
              <a:t>19</a:t>
            </a:r>
            <a:r>
              <a:rPr lang="en-US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29313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latin typeface="+mj-lt"/>
              </a:rPr>
              <a:t>$</a:t>
            </a:r>
            <a:r>
              <a:rPr lang="en-US" sz="4800" dirty="0" smtClean="0"/>
              <a:t>29</a:t>
            </a:r>
            <a:r>
              <a:rPr lang="en-US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29313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latin typeface="+mj-lt"/>
              </a:rPr>
              <a:t>$</a:t>
            </a:r>
            <a:r>
              <a:rPr lang="en-US" sz="4800" dirty="0" smtClean="0"/>
              <a:t>99</a:t>
            </a:r>
            <a:r>
              <a:rPr lang="en-US" dirty="0" smtClean="0"/>
              <a:t>.99 /mon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6339075" y="1728002"/>
            <a:ext cx="2050031" cy="1066219"/>
            <a:chOff x="6339075" y="1728002"/>
            <a:chExt cx="2050031" cy="1066219"/>
          </a:xfrm>
        </p:grpSpPr>
        <p:sp>
          <p:nvSpPr>
            <p:cNvPr id="14" name="矩形 13"/>
            <p:cNvSpPr/>
            <p:nvPr/>
          </p:nvSpPr>
          <p:spPr>
            <a:xfrm>
              <a:off x="6486330" y="1728981"/>
              <a:ext cx="1756800" cy="1065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直角三角形 46"/>
            <p:cNvSpPr/>
            <p:nvPr/>
          </p:nvSpPr>
          <p:spPr>
            <a:xfrm>
              <a:off x="8243130" y="1728002"/>
              <a:ext cx="145976" cy="214520"/>
            </a:xfrm>
            <a:prstGeom prst="rtTriangle">
              <a:avLst/>
            </a:prstGeom>
            <a:solidFill>
              <a:srgbClr val="3BA79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直角三角形 47"/>
            <p:cNvSpPr/>
            <p:nvPr/>
          </p:nvSpPr>
          <p:spPr>
            <a:xfrm flipH="1">
              <a:off x="6339075" y="1728004"/>
              <a:ext cx="145976" cy="214520"/>
            </a:xfrm>
            <a:prstGeom prst="rtTriangle">
              <a:avLst/>
            </a:prstGeom>
            <a:solidFill>
              <a:srgbClr val="3BA79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6559166" y="1711360"/>
            <a:ext cx="1414868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138774"/>
            <a:ext cx="2048047" cy="5533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4800" dirty="0" smtClean="0">
                <a:solidFill>
                  <a:schemeClr val="bg1"/>
                </a:solidFill>
              </a:rPr>
              <a:t>49</a:t>
            </a:r>
            <a:r>
              <a:rPr lang="en-US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52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72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19810" y="909001"/>
            <a:ext cx="2340000" cy="1315610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57270" y="909001"/>
            <a:ext cx="2340000" cy="1315610"/>
          </a:xfrm>
          <a:prstGeom prst="rect">
            <a:avLst/>
          </a:prstGeom>
          <a:solidFill>
            <a:srgbClr val="DFAD0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194730" y="909001"/>
            <a:ext cx="2340000" cy="1315610"/>
          </a:xfrm>
          <a:prstGeom prst="rect">
            <a:avLst/>
          </a:prstGeom>
          <a:solidFill>
            <a:srgbClr val="EE1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732190" y="909001"/>
            <a:ext cx="2340000" cy="1315610"/>
          </a:xfrm>
          <a:prstGeom prst="rect">
            <a:avLst/>
          </a:prstGeom>
          <a:solidFill>
            <a:srgbClr val="59A7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9810" y="292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810" y="2225970"/>
            <a:ext cx="2340000" cy="6949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92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7270" y="2225970"/>
            <a:ext cx="2340000" cy="6949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92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4730" y="2225970"/>
            <a:ext cx="2340000" cy="69493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748064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92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2190" y="2225970"/>
            <a:ext cx="2340000" cy="69493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</a:rPr>
              <a:t>Pro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318322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318322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318322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318322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1912712" y="1214730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460989" y="116227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7143239" y="1111340"/>
            <a:ext cx="527524" cy="812746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9588752" y="110043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3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09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19810" y="909001"/>
            <a:ext cx="2340000" cy="13156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57270" y="909001"/>
            <a:ext cx="2340000" cy="13156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732190" y="909001"/>
            <a:ext cx="2340000" cy="13156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981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810" y="2225970"/>
            <a:ext cx="2340000" cy="694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7270" y="2225970"/>
            <a:ext cx="2340000" cy="694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2190" y="2225970"/>
            <a:ext cx="2340000" cy="6949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</a:rPr>
              <a:t>Pro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318322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318322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318322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1912712" y="1214730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460989" y="116227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6194730" y="657001"/>
            <a:ext cx="2340000" cy="1447171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0" y="2870093"/>
            <a:ext cx="2340000" cy="33309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4730" y="2105667"/>
            <a:ext cx="2340000" cy="764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579970"/>
            <a:ext cx="1883190" cy="601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127843"/>
            <a:ext cx="2048047" cy="5533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183395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760471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337546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914621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491697"/>
            <a:ext cx="2029243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grpSp>
        <p:nvGrpSpPr>
          <p:cNvPr id="57" name="群組 56"/>
          <p:cNvGrpSpPr/>
          <p:nvPr/>
        </p:nvGrpSpPr>
        <p:grpSpPr>
          <a:xfrm>
            <a:off x="7143239" y="879574"/>
            <a:ext cx="527524" cy="894021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9588752" y="110043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3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88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手繪多邊形 66"/>
          <p:cNvSpPr/>
          <p:nvPr/>
        </p:nvSpPr>
        <p:spPr>
          <a:xfrm>
            <a:off x="3657271" y="1629001"/>
            <a:ext cx="1971191" cy="607015"/>
          </a:xfrm>
          <a:custGeom>
            <a:avLst/>
            <a:gdLst>
              <a:gd name="connsiteX0" fmla="*/ 0 w 1971191"/>
              <a:gd name="connsiteY0" fmla="*/ 0 h 607015"/>
              <a:gd name="connsiteX1" fmla="*/ 1971191 w 1971191"/>
              <a:gd name="connsiteY1" fmla="*/ 0 h 607015"/>
              <a:gd name="connsiteX2" fmla="*/ 1885517 w 1971191"/>
              <a:gd name="connsiteY2" fmla="*/ 94266 h 607015"/>
              <a:gd name="connsiteX3" fmla="*/ 647631 w 1971191"/>
              <a:gd name="connsiteY3" fmla="*/ 607015 h 607015"/>
              <a:gd name="connsiteX4" fmla="*/ 127046 w 1971191"/>
              <a:gd name="connsiteY4" fmla="*/ 528310 h 607015"/>
              <a:gd name="connsiteX5" fmla="*/ 0 w 1971191"/>
              <a:gd name="connsiteY5" fmla="*/ 481810 h 607015"/>
              <a:gd name="connsiteX6" fmla="*/ 0 w 1971191"/>
              <a:gd name="connsiteY6" fmla="*/ 0 h 60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1" h="607015">
                <a:moveTo>
                  <a:pt x="0" y="0"/>
                </a:moveTo>
                <a:lnTo>
                  <a:pt x="1971191" y="0"/>
                </a:lnTo>
                <a:lnTo>
                  <a:pt x="1885517" y="94266"/>
                </a:lnTo>
                <a:cubicBezTo>
                  <a:pt x="1568714" y="411069"/>
                  <a:pt x="1131056" y="607015"/>
                  <a:pt x="647631" y="607015"/>
                </a:cubicBezTo>
                <a:cubicBezTo>
                  <a:pt x="466347" y="607015"/>
                  <a:pt x="291498" y="579460"/>
                  <a:pt x="127046" y="528310"/>
                </a:cubicBezTo>
                <a:lnTo>
                  <a:pt x="0" y="481810"/>
                </a:lnTo>
                <a:lnTo>
                  <a:pt x="0" y="0"/>
                </a:lnTo>
                <a:close/>
              </a:path>
            </a:pathLst>
          </a:custGeom>
          <a:solidFill>
            <a:srgbClr val="DFAD0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手繪多邊形 67"/>
          <p:cNvSpPr/>
          <p:nvPr/>
        </p:nvSpPr>
        <p:spPr>
          <a:xfrm>
            <a:off x="3657270" y="1629000"/>
            <a:ext cx="2340000" cy="1291902"/>
          </a:xfrm>
          <a:custGeom>
            <a:avLst/>
            <a:gdLst>
              <a:gd name="connsiteX0" fmla="*/ 1971191 w 2340000"/>
              <a:gd name="connsiteY0" fmla="*/ 0 h 1291902"/>
              <a:gd name="connsiteX1" fmla="*/ 2340000 w 2340000"/>
              <a:gd name="connsiteY1" fmla="*/ 0 h 1291902"/>
              <a:gd name="connsiteX2" fmla="*/ 2340000 w 2340000"/>
              <a:gd name="connsiteY2" fmla="*/ 1291902 h 1291902"/>
              <a:gd name="connsiteX3" fmla="*/ 0 w 2340000"/>
              <a:gd name="connsiteY3" fmla="*/ 1291902 h 1291902"/>
              <a:gd name="connsiteX4" fmla="*/ 0 w 2340000"/>
              <a:gd name="connsiteY4" fmla="*/ 481810 h 1291902"/>
              <a:gd name="connsiteX5" fmla="*/ 127046 w 2340000"/>
              <a:gd name="connsiteY5" fmla="*/ 528310 h 1291902"/>
              <a:gd name="connsiteX6" fmla="*/ 647631 w 2340000"/>
              <a:gd name="connsiteY6" fmla="*/ 607015 h 1291902"/>
              <a:gd name="connsiteX7" fmla="*/ 1885517 w 2340000"/>
              <a:gd name="connsiteY7" fmla="*/ 94266 h 1291902"/>
              <a:gd name="connsiteX8" fmla="*/ 1971191 w 2340000"/>
              <a:gd name="connsiteY8" fmla="*/ 0 h 12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000" h="1291902">
                <a:moveTo>
                  <a:pt x="1971191" y="0"/>
                </a:moveTo>
                <a:lnTo>
                  <a:pt x="2340000" y="0"/>
                </a:lnTo>
                <a:lnTo>
                  <a:pt x="2340000" y="1291902"/>
                </a:lnTo>
                <a:lnTo>
                  <a:pt x="0" y="1291902"/>
                </a:lnTo>
                <a:lnTo>
                  <a:pt x="0" y="481810"/>
                </a:lnTo>
                <a:lnTo>
                  <a:pt x="127046" y="528310"/>
                </a:lnTo>
                <a:cubicBezTo>
                  <a:pt x="291498" y="579460"/>
                  <a:pt x="466347" y="607015"/>
                  <a:pt x="647631" y="607015"/>
                </a:cubicBezTo>
                <a:cubicBezTo>
                  <a:pt x="1131056" y="607015"/>
                  <a:pt x="1568714" y="411069"/>
                  <a:pt x="1885517" y="94266"/>
                </a:cubicBezTo>
                <a:lnTo>
                  <a:pt x="19711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手繪多邊形 68"/>
          <p:cNvSpPr/>
          <p:nvPr/>
        </p:nvSpPr>
        <p:spPr>
          <a:xfrm>
            <a:off x="6194731" y="1629001"/>
            <a:ext cx="1971191" cy="607015"/>
          </a:xfrm>
          <a:custGeom>
            <a:avLst/>
            <a:gdLst>
              <a:gd name="connsiteX0" fmla="*/ 0 w 1971191"/>
              <a:gd name="connsiteY0" fmla="*/ 0 h 607015"/>
              <a:gd name="connsiteX1" fmla="*/ 1971191 w 1971191"/>
              <a:gd name="connsiteY1" fmla="*/ 0 h 607015"/>
              <a:gd name="connsiteX2" fmla="*/ 1885517 w 1971191"/>
              <a:gd name="connsiteY2" fmla="*/ 94266 h 607015"/>
              <a:gd name="connsiteX3" fmla="*/ 647631 w 1971191"/>
              <a:gd name="connsiteY3" fmla="*/ 607015 h 607015"/>
              <a:gd name="connsiteX4" fmla="*/ 127046 w 1971191"/>
              <a:gd name="connsiteY4" fmla="*/ 528310 h 607015"/>
              <a:gd name="connsiteX5" fmla="*/ 0 w 1971191"/>
              <a:gd name="connsiteY5" fmla="*/ 481810 h 607015"/>
              <a:gd name="connsiteX6" fmla="*/ 0 w 1971191"/>
              <a:gd name="connsiteY6" fmla="*/ 0 h 60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1" h="607015">
                <a:moveTo>
                  <a:pt x="0" y="0"/>
                </a:moveTo>
                <a:lnTo>
                  <a:pt x="1971191" y="0"/>
                </a:lnTo>
                <a:lnTo>
                  <a:pt x="1885517" y="94266"/>
                </a:lnTo>
                <a:cubicBezTo>
                  <a:pt x="1568714" y="411069"/>
                  <a:pt x="1131056" y="607015"/>
                  <a:pt x="647631" y="607015"/>
                </a:cubicBezTo>
                <a:cubicBezTo>
                  <a:pt x="466347" y="607015"/>
                  <a:pt x="291498" y="579460"/>
                  <a:pt x="127046" y="528310"/>
                </a:cubicBezTo>
                <a:lnTo>
                  <a:pt x="0" y="481810"/>
                </a:lnTo>
                <a:lnTo>
                  <a:pt x="0" y="0"/>
                </a:lnTo>
                <a:close/>
              </a:path>
            </a:pathLst>
          </a:custGeom>
          <a:solidFill>
            <a:srgbClr val="EE1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手繪多邊形 69"/>
          <p:cNvSpPr/>
          <p:nvPr/>
        </p:nvSpPr>
        <p:spPr>
          <a:xfrm>
            <a:off x="6194730" y="1629000"/>
            <a:ext cx="2340000" cy="1291902"/>
          </a:xfrm>
          <a:custGeom>
            <a:avLst/>
            <a:gdLst>
              <a:gd name="connsiteX0" fmla="*/ 1971191 w 2340000"/>
              <a:gd name="connsiteY0" fmla="*/ 0 h 1291902"/>
              <a:gd name="connsiteX1" fmla="*/ 2340000 w 2340000"/>
              <a:gd name="connsiteY1" fmla="*/ 0 h 1291902"/>
              <a:gd name="connsiteX2" fmla="*/ 2340000 w 2340000"/>
              <a:gd name="connsiteY2" fmla="*/ 1291902 h 1291902"/>
              <a:gd name="connsiteX3" fmla="*/ 0 w 2340000"/>
              <a:gd name="connsiteY3" fmla="*/ 1291902 h 1291902"/>
              <a:gd name="connsiteX4" fmla="*/ 0 w 2340000"/>
              <a:gd name="connsiteY4" fmla="*/ 481810 h 1291902"/>
              <a:gd name="connsiteX5" fmla="*/ 127046 w 2340000"/>
              <a:gd name="connsiteY5" fmla="*/ 528310 h 1291902"/>
              <a:gd name="connsiteX6" fmla="*/ 647631 w 2340000"/>
              <a:gd name="connsiteY6" fmla="*/ 607015 h 1291902"/>
              <a:gd name="connsiteX7" fmla="*/ 1885517 w 2340000"/>
              <a:gd name="connsiteY7" fmla="*/ 94266 h 1291902"/>
              <a:gd name="connsiteX8" fmla="*/ 1971191 w 2340000"/>
              <a:gd name="connsiteY8" fmla="*/ 0 h 12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000" h="1291902">
                <a:moveTo>
                  <a:pt x="1971191" y="0"/>
                </a:moveTo>
                <a:lnTo>
                  <a:pt x="2340000" y="0"/>
                </a:lnTo>
                <a:lnTo>
                  <a:pt x="2340000" y="1291902"/>
                </a:lnTo>
                <a:lnTo>
                  <a:pt x="0" y="1291902"/>
                </a:lnTo>
                <a:lnTo>
                  <a:pt x="0" y="481810"/>
                </a:lnTo>
                <a:lnTo>
                  <a:pt x="127046" y="528310"/>
                </a:lnTo>
                <a:cubicBezTo>
                  <a:pt x="291498" y="579460"/>
                  <a:pt x="466347" y="607015"/>
                  <a:pt x="647631" y="607015"/>
                </a:cubicBezTo>
                <a:cubicBezTo>
                  <a:pt x="1131056" y="607015"/>
                  <a:pt x="1568714" y="411069"/>
                  <a:pt x="1885517" y="94266"/>
                </a:cubicBezTo>
                <a:lnTo>
                  <a:pt x="19711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手繪多邊形 70"/>
          <p:cNvSpPr/>
          <p:nvPr/>
        </p:nvSpPr>
        <p:spPr>
          <a:xfrm>
            <a:off x="8732191" y="1629001"/>
            <a:ext cx="1971191" cy="607015"/>
          </a:xfrm>
          <a:custGeom>
            <a:avLst/>
            <a:gdLst>
              <a:gd name="connsiteX0" fmla="*/ 0 w 1971191"/>
              <a:gd name="connsiteY0" fmla="*/ 0 h 607015"/>
              <a:gd name="connsiteX1" fmla="*/ 1971191 w 1971191"/>
              <a:gd name="connsiteY1" fmla="*/ 0 h 607015"/>
              <a:gd name="connsiteX2" fmla="*/ 1885517 w 1971191"/>
              <a:gd name="connsiteY2" fmla="*/ 94266 h 607015"/>
              <a:gd name="connsiteX3" fmla="*/ 647631 w 1971191"/>
              <a:gd name="connsiteY3" fmla="*/ 607015 h 607015"/>
              <a:gd name="connsiteX4" fmla="*/ 127046 w 1971191"/>
              <a:gd name="connsiteY4" fmla="*/ 528310 h 607015"/>
              <a:gd name="connsiteX5" fmla="*/ 0 w 1971191"/>
              <a:gd name="connsiteY5" fmla="*/ 481810 h 607015"/>
              <a:gd name="connsiteX6" fmla="*/ 0 w 1971191"/>
              <a:gd name="connsiteY6" fmla="*/ 0 h 60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1" h="607015">
                <a:moveTo>
                  <a:pt x="0" y="0"/>
                </a:moveTo>
                <a:lnTo>
                  <a:pt x="1971191" y="0"/>
                </a:lnTo>
                <a:lnTo>
                  <a:pt x="1885517" y="94266"/>
                </a:lnTo>
                <a:cubicBezTo>
                  <a:pt x="1568714" y="411069"/>
                  <a:pt x="1131056" y="607015"/>
                  <a:pt x="647631" y="607015"/>
                </a:cubicBezTo>
                <a:cubicBezTo>
                  <a:pt x="466347" y="607015"/>
                  <a:pt x="291498" y="579460"/>
                  <a:pt x="127046" y="528310"/>
                </a:cubicBezTo>
                <a:lnTo>
                  <a:pt x="0" y="481810"/>
                </a:lnTo>
                <a:lnTo>
                  <a:pt x="0" y="0"/>
                </a:lnTo>
                <a:close/>
              </a:path>
            </a:pathLst>
          </a:custGeom>
          <a:solidFill>
            <a:srgbClr val="59A7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手繪多邊形 71"/>
          <p:cNvSpPr/>
          <p:nvPr/>
        </p:nvSpPr>
        <p:spPr>
          <a:xfrm>
            <a:off x="8732190" y="1629000"/>
            <a:ext cx="2340000" cy="1291902"/>
          </a:xfrm>
          <a:custGeom>
            <a:avLst/>
            <a:gdLst>
              <a:gd name="connsiteX0" fmla="*/ 1971191 w 2340000"/>
              <a:gd name="connsiteY0" fmla="*/ 0 h 1291902"/>
              <a:gd name="connsiteX1" fmla="*/ 2340000 w 2340000"/>
              <a:gd name="connsiteY1" fmla="*/ 0 h 1291902"/>
              <a:gd name="connsiteX2" fmla="*/ 2340000 w 2340000"/>
              <a:gd name="connsiteY2" fmla="*/ 1291902 h 1291902"/>
              <a:gd name="connsiteX3" fmla="*/ 0 w 2340000"/>
              <a:gd name="connsiteY3" fmla="*/ 1291902 h 1291902"/>
              <a:gd name="connsiteX4" fmla="*/ 0 w 2340000"/>
              <a:gd name="connsiteY4" fmla="*/ 481810 h 1291902"/>
              <a:gd name="connsiteX5" fmla="*/ 127046 w 2340000"/>
              <a:gd name="connsiteY5" fmla="*/ 528310 h 1291902"/>
              <a:gd name="connsiteX6" fmla="*/ 647631 w 2340000"/>
              <a:gd name="connsiteY6" fmla="*/ 607015 h 1291902"/>
              <a:gd name="connsiteX7" fmla="*/ 1885517 w 2340000"/>
              <a:gd name="connsiteY7" fmla="*/ 94266 h 1291902"/>
              <a:gd name="connsiteX8" fmla="*/ 1971191 w 2340000"/>
              <a:gd name="connsiteY8" fmla="*/ 0 h 12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000" h="1291902">
                <a:moveTo>
                  <a:pt x="1971191" y="0"/>
                </a:moveTo>
                <a:lnTo>
                  <a:pt x="2340000" y="0"/>
                </a:lnTo>
                <a:lnTo>
                  <a:pt x="2340000" y="1291902"/>
                </a:lnTo>
                <a:lnTo>
                  <a:pt x="0" y="1291902"/>
                </a:lnTo>
                <a:lnTo>
                  <a:pt x="0" y="481810"/>
                </a:lnTo>
                <a:lnTo>
                  <a:pt x="127046" y="528310"/>
                </a:lnTo>
                <a:cubicBezTo>
                  <a:pt x="291498" y="579460"/>
                  <a:pt x="466347" y="607015"/>
                  <a:pt x="647631" y="607015"/>
                </a:cubicBezTo>
                <a:cubicBezTo>
                  <a:pt x="1131056" y="607015"/>
                  <a:pt x="1568714" y="411069"/>
                  <a:pt x="1885517" y="94266"/>
                </a:cubicBezTo>
                <a:lnTo>
                  <a:pt x="19711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9810" y="292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手繪多邊形 64"/>
          <p:cNvSpPr/>
          <p:nvPr/>
        </p:nvSpPr>
        <p:spPr>
          <a:xfrm>
            <a:off x="1119811" y="1629001"/>
            <a:ext cx="1971191" cy="607015"/>
          </a:xfrm>
          <a:custGeom>
            <a:avLst/>
            <a:gdLst>
              <a:gd name="connsiteX0" fmla="*/ 0 w 1971191"/>
              <a:gd name="connsiteY0" fmla="*/ 0 h 607015"/>
              <a:gd name="connsiteX1" fmla="*/ 1971191 w 1971191"/>
              <a:gd name="connsiteY1" fmla="*/ 0 h 607015"/>
              <a:gd name="connsiteX2" fmla="*/ 1885517 w 1971191"/>
              <a:gd name="connsiteY2" fmla="*/ 94266 h 607015"/>
              <a:gd name="connsiteX3" fmla="*/ 647631 w 1971191"/>
              <a:gd name="connsiteY3" fmla="*/ 607015 h 607015"/>
              <a:gd name="connsiteX4" fmla="*/ 127046 w 1971191"/>
              <a:gd name="connsiteY4" fmla="*/ 528310 h 607015"/>
              <a:gd name="connsiteX5" fmla="*/ 0 w 1971191"/>
              <a:gd name="connsiteY5" fmla="*/ 481810 h 607015"/>
              <a:gd name="connsiteX6" fmla="*/ 0 w 1971191"/>
              <a:gd name="connsiteY6" fmla="*/ 0 h 60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1" h="607015">
                <a:moveTo>
                  <a:pt x="0" y="0"/>
                </a:moveTo>
                <a:lnTo>
                  <a:pt x="1971191" y="0"/>
                </a:lnTo>
                <a:lnTo>
                  <a:pt x="1885517" y="94266"/>
                </a:lnTo>
                <a:cubicBezTo>
                  <a:pt x="1568714" y="411069"/>
                  <a:pt x="1131056" y="607015"/>
                  <a:pt x="647631" y="607015"/>
                </a:cubicBezTo>
                <a:cubicBezTo>
                  <a:pt x="466347" y="607015"/>
                  <a:pt x="291498" y="579460"/>
                  <a:pt x="127046" y="528310"/>
                </a:cubicBezTo>
                <a:lnTo>
                  <a:pt x="0" y="481810"/>
                </a:lnTo>
                <a:lnTo>
                  <a:pt x="0" y="0"/>
                </a:lnTo>
                <a:close/>
              </a:path>
            </a:pathLst>
          </a:cu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手繪多邊形 62"/>
          <p:cNvSpPr/>
          <p:nvPr/>
        </p:nvSpPr>
        <p:spPr>
          <a:xfrm>
            <a:off x="1119810" y="1629000"/>
            <a:ext cx="2340000" cy="1291902"/>
          </a:xfrm>
          <a:custGeom>
            <a:avLst/>
            <a:gdLst>
              <a:gd name="connsiteX0" fmla="*/ 1971191 w 2340000"/>
              <a:gd name="connsiteY0" fmla="*/ 0 h 1291902"/>
              <a:gd name="connsiteX1" fmla="*/ 2340000 w 2340000"/>
              <a:gd name="connsiteY1" fmla="*/ 0 h 1291902"/>
              <a:gd name="connsiteX2" fmla="*/ 2340000 w 2340000"/>
              <a:gd name="connsiteY2" fmla="*/ 1291902 h 1291902"/>
              <a:gd name="connsiteX3" fmla="*/ 0 w 2340000"/>
              <a:gd name="connsiteY3" fmla="*/ 1291902 h 1291902"/>
              <a:gd name="connsiteX4" fmla="*/ 0 w 2340000"/>
              <a:gd name="connsiteY4" fmla="*/ 481810 h 1291902"/>
              <a:gd name="connsiteX5" fmla="*/ 127046 w 2340000"/>
              <a:gd name="connsiteY5" fmla="*/ 528310 h 1291902"/>
              <a:gd name="connsiteX6" fmla="*/ 647631 w 2340000"/>
              <a:gd name="connsiteY6" fmla="*/ 607015 h 1291902"/>
              <a:gd name="connsiteX7" fmla="*/ 1885517 w 2340000"/>
              <a:gd name="connsiteY7" fmla="*/ 94266 h 1291902"/>
              <a:gd name="connsiteX8" fmla="*/ 1971191 w 2340000"/>
              <a:gd name="connsiteY8" fmla="*/ 0 h 12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000" h="1291902">
                <a:moveTo>
                  <a:pt x="1971191" y="0"/>
                </a:moveTo>
                <a:lnTo>
                  <a:pt x="2340000" y="0"/>
                </a:lnTo>
                <a:lnTo>
                  <a:pt x="2340000" y="1291902"/>
                </a:lnTo>
                <a:lnTo>
                  <a:pt x="0" y="1291902"/>
                </a:lnTo>
                <a:lnTo>
                  <a:pt x="0" y="481810"/>
                </a:lnTo>
                <a:lnTo>
                  <a:pt x="127046" y="528310"/>
                </a:lnTo>
                <a:cubicBezTo>
                  <a:pt x="291498" y="579460"/>
                  <a:pt x="466347" y="607015"/>
                  <a:pt x="647631" y="607015"/>
                </a:cubicBezTo>
                <a:cubicBezTo>
                  <a:pt x="1131056" y="607015"/>
                  <a:pt x="1568714" y="411069"/>
                  <a:pt x="1885517" y="94266"/>
                </a:cubicBezTo>
                <a:lnTo>
                  <a:pt x="19711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13351" y="163555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92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50811" y="163555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92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10453" y="1635558"/>
            <a:ext cx="1711991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92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25731" y="163555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Pro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2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手繪多邊形 66"/>
          <p:cNvSpPr/>
          <p:nvPr/>
        </p:nvSpPr>
        <p:spPr>
          <a:xfrm>
            <a:off x="3657271" y="1629001"/>
            <a:ext cx="1971191" cy="607015"/>
          </a:xfrm>
          <a:custGeom>
            <a:avLst/>
            <a:gdLst>
              <a:gd name="connsiteX0" fmla="*/ 0 w 1971191"/>
              <a:gd name="connsiteY0" fmla="*/ 0 h 607015"/>
              <a:gd name="connsiteX1" fmla="*/ 1971191 w 1971191"/>
              <a:gd name="connsiteY1" fmla="*/ 0 h 607015"/>
              <a:gd name="connsiteX2" fmla="*/ 1885517 w 1971191"/>
              <a:gd name="connsiteY2" fmla="*/ 94266 h 607015"/>
              <a:gd name="connsiteX3" fmla="*/ 647631 w 1971191"/>
              <a:gd name="connsiteY3" fmla="*/ 607015 h 607015"/>
              <a:gd name="connsiteX4" fmla="*/ 127046 w 1971191"/>
              <a:gd name="connsiteY4" fmla="*/ 528310 h 607015"/>
              <a:gd name="connsiteX5" fmla="*/ 0 w 1971191"/>
              <a:gd name="connsiteY5" fmla="*/ 481810 h 607015"/>
              <a:gd name="connsiteX6" fmla="*/ 0 w 1971191"/>
              <a:gd name="connsiteY6" fmla="*/ 0 h 60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1" h="607015">
                <a:moveTo>
                  <a:pt x="0" y="0"/>
                </a:moveTo>
                <a:lnTo>
                  <a:pt x="1971191" y="0"/>
                </a:lnTo>
                <a:lnTo>
                  <a:pt x="1885517" y="94266"/>
                </a:lnTo>
                <a:cubicBezTo>
                  <a:pt x="1568714" y="411069"/>
                  <a:pt x="1131056" y="607015"/>
                  <a:pt x="647631" y="607015"/>
                </a:cubicBezTo>
                <a:cubicBezTo>
                  <a:pt x="466347" y="607015"/>
                  <a:pt x="291498" y="579460"/>
                  <a:pt x="127046" y="528310"/>
                </a:cubicBezTo>
                <a:lnTo>
                  <a:pt x="0" y="4818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手繪多邊形 67"/>
          <p:cNvSpPr/>
          <p:nvPr/>
        </p:nvSpPr>
        <p:spPr>
          <a:xfrm>
            <a:off x="3657270" y="1629000"/>
            <a:ext cx="2340000" cy="1291902"/>
          </a:xfrm>
          <a:custGeom>
            <a:avLst/>
            <a:gdLst>
              <a:gd name="connsiteX0" fmla="*/ 1971191 w 2340000"/>
              <a:gd name="connsiteY0" fmla="*/ 0 h 1291902"/>
              <a:gd name="connsiteX1" fmla="*/ 2340000 w 2340000"/>
              <a:gd name="connsiteY1" fmla="*/ 0 h 1291902"/>
              <a:gd name="connsiteX2" fmla="*/ 2340000 w 2340000"/>
              <a:gd name="connsiteY2" fmla="*/ 1291902 h 1291902"/>
              <a:gd name="connsiteX3" fmla="*/ 0 w 2340000"/>
              <a:gd name="connsiteY3" fmla="*/ 1291902 h 1291902"/>
              <a:gd name="connsiteX4" fmla="*/ 0 w 2340000"/>
              <a:gd name="connsiteY4" fmla="*/ 481810 h 1291902"/>
              <a:gd name="connsiteX5" fmla="*/ 127046 w 2340000"/>
              <a:gd name="connsiteY5" fmla="*/ 528310 h 1291902"/>
              <a:gd name="connsiteX6" fmla="*/ 647631 w 2340000"/>
              <a:gd name="connsiteY6" fmla="*/ 607015 h 1291902"/>
              <a:gd name="connsiteX7" fmla="*/ 1885517 w 2340000"/>
              <a:gd name="connsiteY7" fmla="*/ 94266 h 1291902"/>
              <a:gd name="connsiteX8" fmla="*/ 1971191 w 2340000"/>
              <a:gd name="connsiteY8" fmla="*/ 0 h 12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000" h="1291902">
                <a:moveTo>
                  <a:pt x="1971191" y="0"/>
                </a:moveTo>
                <a:lnTo>
                  <a:pt x="2340000" y="0"/>
                </a:lnTo>
                <a:lnTo>
                  <a:pt x="2340000" y="1291902"/>
                </a:lnTo>
                <a:lnTo>
                  <a:pt x="0" y="1291902"/>
                </a:lnTo>
                <a:lnTo>
                  <a:pt x="0" y="481810"/>
                </a:lnTo>
                <a:lnTo>
                  <a:pt x="127046" y="528310"/>
                </a:lnTo>
                <a:cubicBezTo>
                  <a:pt x="291498" y="579460"/>
                  <a:pt x="466347" y="607015"/>
                  <a:pt x="647631" y="607015"/>
                </a:cubicBezTo>
                <a:cubicBezTo>
                  <a:pt x="1131056" y="607015"/>
                  <a:pt x="1568714" y="411069"/>
                  <a:pt x="1885517" y="94266"/>
                </a:cubicBezTo>
                <a:lnTo>
                  <a:pt x="197119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手繪多邊形 68"/>
          <p:cNvSpPr/>
          <p:nvPr/>
        </p:nvSpPr>
        <p:spPr>
          <a:xfrm>
            <a:off x="6194731" y="1629001"/>
            <a:ext cx="1971191" cy="607015"/>
          </a:xfrm>
          <a:custGeom>
            <a:avLst/>
            <a:gdLst>
              <a:gd name="connsiteX0" fmla="*/ 0 w 1971191"/>
              <a:gd name="connsiteY0" fmla="*/ 0 h 607015"/>
              <a:gd name="connsiteX1" fmla="*/ 1971191 w 1971191"/>
              <a:gd name="connsiteY1" fmla="*/ 0 h 607015"/>
              <a:gd name="connsiteX2" fmla="*/ 1885517 w 1971191"/>
              <a:gd name="connsiteY2" fmla="*/ 94266 h 607015"/>
              <a:gd name="connsiteX3" fmla="*/ 647631 w 1971191"/>
              <a:gd name="connsiteY3" fmla="*/ 607015 h 607015"/>
              <a:gd name="connsiteX4" fmla="*/ 127046 w 1971191"/>
              <a:gd name="connsiteY4" fmla="*/ 528310 h 607015"/>
              <a:gd name="connsiteX5" fmla="*/ 0 w 1971191"/>
              <a:gd name="connsiteY5" fmla="*/ 481810 h 607015"/>
              <a:gd name="connsiteX6" fmla="*/ 0 w 1971191"/>
              <a:gd name="connsiteY6" fmla="*/ 0 h 60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1" h="607015">
                <a:moveTo>
                  <a:pt x="0" y="0"/>
                </a:moveTo>
                <a:lnTo>
                  <a:pt x="1971191" y="0"/>
                </a:lnTo>
                <a:lnTo>
                  <a:pt x="1885517" y="94266"/>
                </a:lnTo>
                <a:cubicBezTo>
                  <a:pt x="1568714" y="411069"/>
                  <a:pt x="1131056" y="607015"/>
                  <a:pt x="647631" y="607015"/>
                </a:cubicBezTo>
                <a:cubicBezTo>
                  <a:pt x="466347" y="607015"/>
                  <a:pt x="291498" y="579460"/>
                  <a:pt x="127046" y="528310"/>
                </a:cubicBezTo>
                <a:lnTo>
                  <a:pt x="0" y="481810"/>
                </a:lnTo>
                <a:lnTo>
                  <a:pt x="0" y="0"/>
                </a:lnTo>
                <a:close/>
              </a:path>
            </a:pathLst>
          </a:cu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手繪多邊形 69"/>
          <p:cNvSpPr/>
          <p:nvPr/>
        </p:nvSpPr>
        <p:spPr>
          <a:xfrm>
            <a:off x="6194730" y="1629000"/>
            <a:ext cx="2340000" cy="1291902"/>
          </a:xfrm>
          <a:custGeom>
            <a:avLst/>
            <a:gdLst>
              <a:gd name="connsiteX0" fmla="*/ 1971191 w 2340000"/>
              <a:gd name="connsiteY0" fmla="*/ 0 h 1291902"/>
              <a:gd name="connsiteX1" fmla="*/ 2340000 w 2340000"/>
              <a:gd name="connsiteY1" fmla="*/ 0 h 1291902"/>
              <a:gd name="connsiteX2" fmla="*/ 2340000 w 2340000"/>
              <a:gd name="connsiteY2" fmla="*/ 1291902 h 1291902"/>
              <a:gd name="connsiteX3" fmla="*/ 0 w 2340000"/>
              <a:gd name="connsiteY3" fmla="*/ 1291902 h 1291902"/>
              <a:gd name="connsiteX4" fmla="*/ 0 w 2340000"/>
              <a:gd name="connsiteY4" fmla="*/ 481810 h 1291902"/>
              <a:gd name="connsiteX5" fmla="*/ 127046 w 2340000"/>
              <a:gd name="connsiteY5" fmla="*/ 528310 h 1291902"/>
              <a:gd name="connsiteX6" fmla="*/ 647631 w 2340000"/>
              <a:gd name="connsiteY6" fmla="*/ 607015 h 1291902"/>
              <a:gd name="connsiteX7" fmla="*/ 1885517 w 2340000"/>
              <a:gd name="connsiteY7" fmla="*/ 94266 h 1291902"/>
              <a:gd name="connsiteX8" fmla="*/ 1971191 w 2340000"/>
              <a:gd name="connsiteY8" fmla="*/ 0 h 12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000" h="1291902">
                <a:moveTo>
                  <a:pt x="1971191" y="0"/>
                </a:moveTo>
                <a:lnTo>
                  <a:pt x="2340000" y="0"/>
                </a:lnTo>
                <a:lnTo>
                  <a:pt x="2340000" y="1291902"/>
                </a:lnTo>
                <a:lnTo>
                  <a:pt x="0" y="1291902"/>
                </a:lnTo>
                <a:lnTo>
                  <a:pt x="0" y="481810"/>
                </a:lnTo>
                <a:lnTo>
                  <a:pt x="127046" y="528310"/>
                </a:lnTo>
                <a:cubicBezTo>
                  <a:pt x="291498" y="579460"/>
                  <a:pt x="466347" y="607015"/>
                  <a:pt x="647631" y="607015"/>
                </a:cubicBezTo>
                <a:cubicBezTo>
                  <a:pt x="1131056" y="607015"/>
                  <a:pt x="1568714" y="411069"/>
                  <a:pt x="1885517" y="94266"/>
                </a:cubicBezTo>
                <a:lnTo>
                  <a:pt x="19711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手繪多邊形 70"/>
          <p:cNvSpPr/>
          <p:nvPr/>
        </p:nvSpPr>
        <p:spPr>
          <a:xfrm>
            <a:off x="8732191" y="1629001"/>
            <a:ext cx="1971191" cy="607015"/>
          </a:xfrm>
          <a:custGeom>
            <a:avLst/>
            <a:gdLst>
              <a:gd name="connsiteX0" fmla="*/ 0 w 1971191"/>
              <a:gd name="connsiteY0" fmla="*/ 0 h 607015"/>
              <a:gd name="connsiteX1" fmla="*/ 1971191 w 1971191"/>
              <a:gd name="connsiteY1" fmla="*/ 0 h 607015"/>
              <a:gd name="connsiteX2" fmla="*/ 1885517 w 1971191"/>
              <a:gd name="connsiteY2" fmla="*/ 94266 h 607015"/>
              <a:gd name="connsiteX3" fmla="*/ 647631 w 1971191"/>
              <a:gd name="connsiteY3" fmla="*/ 607015 h 607015"/>
              <a:gd name="connsiteX4" fmla="*/ 127046 w 1971191"/>
              <a:gd name="connsiteY4" fmla="*/ 528310 h 607015"/>
              <a:gd name="connsiteX5" fmla="*/ 0 w 1971191"/>
              <a:gd name="connsiteY5" fmla="*/ 481810 h 607015"/>
              <a:gd name="connsiteX6" fmla="*/ 0 w 1971191"/>
              <a:gd name="connsiteY6" fmla="*/ 0 h 60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1" h="607015">
                <a:moveTo>
                  <a:pt x="0" y="0"/>
                </a:moveTo>
                <a:lnTo>
                  <a:pt x="1971191" y="0"/>
                </a:lnTo>
                <a:lnTo>
                  <a:pt x="1885517" y="94266"/>
                </a:lnTo>
                <a:cubicBezTo>
                  <a:pt x="1568714" y="411069"/>
                  <a:pt x="1131056" y="607015"/>
                  <a:pt x="647631" y="607015"/>
                </a:cubicBezTo>
                <a:cubicBezTo>
                  <a:pt x="466347" y="607015"/>
                  <a:pt x="291498" y="579460"/>
                  <a:pt x="127046" y="528310"/>
                </a:cubicBezTo>
                <a:lnTo>
                  <a:pt x="0" y="4818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手繪多邊形 71"/>
          <p:cNvSpPr/>
          <p:nvPr/>
        </p:nvSpPr>
        <p:spPr>
          <a:xfrm>
            <a:off x="8732190" y="1629000"/>
            <a:ext cx="2340000" cy="1291902"/>
          </a:xfrm>
          <a:custGeom>
            <a:avLst/>
            <a:gdLst>
              <a:gd name="connsiteX0" fmla="*/ 1971191 w 2340000"/>
              <a:gd name="connsiteY0" fmla="*/ 0 h 1291902"/>
              <a:gd name="connsiteX1" fmla="*/ 2340000 w 2340000"/>
              <a:gd name="connsiteY1" fmla="*/ 0 h 1291902"/>
              <a:gd name="connsiteX2" fmla="*/ 2340000 w 2340000"/>
              <a:gd name="connsiteY2" fmla="*/ 1291902 h 1291902"/>
              <a:gd name="connsiteX3" fmla="*/ 0 w 2340000"/>
              <a:gd name="connsiteY3" fmla="*/ 1291902 h 1291902"/>
              <a:gd name="connsiteX4" fmla="*/ 0 w 2340000"/>
              <a:gd name="connsiteY4" fmla="*/ 481810 h 1291902"/>
              <a:gd name="connsiteX5" fmla="*/ 127046 w 2340000"/>
              <a:gd name="connsiteY5" fmla="*/ 528310 h 1291902"/>
              <a:gd name="connsiteX6" fmla="*/ 647631 w 2340000"/>
              <a:gd name="connsiteY6" fmla="*/ 607015 h 1291902"/>
              <a:gd name="connsiteX7" fmla="*/ 1885517 w 2340000"/>
              <a:gd name="connsiteY7" fmla="*/ 94266 h 1291902"/>
              <a:gd name="connsiteX8" fmla="*/ 1971191 w 2340000"/>
              <a:gd name="connsiteY8" fmla="*/ 0 h 12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000" h="1291902">
                <a:moveTo>
                  <a:pt x="1971191" y="0"/>
                </a:moveTo>
                <a:lnTo>
                  <a:pt x="2340000" y="0"/>
                </a:lnTo>
                <a:lnTo>
                  <a:pt x="2340000" y="1291902"/>
                </a:lnTo>
                <a:lnTo>
                  <a:pt x="0" y="1291902"/>
                </a:lnTo>
                <a:lnTo>
                  <a:pt x="0" y="481810"/>
                </a:lnTo>
                <a:lnTo>
                  <a:pt x="127046" y="528310"/>
                </a:lnTo>
                <a:cubicBezTo>
                  <a:pt x="291498" y="579460"/>
                  <a:pt x="466347" y="607015"/>
                  <a:pt x="647631" y="607015"/>
                </a:cubicBezTo>
                <a:cubicBezTo>
                  <a:pt x="1131056" y="607015"/>
                  <a:pt x="1568714" y="411069"/>
                  <a:pt x="1885517" y="94266"/>
                </a:cubicBezTo>
                <a:lnTo>
                  <a:pt x="197119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981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手繪多邊形 64"/>
          <p:cNvSpPr/>
          <p:nvPr/>
        </p:nvSpPr>
        <p:spPr>
          <a:xfrm>
            <a:off x="1119811" y="1629001"/>
            <a:ext cx="1971191" cy="607015"/>
          </a:xfrm>
          <a:custGeom>
            <a:avLst/>
            <a:gdLst>
              <a:gd name="connsiteX0" fmla="*/ 0 w 1971191"/>
              <a:gd name="connsiteY0" fmla="*/ 0 h 607015"/>
              <a:gd name="connsiteX1" fmla="*/ 1971191 w 1971191"/>
              <a:gd name="connsiteY1" fmla="*/ 0 h 607015"/>
              <a:gd name="connsiteX2" fmla="*/ 1885517 w 1971191"/>
              <a:gd name="connsiteY2" fmla="*/ 94266 h 607015"/>
              <a:gd name="connsiteX3" fmla="*/ 647631 w 1971191"/>
              <a:gd name="connsiteY3" fmla="*/ 607015 h 607015"/>
              <a:gd name="connsiteX4" fmla="*/ 127046 w 1971191"/>
              <a:gd name="connsiteY4" fmla="*/ 528310 h 607015"/>
              <a:gd name="connsiteX5" fmla="*/ 0 w 1971191"/>
              <a:gd name="connsiteY5" fmla="*/ 481810 h 607015"/>
              <a:gd name="connsiteX6" fmla="*/ 0 w 1971191"/>
              <a:gd name="connsiteY6" fmla="*/ 0 h 60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1" h="607015">
                <a:moveTo>
                  <a:pt x="0" y="0"/>
                </a:moveTo>
                <a:lnTo>
                  <a:pt x="1971191" y="0"/>
                </a:lnTo>
                <a:lnTo>
                  <a:pt x="1885517" y="94266"/>
                </a:lnTo>
                <a:cubicBezTo>
                  <a:pt x="1568714" y="411069"/>
                  <a:pt x="1131056" y="607015"/>
                  <a:pt x="647631" y="607015"/>
                </a:cubicBezTo>
                <a:cubicBezTo>
                  <a:pt x="466347" y="607015"/>
                  <a:pt x="291498" y="579460"/>
                  <a:pt x="127046" y="528310"/>
                </a:cubicBezTo>
                <a:lnTo>
                  <a:pt x="0" y="4818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手繪多邊形 62"/>
          <p:cNvSpPr/>
          <p:nvPr/>
        </p:nvSpPr>
        <p:spPr>
          <a:xfrm>
            <a:off x="1119810" y="1629000"/>
            <a:ext cx="2340000" cy="1291902"/>
          </a:xfrm>
          <a:custGeom>
            <a:avLst/>
            <a:gdLst>
              <a:gd name="connsiteX0" fmla="*/ 1971191 w 2340000"/>
              <a:gd name="connsiteY0" fmla="*/ 0 h 1291902"/>
              <a:gd name="connsiteX1" fmla="*/ 2340000 w 2340000"/>
              <a:gd name="connsiteY1" fmla="*/ 0 h 1291902"/>
              <a:gd name="connsiteX2" fmla="*/ 2340000 w 2340000"/>
              <a:gd name="connsiteY2" fmla="*/ 1291902 h 1291902"/>
              <a:gd name="connsiteX3" fmla="*/ 0 w 2340000"/>
              <a:gd name="connsiteY3" fmla="*/ 1291902 h 1291902"/>
              <a:gd name="connsiteX4" fmla="*/ 0 w 2340000"/>
              <a:gd name="connsiteY4" fmla="*/ 481810 h 1291902"/>
              <a:gd name="connsiteX5" fmla="*/ 127046 w 2340000"/>
              <a:gd name="connsiteY5" fmla="*/ 528310 h 1291902"/>
              <a:gd name="connsiteX6" fmla="*/ 647631 w 2340000"/>
              <a:gd name="connsiteY6" fmla="*/ 607015 h 1291902"/>
              <a:gd name="connsiteX7" fmla="*/ 1885517 w 2340000"/>
              <a:gd name="connsiteY7" fmla="*/ 94266 h 1291902"/>
              <a:gd name="connsiteX8" fmla="*/ 1971191 w 2340000"/>
              <a:gd name="connsiteY8" fmla="*/ 0 h 12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000" h="1291902">
                <a:moveTo>
                  <a:pt x="1971191" y="0"/>
                </a:moveTo>
                <a:lnTo>
                  <a:pt x="2340000" y="0"/>
                </a:lnTo>
                <a:lnTo>
                  <a:pt x="2340000" y="1291902"/>
                </a:lnTo>
                <a:lnTo>
                  <a:pt x="0" y="1291902"/>
                </a:lnTo>
                <a:lnTo>
                  <a:pt x="0" y="481810"/>
                </a:lnTo>
                <a:lnTo>
                  <a:pt x="127046" y="528310"/>
                </a:lnTo>
                <a:cubicBezTo>
                  <a:pt x="291498" y="579460"/>
                  <a:pt x="466347" y="607015"/>
                  <a:pt x="647631" y="607015"/>
                </a:cubicBezTo>
                <a:cubicBezTo>
                  <a:pt x="1131056" y="607015"/>
                  <a:pt x="1568714" y="411069"/>
                  <a:pt x="1885517" y="94266"/>
                </a:cubicBezTo>
                <a:lnTo>
                  <a:pt x="197119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13351" y="163555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50811" y="163555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92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10453" y="1635558"/>
            <a:ext cx="1711991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25731" y="163555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Pro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5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手繪多邊形 75"/>
          <p:cNvSpPr/>
          <p:nvPr/>
        </p:nvSpPr>
        <p:spPr>
          <a:xfrm>
            <a:off x="3659063" y="1748065"/>
            <a:ext cx="2340000" cy="1344052"/>
          </a:xfrm>
          <a:custGeom>
            <a:avLst/>
            <a:gdLst>
              <a:gd name="connsiteX0" fmla="*/ 0 w 2340000"/>
              <a:gd name="connsiteY0" fmla="*/ 0 h 1344052"/>
              <a:gd name="connsiteX1" fmla="*/ 1947819 w 2340000"/>
              <a:gd name="connsiteY1" fmla="*/ 0 h 1344052"/>
              <a:gd name="connsiteX2" fmla="*/ 2340000 w 2340000"/>
              <a:gd name="connsiteY2" fmla="*/ 392181 h 1344052"/>
              <a:gd name="connsiteX3" fmla="*/ 2340000 w 2340000"/>
              <a:gd name="connsiteY3" fmla="*/ 1344052 h 1344052"/>
              <a:gd name="connsiteX4" fmla="*/ 607805 w 2340000"/>
              <a:gd name="connsiteY4" fmla="*/ 1344052 h 1344052"/>
              <a:gd name="connsiteX5" fmla="*/ 0 w 2340000"/>
              <a:gd name="connsiteY5" fmla="*/ 736247 h 1344052"/>
              <a:gd name="connsiteX6" fmla="*/ 0 w 2340000"/>
              <a:gd name="connsiteY6" fmla="*/ 0 h 13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44052">
                <a:moveTo>
                  <a:pt x="0" y="0"/>
                </a:moveTo>
                <a:lnTo>
                  <a:pt x="1947819" y="0"/>
                </a:lnTo>
                <a:lnTo>
                  <a:pt x="2340000" y="392181"/>
                </a:lnTo>
                <a:lnTo>
                  <a:pt x="2340000" y="1344052"/>
                </a:lnTo>
                <a:lnTo>
                  <a:pt x="607805" y="1344052"/>
                </a:lnTo>
                <a:lnTo>
                  <a:pt x="0" y="7362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3659063" y="2484313"/>
            <a:ext cx="2340000" cy="3464689"/>
          </a:xfrm>
          <a:custGeom>
            <a:avLst/>
            <a:gdLst>
              <a:gd name="connsiteX0" fmla="*/ 0 w 2340000"/>
              <a:gd name="connsiteY0" fmla="*/ 0 h 3464689"/>
              <a:gd name="connsiteX1" fmla="*/ 607805 w 2340000"/>
              <a:gd name="connsiteY1" fmla="*/ 607805 h 3464689"/>
              <a:gd name="connsiteX2" fmla="*/ 2340000 w 2340000"/>
              <a:gd name="connsiteY2" fmla="*/ 607805 h 3464689"/>
              <a:gd name="connsiteX3" fmla="*/ 2340000 w 2340000"/>
              <a:gd name="connsiteY3" fmla="*/ 3464689 h 3464689"/>
              <a:gd name="connsiteX4" fmla="*/ 0 w 2340000"/>
              <a:gd name="connsiteY4" fmla="*/ 3464689 h 3464689"/>
              <a:gd name="connsiteX5" fmla="*/ 0 w 2340000"/>
              <a:gd name="connsiteY5" fmla="*/ 0 h 34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000" h="3464689">
                <a:moveTo>
                  <a:pt x="0" y="0"/>
                </a:moveTo>
                <a:lnTo>
                  <a:pt x="607805" y="607805"/>
                </a:lnTo>
                <a:lnTo>
                  <a:pt x="2340000" y="607805"/>
                </a:lnTo>
                <a:lnTo>
                  <a:pt x="2340000" y="3464689"/>
                </a:lnTo>
                <a:lnTo>
                  <a:pt x="0" y="34646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6197875" y="1748065"/>
            <a:ext cx="2340000" cy="1344052"/>
          </a:xfrm>
          <a:custGeom>
            <a:avLst/>
            <a:gdLst>
              <a:gd name="connsiteX0" fmla="*/ 0 w 2340000"/>
              <a:gd name="connsiteY0" fmla="*/ 0 h 1344052"/>
              <a:gd name="connsiteX1" fmla="*/ 1947819 w 2340000"/>
              <a:gd name="connsiteY1" fmla="*/ 0 h 1344052"/>
              <a:gd name="connsiteX2" fmla="*/ 2340000 w 2340000"/>
              <a:gd name="connsiteY2" fmla="*/ 392181 h 1344052"/>
              <a:gd name="connsiteX3" fmla="*/ 2340000 w 2340000"/>
              <a:gd name="connsiteY3" fmla="*/ 1344052 h 1344052"/>
              <a:gd name="connsiteX4" fmla="*/ 607805 w 2340000"/>
              <a:gd name="connsiteY4" fmla="*/ 1344052 h 1344052"/>
              <a:gd name="connsiteX5" fmla="*/ 0 w 2340000"/>
              <a:gd name="connsiteY5" fmla="*/ 736247 h 1344052"/>
              <a:gd name="connsiteX6" fmla="*/ 0 w 2340000"/>
              <a:gd name="connsiteY6" fmla="*/ 0 h 13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44052">
                <a:moveTo>
                  <a:pt x="0" y="0"/>
                </a:moveTo>
                <a:lnTo>
                  <a:pt x="1947819" y="0"/>
                </a:lnTo>
                <a:lnTo>
                  <a:pt x="2340000" y="392181"/>
                </a:lnTo>
                <a:lnTo>
                  <a:pt x="2340000" y="1344052"/>
                </a:lnTo>
                <a:lnTo>
                  <a:pt x="607805" y="1344052"/>
                </a:lnTo>
                <a:lnTo>
                  <a:pt x="0" y="7362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6197875" y="2484313"/>
            <a:ext cx="2340000" cy="3464689"/>
          </a:xfrm>
          <a:custGeom>
            <a:avLst/>
            <a:gdLst>
              <a:gd name="connsiteX0" fmla="*/ 0 w 2340000"/>
              <a:gd name="connsiteY0" fmla="*/ 0 h 3464689"/>
              <a:gd name="connsiteX1" fmla="*/ 607805 w 2340000"/>
              <a:gd name="connsiteY1" fmla="*/ 607805 h 3464689"/>
              <a:gd name="connsiteX2" fmla="*/ 2340000 w 2340000"/>
              <a:gd name="connsiteY2" fmla="*/ 607805 h 3464689"/>
              <a:gd name="connsiteX3" fmla="*/ 2340000 w 2340000"/>
              <a:gd name="connsiteY3" fmla="*/ 3464689 h 3464689"/>
              <a:gd name="connsiteX4" fmla="*/ 0 w 2340000"/>
              <a:gd name="connsiteY4" fmla="*/ 3464689 h 3464689"/>
              <a:gd name="connsiteX5" fmla="*/ 0 w 2340000"/>
              <a:gd name="connsiteY5" fmla="*/ 0 h 34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000" h="3464689">
                <a:moveTo>
                  <a:pt x="0" y="0"/>
                </a:moveTo>
                <a:lnTo>
                  <a:pt x="607805" y="607805"/>
                </a:lnTo>
                <a:lnTo>
                  <a:pt x="2340000" y="607805"/>
                </a:lnTo>
                <a:lnTo>
                  <a:pt x="2340000" y="3464689"/>
                </a:lnTo>
                <a:lnTo>
                  <a:pt x="0" y="34646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手繪多邊形 79"/>
          <p:cNvSpPr/>
          <p:nvPr/>
        </p:nvSpPr>
        <p:spPr>
          <a:xfrm>
            <a:off x="8729045" y="1748065"/>
            <a:ext cx="2340000" cy="1344052"/>
          </a:xfrm>
          <a:custGeom>
            <a:avLst/>
            <a:gdLst>
              <a:gd name="connsiteX0" fmla="*/ 0 w 2340000"/>
              <a:gd name="connsiteY0" fmla="*/ 0 h 1344052"/>
              <a:gd name="connsiteX1" fmla="*/ 1947819 w 2340000"/>
              <a:gd name="connsiteY1" fmla="*/ 0 h 1344052"/>
              <a:gd name="connsiteX2" fmla="*/ 2340000 w 2340000"/>
              <a:gd name="connsiteY2" fmla="*/ 392181 h 1344052"/>
              <a:gd name="connsiteX3" fmla="*/ 2340000 w 2340000"/>
              <a:gd name="connsiteY3" fmla="*/ 1344052 h 1344052"/>
              <a:gd name="connsiteX4" fmla="*/ 607805 w 2340000"/>
              <a:gd name="connsiteY4" fmla="*/ 1344052 h 1344052"/>
              <a:gd name="connsiteX5" fmla="*/ 0 w 2340000"/>
              <a:gd name="connsiteY5" fmla="*/ 736247 h 1344052"/>
              <a:gd name="connsiteX6" fmla="*/ 0 w 2340000"/>
              <a:gd name="connsiteY6" fmla="*/ 0 h 13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44052">
                <a:moveTo>
                  <a:pt x="0" y="0"/>
                </a:moveTo>
                <a:lnTo>
                  <a:pt x="1947819" y="0"/>
                </a:lnTo>
                <a:lnTo>
                  <a:pt x="2340000" y="392181"/>
                </a:lnTo>
                <a:lnTo>
                  <a:pt x="2340000" y="1344052"/>
                </a:lnTo>
                <a:lnTo>
                  <a:pt x="607805" y="1344052"/>
                </a:lnTo>
                <a:lnTo>
                  <a:pt x="0" y="7362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1" name="手繪多邊形 80"/>
          <p:cNvSpPr/>
          <p:nvPr/>
        </p:nvSpPr>
        <p:spPr>
          <a:xfrm>
            <a:off x="8729045" y="2484313"/>
            <a:ext cx="2340000" cy="3464689"/>
          </a:xfrm>
          <a:custGeom>
            <a:avLst/>
            <a:gdLst>
              <a:gd name="connsiteX0" fmla="*/ 0 w 2340000"/>
              <a:gd name="connsiteY0" fmla="*/ 0 h 3464689"/>
              <a:gd name="connsiteX1" fmla="*/ 607805 w 2340000"/>
              <a:gd name="connsiteY1" fmla="*/ 607805 h 3464689"/>
              <a:gd name="connsiteX2" fmla="*/ 2340000 w 2340000"/>
              <a:gd name="connsiteY2" fmla="*/ 607805 h 3464689"/>
              <a:gd name="connsiteX3" fmla="*/ 2340000 w 2340000"/>
              <a:gd name="connsiteY3" fmla="*/ 3464689 h 3464689"/>
              <a:gd name="connsiteX4" fmla="*/ 0 w 2340000"/>
              <a:gd name="connsiteY4" fmla="*/ 3464689 h 3464689"/>
              <a:gd name="connsiteX5" fmla="*/ 0 w 2340000"/>
              <a:gd name="connsiteY5" fmla="*/ 0 h 34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000" h="3464689">
                <a:moveTo>
                  <a:pt x="0" y="0"/>
                </a:moveTo>
                <a:lnTo>
                  <a:pt x="607805" y="607805"/>
                </a:lnTo>
                <a:lnTo>
                  <a:pt x="2340000" y="607805"/>
                </a:lnTo>
                <a:lnTo>
                  <a:pt x="2340000" y="3464689"/>
                </a:lnTo>
                <a:lnTo>
                  <a:pt x="0" y="34646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5" name="手繪多邊形 74"/>
          <p:cNvSpPr/>
          <p:nvPr/>
        </p:nvSpPr>
        <p:spPr>
          <a:xfrm>
            <a:off x="1119810" y="1748065"/>
            <a:ext cx="2340000" cy="1344052"/>
          </a:xfrm>
          <a:custGeom>
            <a:avLst/>
            <a:gdLst>
              <a:gd name="connsiteX0" fmla="*/ 0 w 2340000"/>
              <a:gd name="connsiteY0" fmla="*/ 0 h 1344052"/>
              <a:gd name="connsiteX1" fmla="*/ 1947819 w 2340000"/>
              <a:gd name="connsiteY1" fmla="*/ 0 h 1344052"/>
              <a:gd name="connsiteX2" fmla="*/ 2340000 w 2340000"/>
              <a:gd name="connsiteY2" fmla="*/ 392181 h 1344052"/>
              <a:gd name="connsiteX3" fmla="*/ 2340000 w 2340000"/>
              <a:gd name="connsiteY3" fmla="*/ 1344052 h 1344052"/>
              <a:gd name="connsiteX4" fmla="*/ 607805 w 2340000"/>
              <a:gd name="connsiteY4" fmla="*/ 1344052 h 1344052"/>
              <a:gd name="connsiteX5" fmla="*/ 0 w 2340000"/>
              <a:gd name="connsiteY5" fmla="*/ 736247 h 1344052"/>
              <a:gd name="connsiteX6" fmla="*/ 0 w 2340000"/>
              <a:gd name="connsiteY6" fmla="*/ 0 h 13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44052">
                <a:moveTo>
                  <a:pt x="0" y="0"/>
                </a:moveTo>
                <a:lnTo>
                  <a:pt x="1947819" y="0"/>
                </a:lnTo>
                <a:lnTo>
                  <a:pt x="2340000" y="392181"/>
                </a:lnTo>
                <a:lnTo>
                  <a:pt x="2340000" y="1344052"/>
                </a:lnTo>
                <a:lnTo>
                  <a:pt x="607805" y="1344052"/>
                </a:lnTo>
                <a:lnTo>
                  <a:pt x="0" y="7362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手繪多邊形 70"/>
          <p:cNvSpPr/>
          <p:nvPr/>
        </p:nvSpPr>
        <p:spPr>
          <a:xfrm>
            <a:off x="1119810" y="2484313"/>
            <a:ext cx="2340000" cy="3464689"/>
          </a:xfrm>
          <a:custGeom>
            <a:avLst/>
            <a:gdLst>
              <a:gd name="connsiteX0" fmla="*/ 0 w 2340000"/>
              <a:gd name="connsiteY0" fmla="*/ 0 h 3464689"/>
              <a:gd name="connsiteX1" fmla="*/ 607805 w 2340000"/>
              <a:gd name="connsiteY1" fmla="*/ 607805 h 3464689"/>
              <a:gd name="connsiteX2" fmla="*/ 2340000 w 2340000"/>
              <a:gd name="connsiteY2" fmla="*/ 607805 h 3464689"/>
              <a:gd name="connsiteX3" fmla="*/ 2340000 w 2340000"/>
              <a:gd name="connsiteY3" fmla="*/ 3464689 h 3464689"/>
              <a:gd name="connsiteX4" fmla="*/ 0 w 2340000"/>
              <a:gd name="connsiteY4" fmla="*/ 3464689 h 3464689"/>
              <a:gd name="connsiteX5" fmla="*/ 0 w 2340000"/>
              <a:gd name="connsiteY5" fmla="*/ 0 h 34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000" h="3464689">
                <a:moveTo>
                  <a:pt x="0" y="0"/>
                </a:moveTo>
                <a:lnTo>
                  <a:pt x="607805" y="607805"/>
                </a:lnTo>
                <a:lnTo>
                  <a:pt x="2340000" y="607805"/>
                </a:lnTo>
                <a:lnTo>
                  <a:pt x="2340000" y="3464689"/>
                </a:lnTo>
                <a:lnTo>
                  <a:pt x="0" y="34646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748064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</a:rPr>
              <a:t>Pro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5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手繪多邊形 75"/>
          <p:cNvSpPr/>
          <p:nvPr/>
        </p:nvSpPr>
        <p:spPr>
          <a:xfrm>
            <a:off x="3659063" y="1748065"/>
            <a:ext cx="2340000" cy="1344052"/>
          </a:xfrm>
          <a:custGeom>
            <a:avLst/>
            <a:gdLst>
              <a:gd name="connsiteX0" fmla="*/ 0 w 2340000"/>
              <a:gd name="connsiteY0" fmla="*/ 0 h 1344052"/>
              <a:gd name="connsiteX1" fmla="*/ 1947819 w 2340000"/>
              <a:gd name="connsiteY1" fmla="*/ 0 h 1344052"/>
              <a:gd name="connsiteX2" fmla="*/ 2340000 w 2340000"/>
              <a:gd name="connsiteY2" fmla="*/ 392181 h 1344052"/>
              <a:gd name="connsiteX3" fmla="*/ 2340000 w 2340000"/>
              <a:gd name="connsiteY3" fmla="*/ 1344052 h 1344052"/>
              <a:gd name="connsiteX4" fmla="*/ 607805 w 2340000"/>
              <a:gd name="connsiteY4" fmla="*/ 1344052 h 1344052"/>
              <a:gd name="connsiteX5" fmla="*/ 0 w 2340000"/>
              <a:gd name="connsiteY5" fmla="*/ 736247 h 1344052"/>
              <a:gd name="connsiteX6" fmla="*/ 0 w 2340000"/>
              <a:gd name="connsiteY6" fmla="*/ 0 h 13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44052">
                <a:moveTo>
                  <a:pt x="0" y="0"/>
                </a:moveTo>
                <a:lnTo>
                  <a:pt x="1947819" y="0"/>
                </a:lnTo>
                <a:lnTo>
                  <a:pt x="2340000" y="392181"/>
                </a:lnTo>
                <a:lnTo>
                  <a:pt x="2340000" y="1344052"/>
                </a:lnTo>
                <a:lnTo>
                  <a:pt x="607805" y="1344052"/>
                </a:lnTo>
                <a:lnTo>
                  <a:pt x="0" y="736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3659063" y="2484313"/>
            <a:ext cx="2340000" cy="3464689"/>
          </a:xfrm>
          <a:custGeom>
            <a:avLst/>
            <a:gdLst>
              <a:gd name="connsiteX0" fmla="*/ 0 w 2340000"/>
              <a:gd name="connsiteY0" fmla="*/ 0 h 3464689"/>
              <a:gd name="connsiteX1" fmla="*/ 607805 w 2340000"/>
              <a:gd name="connsiteY1" fmla="*/ 607805 h 3464689"/>
              <a:gd name="connsiteX2" fmla="*/ 2340000 w 2340000"/>
              <a:gd name="connsiteY2" fmla="*/ 607805 h 3464689"/>
              <a:gd name="connsiteX3" fmla="*/ 2340000 w 2340000"/>
              <a:gd name="connsiteY3" fmla="*/ 3464689 h 3464689"/>
              <a:gd name="connsiteX4" fmla="*/ 0 w 2340000"/>
              <a:gd name="connsiteY4" fmla="*/ 3464689 h 3464689"/>
              <a:gd name="connsiteX5" fmla="*/ 0 w 2340000"/>
              <a:gd name="connsiteY5" fmla="*/ 0 h 34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000" h="3464689">
                <a:moveTo>
                  <a:pt x="0" y="0"/>
                </a:moveTo>
                <a:lnTo>
                  <a:pt x="607805" y="607805"/>
                </a:lnTo>
                <a:lnTo>
                  <a:pt x="2340000" y="607805"/>
                </a:lnTo>
                <a:lnTo>
                  <a:pt x="2340000" y="3464689"/>
                </a:lnTo>
                <a:lnTo>
                  <a:pt x="0" y="34646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手繪多邊形 79"/>
          <p:cNvSpPr/>
          <p:nvPr/>
        </p:nvSpPr>
        <p:spPr>
          <a:xfrm>
            <a:off x="8729045" y="1748065"/>
            <a:ext cx="2340000" cy="1344052"/>
          </a:xfrm>
          <a:custGeom>
            <a:avLst/>
            <a:gdLst>
              <a:gd name="connsiteX0" fmla="*/ 0 w 2340000"/>
              <a:gd name="connsiteY0" fmla="*/ 0 h 1344052"/>
              <a:gd name="connsiteX1" fmla="*/ 1947819 w 2340000"/>
              <a:gd name="connsiteY1" fmla="*/ 0 h 1344052"/>
              <a:gd name="connsiteX2" fmla="*/ 2340000 w 2340000"/>
              <a:gd name="connsiteY2" fmla="*/ 392181 h 1344052"/>
              <a:gd name="connsiteX3" fmla="*/ 2340000 w 2340000"/>
              <a:gd name="connsiteY3" fmla="*/ 1344052 h 1344052"/>
              <a:gd name="connsiteX4" fmla="*/ 607805 w 2340000"/>
              <a:gd name="connsiteY4" fmla="*/ 1344052 h 1344052"/>
              <a:gd name="connsiteX5" fmla="*/ 0 w 2340000"/>
              <a:gd name="connsiteY5" fmla="*/ 736247 h 1344052"/>
              <a:gd name="connsiteX6" fmla="*/ 0 w 2340000"/>
              <a:gd name="connsiteY6" fmla="*/ 0 h 13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44052">
                <a:moveTo>
                  <a:pt x="0" y="0"/>
                </a:moveTo>
                <a:lnTo>
                  <a:pt x="1947819" y="0"/>
                </a:lnTo>
                <a:lnTo>
                  <a:pt x="2340000" y="392181"/>
                </a:lnTo>
                <a:lnTo>
                  <a:pt x="2340000" y="1344052"/>
                </a:lnTo>
                <a:lnTo>
                  <a:pt x="607805" y="1344052"/>
                </a:lnTo>
                <a:lnTo>
                  <a:pt x="0" y="736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1" name="手繪多邊形 80"/>
          <p:cNvSpPr/>
          <p:nvPr/>
        </p:nvSpPr>
        <p:spPr>
          <a:xfrm>
            <a:off x="8729045" y="2484313"/>
            <a:ext cx="2340000" cy="3464689"/>
          </a:xfrm>
          <a:custGeom>
            <a:avLst/>
            <a:gdLst>
              <a:gd name="connsiteX0" fmla="*/ 0 w 2340000"/>
              <a:gd name="connsiteY0" fmla="*/ 0 h 3464689"/>
              <a:gd name="connsiteX1" fmla="*/ 607805 w 2340000"/>
              <a:gd name="connsiteY1" fmla="*/ 607805 h 3464689"/>
              <a:gd name="connsiteX2" fmla="*/ 2340000 w 2340000"/>
              <a:gd name="connsiteY2" fmla="*/ 607805 h 3464689"/>
              <a:gd name="connsiteX3" fmla="*/ 2340000 w 2340000"/>
              <a:gd name="connsiteY3" fmla="*/ 3464689 h 3464689"/>
              <a:gd name="connsiteX4" fmla="*/ 0 w 2340000"/>
              <a:gd name="connsiteY4" fmla="*/ 3464689 h 3464689"/>
              <a:gd name="connsiteX5" fmla="*/ 0 w 2340000"/>
              <a:gd name="connsiteY5" fmla="*/ 0 h 34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000" h="3464689">
                <a:moveTo>
                  <a:pt x="0" y="0"/>
                </a:moveTo>
                <a:lnTo>
                  <a:pt x="607805" y="607805"/>
                </a:lnTo>
                <a:lnTo>
                  <a:pt x="2340000" y="607805"/>
                </a:lnTo>
                <a:lnTo>
                  <a:pt x="2340000" y="3464689"/>
                </a:lnTo>
                <a:lnTo>
                  <a:pt x="0" y="34646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5" name="手繪多邊形 74"/>
          <p:cNvSpPr/>
          <p:nvPr/>
        </p:nvSpPr>
        <p:spPr>
          <a:xfrm>
            <a:off x="1119810" y="1748065"/>
            <a:ext cx="2340000" cy="1344052"/>
          </a:xfrm>
          <a:custGeom>
            <a:avLst/>
            <a:gdLst>
              <a:gd name="connsiteX0" fmla="*/ 0 w 2340000"/>
              <a:gd name="connsiteY0" fmla="*/ 0 h 1344052"/>
              <a:gd name="connsiteX1" fmla="*/ 1947819 w 2340000"/>
              <a:gd name="connsiteY1" fmla="*/ 0 h 1344052"/>
              <a:gd name="connsiteX2" fmla="*/ 2340000 w 2340000"/>
              <a:gd name="connsiteY2" fmla="*/ 392181 h 1344052"/>
              <a:gd name="connsiteX3" fmla="*/ 2340000 w 2340000"/>
              <a:gd name="connsiteY3" fmla="*/ 1344052 h 1344052"/>
              <a:gd name="connsiteX4" fmla="*/ 607805 w 2340000"/>
              <a:gd name="connsiteY4" fmla="*/ 1344052 h 1344052"/>
              <a:gd name="connsiteX5" fmla="*/ 0 w 2340000"/>
              <a:gd name="connsiteY5" fmla="*/ 736247 h 1344052"/>
              <a:gd name="connsiteX6" fmla="*/ 0 w 2340000"/>
              <a:gd name="connsiteY6" fmla="*/ 0 h 13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44052">
                <a:moveTo>
                  <a:pt x="0" y="0"/>
                </a:moveTo>
                <a:lnTo>
                  <a:pt x="1947819" y="0"/>
                </a:lnTo>
                <a:lnTo>
                  <a:pt x="2340000" y="392181"/>
                </a:lnTo>
                <a:lnTo>
                  <a:pt x="2340000" y="1344052"/>
                </a:lnTo>
                <a:lnTo>
                  <a:pt x="607805" y="1344052"/>
                </a:lnTo>
                <a:lnTo>
                  <a:pt x="0" y="736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手繪多邊形 70"/>
          <p:cNvSpPr/>
          <p:nvPr/>
        </p:nvSpPr>
        <p:spPr>
          <a:xfrm>
            <a:off x="1119810" y="2484313"/>
            <a:ext cx="2340000" cy="3464689"/>
          </a:xfrm>
          <a:custGeom>
            <a:avLst/>
            <a:gdLst>
              <a:gd name="connsiteX0" fmla="*/ 0 w 2340000"/>
              <a:gd name="connsiteY0" fmla="*/ 0 h 3464689"/>
              <a:gd name="connsiteX1" fmla="*/ 607805 w 2340000"/>
              <a:gd name="connsiteY1" fmla="*/ 607805 h 3464689"/>
              <a:gd name="connsiteX2" fmla="*/ 2340000 w 2340000"/>
              <a:gd name="connsiteY2" fmla="*/ 607805 h 3464689"/>
              <a:gd name="connsiteX3" fmla="*/ 2340000 w 2340000"/>
              <a:gd name="connsiteY3" fmla="*/ 3464689 h 3464689"/>
              <a:gd name="connsiteX4" fmla="*/ 0 w 2340000"/>
              <a:gd name="connsiteY4" fmla="*/ 3464689 h 3464689"/>
              <a:gd name="connsiteX5" fmla="*/ 0 w 2340000"/>
              <a:gd name="connsiteY5" fmla="*/ 0 h 34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000" h="3464689">
                <a:moveTo>
                  <a:pt x="0" y="0"/>
                </a:moveTo>
                <a:lnTo>
                  <a:pt x="607805" y="607805"/>
                </a:lnTo>
                <a:lnTo>
                  <a:pt x="2340000" y="607805"/>
                </a:lnTo>
                <a:lnTo>
                  <a:pt x="2340000" y="3464689"/>
                </a:lnTo>
                <a:lnTo>
                  <a:pt x="0" y="34646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Plus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000" dirty="0" smtClean="0"/>
              <a:t>Pro</a:t>
            </a:r>
            <a:endParaRPr lang="en-US" sz="20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318322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318322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318322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78" name="手繪多邊形 77"/>
          <p:cNvSpPr/>
          <p:nvPr/>
        </p:nvSpPr>
        <p:spPr>
          <a:xfrm>
            <a:off x="6197875" y="1538018"/>
            <a:ext cx="2340000" cy="1478457"/>
          </a:xfrm>
          <a:custGeom>
            <a:avLst/>
            <a:gdLst>
              <a:gd name="connsiteX0" fmla="*/ 0 w 2340000"/>
              <a:gd name="connsiteY0" fmla="*/ 0 h 1344052"/>
              <a:gd name="connsiteX1" fmla="*/ 1947819 w 2340000"/>
              <a:gd name="connsiteY1" fmla="*/ 0 h 1344052"/>
              <a:gd name="connsiteX2" fmla="*/ 2340000 w 2340000"/>
              <a:gd name="connsiteY2" fmla="*/ 392181 h 1344052"/>
              <a:gd name="connsiteX3" fmla="*/ 2340000 w 2340000"/>
              <a:gd name="connsiteY3" fmla="*/ 1344052 h 1344052"/>
              <a:gd name="connsiteX4" fmla="*/ 607805 w 2340000"/>
              <a:gd name="connsiteY4" fmla="*/ 1344052 h 1344052"/>
              <a:gd name="connsiteX5" fmla="*/ 0 w 2340000"/>
              <a:gd name="connsiteY5" fmla="*/ 736247 h 1344052"/>
              <a:gd name="connsiteX6" fmla="*/ 0 w 2340000"/>
              <a:gd name="connsiteY6" fmla="*/ 0 h 13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44052">
                <a:moveTo>
                  <a:pt x="0" y="0"/>
                </a:moveTo>
                <a:lnTo>
                  <a:pt x="1947819" y="0"/>
                </a:lnTo>
                <a:lnTo>
                  <a:pt x="2340000" y="392181"/>
                </a:lnTo>
                <a:lnTo>
                  <a:pt x="2340000" y="1344052"/>
                </a:lnTo>
                <a:lnTo>
                  <a:pt x="607805" y="1344052"/>
                </a:lnTo>
                <a:lnTo>
                  <a:pt x="0" y="7362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6197875" y="2347891"/>
            <a:ext cx="2340000" cy="3811158"/>
          </a:xfrm>
          <a:custGeom>
            <a:avLst/>
            <a:gdLst>
              <a:gd name="connsiteX0" fmla="*/ 0 w 2340000"/>
              <a:gd name="connsiteY0" fmla="*/ 0 h 3464689"/>
              <a:gd name="connsiteX1" fmla="*/ 607805 w 2340000"/>
              <a:gd name="connsiteY1" fmla="*/ 607805 h 3464689"/>
              <a:gd name="connsiteX2" fmla="*/ 2340000 w 2340000"/>
              <a:gd name="connsiteY2" fmla="*/ 607805 h 3464689"/>
              <a:gd name="connsiteX3" fmla="*/ 2340000 w 2340000"/>
              <a:gd name="connsiteY3" fmla="*/ 3464689 h 3464689"/>
              <a:gd name="connsiteX4" fmla="*/ 0 w 2340000"/>
              <a:gd name="connsiteY4" fmla="*/ 3464689 h 3464689"/>
              <a:gd name="connsiteX5" fmla="*/ 0 w 2340000"/>
              <a:gd name="connsiteY5" fmla="*/ 0 h 34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000" h="3464689">
                <a:moveTo>
                  <a:pt x="0" y="0"/>
                </a:moveTo>
                <a:lnTo>
                  <a:pt x="607805" y="607805"/>
                </a:lnTo>
                <a:lnTo>
                  <a:pt x="2340000" y="607805"/>
                </a:lnTo>
                <a:lnTo>
                  <a:pt x="2340000" y="3464689"/>
                </a:lnTo>
                <a:lnTo>
                  <a:pt x="0" y="34646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538017"/>
            <a:ext cx="1883190" cy="601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085890"/>
            <a:ext cx="2048047" cy="5533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141442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718517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95593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872668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449744"/>
            <a:ext cx="2029243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0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替代程序 3"/>
          <p:cNvSpPr/>
          <p:nvPr/>
        </p:nvSpPr>
        <p:spPr>
          <a:xfrm>
            <a:off x="1119810" y="1808999"/>
            <a:ext cx="2340000" cy="414000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流程圖: 替代程序 7"/>
          <p:cNvSpPr/>
          <p:nvPr/>
        </p:nvSpPr>
        <p:spPr>
          <a:xfrm>
            <a:off x="3657270" y="1808999"/>
            <a:ext cx="2340000" cy="414000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流程圖: 替代程序 11"/>
          <p:cNvSpPr/>
          <p:nvPr/>
        </p:nvSpPr>
        <p:spPr>
          <a:xfrm>
            <a:off x="6194730" y="1808999"/>
            <a:ext cx="2340000" cy="414000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流程圖: 替代程序 15"/>
          <p:cNvSpPr/>
          <p:nvPr/>
        </p:nvSpPr>
        <p:spPr>
          <a:xfrm>
            <a:off x="8732190" y="1808999"/>
            <a:ext cx="2340000" cy="414000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50160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99313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50160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99313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5016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99313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5016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99313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228217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228217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2282174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228217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/>
              <a:t>Pro</a:t>
            </a:r>
            <a:endParaRPr lang="en-US" sz="28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" name="橢圓 1"/>
          <p:cNvSpPr/>
          <p:nvPr/>
        </p:nvSpPr>
        <p:spPr>
          <a:xfrm>
            <a:off x="1809435" y="1333671"/>
            <a:ext cx="943137" cy="9431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1963227" y="1562786"/>
            <a:ext cx="635552" cy="427254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8" name="橢圓 47"/>
          <p:cNvSpPr/>
          <p:nvPr/>
        </p:nvSpPr>
        <p:spPr>
          <a:xfrm>
            <a:off x="4360249" y="1333671"/>
            <a:ext cx="943137" cy="9431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6901965" y="1333671"/>
            <a:ext cx="943137" cy="9431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9430621" y="1333671"/>
            <a:ext cx="943137" cy="9431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4439904" y="1499432"/>
            <a:ext cx="720172" cy="502642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7173010" y="1413409"/>
            <a:ext cx="467982" cy="721010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9588990" y="1449505"/>
            <a:ext cx="611742" cy="69694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57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替代程序 3"/>
          <p:cNvSpPr/>
          <p:nvPr/>
        </p:nvSpPr>
        <p:spPr>
          <a:xfrm>
            <a:off x="1119810" y="1808999"/>
            <a:ext cx="2340000" cy="414000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流程圖: 替代程序 7"/>
          <p:cNvSpPr/>
          <p:nvPr/>
        </p:nvSpPr>
        <p:spPr>
          <a:xfrm>
            <a:off x="3657270" y="1808999"/>
            <a:ext cx="2340000" cy="414000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流程圖: 替代程序 11"/>
          <p:cNvSpPr/>
          <p:nvPr/>
        </p:nvSpPr>
        <p:spPr>
          <a:xfrm>
            <a:off x="6194730" y="1808999"/>
            <a:ext cx="2340000" cy="414000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流程圖: 替代程序 15"/>
          <p:cNvSpPr/>
          <p:nvPr/>
        </p:nvSpPr>
        <p:spPr>
          <a:xfrm>
            <a:off x="8732190" y="1808999"/>
            <a:ext cx="2340000" cy="414000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50160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99313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50160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99313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5016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99313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5016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99313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228217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228217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2282174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228217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/>
              <a:t>Pro</a:t>
            </a:r>
            <a:endParaRPr lang="en-US" sz="28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49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" name="橢圓 1"/>
          <p:cNvSpPr/>
          <p:nvPr/>
        </p:nvSpPr>
        <p:spPr>
          <a:xfrm>
            <a:off x="1809435" y="1333671"/>
            <a:ext cx="943137" cy="9431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1963227" y="1562786"/>
            <a:ext cx="635552" cy="427254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8" name="橢圓 47"/>
          <p:cNvSpPr/>
          <p:nvPr/>
        </p:nvSpPr>
        <p:spPr>
          <a:xfrm>
            <a:off x="4360249" y="1333671"/>
            <a:ext cx="943137" cy="9431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6901965" y="1333671"/>
            <a:ext cx="943137" cy="9431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9430621" y="1333671"/>
            <a:ext cx="943137" cy="9431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4439904" y="1499432"/>
            <a:ext cx="720172" cy="502642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7173010" y="1413409"/>
            <a:ext cx="467982" cy="721010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9588990" y="1449505"/>
            <a:ext cx="611742" cy="69694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73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74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810" y="1568063"/>
            <a:ext cx="2340000" cy="11728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6981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74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7270" y="1568063"/>
            <a:ext cx="2340000" cy="11728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73145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74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4730" y="1568063"/>
            <a:ext cx="2340000" cy="11728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25005" y="1568064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740903"/>
            <a:ext cx="2340000" cy="302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2190" y="1568063"/>
            <a:ext cx="2340000" cy="11728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48065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Pro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3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手繪多邊形 90"/>
          <p:cNvSpPr/>
          <p:nvPr/>
        </p:nvSpPr>
        <p:spPr>
          <a:xfrm>
            <a:off x="3588864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rgbClr val="DFAD0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2" name="手繪多邊形 151"/>
          <p:cNvSpPr/>
          <p:nvPr/>
        </p:nvSpPr>
        <p:spPr>
          <a:xfrm>
            <a:off x="3588864" y="2014073"/>
            <a:ext cx="2340000" cy="1379309"/>
          </a:xfrm>
          <a:custGeom>
            <a:avLst/>
            <a:gdLst>
              <a:gd name="connsiteX0" fmla="*/ 0 w 2340000"/>
              <a:gd name="connsiteY0" fmla="*/ 0 h 1379309"/>
              <a:gd name="connsiteX1" fmla="*/ 2340000 w 2340000"/>
              <a:gd name="connsiteY1" fmla="*/ 0 h 1379309"/>
              <a:gd name="connsiteX2" fmla="*/ 2340000 w 2340000"/>
              <a:gd name="connsiteY2" fmla="*/ 1053044 h 1379309"/>
              <a:gd name="connsiteX3" fmla="*/ 1296876 w 2340000"/>
              <a:gd name="connsiteY3" fmla="*/ 1053044 h 1379309"/>
              <a:gd name="connsiteX4" fmla="*/ 1169998 w 2340000"/>
              <a:gd name="connsiteY4" fmla="*/ 1379309 h 1379309"/>
              <a:gd name="connsiteX5" fmla="*/ 1043121 w 2340000"/>
              <a:gd name="connsiteY5" fmla="*/ 1053044 h 1379309"/>
              <a:gd name="connsiteX6" fmla="*/ 0 w 2340000"/>
              <a:gd name="connsiteY6" fmla="*/ 1053044 h 137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79309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1296876" y="1053044"/>
                </a:lnTo>
                <a:lnTo>
                  <a:pt x="1169998" y="1379309"/>
                </a:lnTo>
                <a:lnTo>
                  <a:pt x="1043121" y="1053044"/>
                </a:lnTo>
                <a:lnTo>
                  <a:pt x="0" y="10530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34841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1267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1267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1267" y="440846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1267" y="483225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500 Pages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4191267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5" name="手繪多邊形 94"/>
          <p:cNvSpPr/>
          <p:nvPr/>
        </p:nvSpPr>
        <p:spPr>
          <a:xfrm>
            <a:off x="6132701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rgbClr val="EE1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3" name="手繪多邊形 152"/>
          <p:cNvSpPr/>
          <p:nvPr/>
        </p:nvSpPr>
        <p:spPr>
          <a:xfrm>
            <a:off x="6132701" y="2014073"/>
            <a:ext cx="2340000" cy="1379309"/>
          </a:xfrm>
          <a:custGeom>
            <a:avLst/>
            <a:gdLst>
              <a:gd name="connsiteX0" fmla="*/ 0 w 2340000"/>
              <a:gd name="connsiteY0" fmla="*/ 0 h 1379309"/>
              <a:gd name="connsiteX1" fmla="*/ 2340000 w 2340000"/>
              <a:gd name="connsiteY1" fmla="*/ 0 h 1379309"/>
              <a:gd name="connsiteX2" fmla="*/ 2340000 w 2340000"/>
              <a:gd name="connsiteY2" fmla="*/ 1053044 h 1379309"/>
              <a:gd name="connsiteX3" fmla="*/ 1296875 w 2340000"/>
              <a:gd name="connsiteY3" fmla="*/ 1053044 h 1379309"/>
              <a:gd name="connsiteX4" fmla="*/ 1169997 w 2340000"/>
              <a:gd name="connsiteY4" fmla="*/ 1379309 h 1379309"/>
              <a:gd name="connsiteX5" fmla="*/ 1043120 w 2340000"/>
              <a:gd name="connsiteY5" fmla="*/ 1053044 h 1379309"/>
              <a:gd name="connsiteX6" fmla="*/ 0 w 2340000"/>
              <a:gd name="connsiteY6" fmla="*/ 1053044 h 137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79309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1296875" y="1053044"/>
                </a:lnTo>
                <a:lnTo>
                  <a:pt x="1169997" y="1379309"/>
                </a:lnTo>
                <a:lnTo>
                  <a:pt x="1043120" y="1053044"/>
                </a:lnTo>
                <a:lnTo>
                  <a:pt x="0" y="10530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78678" y="225154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5104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5104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735104" y="4408462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735104" y="4832257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735104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9" name="手繪多邊形 98"/>
          <p:cNvSpPr/>
          <p:nvPr/>
        </p:nvSpPr>
        <p:spPr>
          <a:xfrm>
            <a:off x="8676537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rgbClr val="59A7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手繪多邊形 153"/>
          <p:cNvSpPr/>
          <p:nvPr/>
        </p:nvSpPr>
        <p:spPr>
          <a:xfrm>
            <a:off x="8676537" y="2014073"/>
            <a:ext cx="2340000" cy="1379309"/>
          </a:xfrm>
          <a:custGeom>
            <a:avLst/>
            <a:gdLst>
              <a:gd name="connsiteX0" fmla="*/ 0 w 2340000"/>
              <a:gd name="connsiteY0" fmla="*/ 0 h 1379309"/>
              <a:gd name="connsiteX1" fmla="*/ 2340000 w 2340000"/>
              <a:gd name="connsiteY1" fmla="*/ 0 h 1379309"/>
              <a:gd name="connsiteX2" fmla="*/ 2340000 w 2340000"/>
              <a:gd name="connsiteY2" fmla="*/ 1053044 h 1379309"/>
              <a:gd name="connsiteX3" fmla="*/ 1296874 w 2340000"/>
              <a:gd name="connsiteY3" fmla="*/ 1053044 h 1379309"/>
              <a:gd name="connsiteX4" fmla="*/ 1169997 w 2340000"/>
              <a:gd name="connsiteY4" fmla="*/ 1379309 h 1379309"/>
              <a:gd name="connsiteX5" fmla="*/ 1043120 w 2340000"/>
              <a:gd name="connsiteY5" fmla="*/ 1053044 h 1379309"/>
              <a:gd name="connsiteX6" fmla="*/ 0 w 2340000"/>
              <a:gd name="connsiteY6" fmla="*/ 1053044 h 137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79309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1296874" y="1053044"/>
                </a:lnTo>
                <a:lnTo>
                  <a:pt x="1169997" y="1379309"/>
                </a:lnTo>
                <a:lnTo>
                  <a:pt x="1043120" y="1053044"/>
                </a:lnTo>
                <a:lnTo>
                  <a:pt x="0" y="10530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22514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8940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8940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78940" y="4408462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78940" y="4832257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5000 Pages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278940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0" name="手繪多邊形 89"/>
          <p:cNvSpPr/>
          <p:nvPr/>
        </p:nvSpPr>
        <p:spPr>
          <a:xfrm>
            <a:off x="1045026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7429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47429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47429" y="440846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47429" y="483225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647429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48" name="矩形 47"/>
          <p:cNvSpPr/>
          <p:nvPr/>
        </p:nvSpPr>
        <p:spPr>
          <a:xfrm>
            <a:off x="1045027" y="1269002"/>
            <a:ext cx="2340000" cy="745072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88862" y="1269002"/>
            <a:ext cx="2340000" cy="745072"/>
          </a:xfrm>
          <a:prstGeom prst="rect">
            <a:avLst/>
          </a:prstGeom>
          <a:solidFill>
            <a:srgbClr val="DFAD0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32701" y="1269002"/>
            <a:ext cx="2340000" cy="745072"/>
          </a:xfrm>
          <a:prstGeom prst="rect">
            <a:avLst/>
          </a:prstGeom>
          <a:solidFill>
            <a:srgbClr val="EE1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76537" y="1269002"/>
            <a:ext cx="2340000" cy="745072"/>
          </a:xfrm>
          <a:prstGeom prst="rect">
            <a:avLst/>
          </a:prstGeom>
          <a:solidFill>
            <a:srgbClr val="59A7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02869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361106" y="1362324"/>
            <a:ext cx="1883190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990542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59031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</a:rPr>
              <a:t>Basic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1413337" y="3975145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 flipH="1">
            <a:off x="1406627" y="4502191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手繪多邊形 61"/>
          <p:cNvSpPr>
            <a:spLocks/>
          </p:cNvSpPr>
          <p:nvPr/>
        </p:nvSpPr>
        <p:spPr bwMode="auto">
          <a:xfrm>
            <a:off x="1423030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 flipH="1">
            <a:off x="1393140" y="5323664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64" name="手繪多邊形 63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 flipH="1">
            <a:off x="1403937" y="3599172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73" name="手繪多邊形 72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手繪多邊形 73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 74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981348" y="3975145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0" name="群組 79"/>
          <p:cNvGrpSpPr/>
          <p:nvPr/>
        </p:nvGrpSpPr>
        <p:grpSpPr>
          <a:xfrm flipH="1">
            <a:off x="3974638" y="4502191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3" name="手繪多邊形 82"/>
          <p:cNvSpPr>
            <a:spLocks/>
          </p:cNvSpPr>
          <p:nvPr/>
        </p:nvSpPr>
        <p:spPr bwMode="auto">
          <a:xfrm>
            <a:off x="3991041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 flipH="1">
            <a:off x="3961151" y="5323664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85" name="手繪多邊形 84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 flipH="1">
            <a:off x="3971948" y="3599172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106" name="手繪多邊形 105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手繪多邊形 106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手繪多邊形 107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6361106" y="3975145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2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3" name="群組 112"/>
          <p:cNvGrpSpPr/>
          <p:nvPr/>
        </p:nvGrpSpPr>
        <p:grpSpPr>
          <a:xfrm flipH="1">
            <a:off x="6354396" y="4502191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16" name="手繪多邊形 115"/>
          <p:cNvSpPr>
            <a:spLocks/>
          </p:cNvSpPr>
          <p:nvPr/>
        </p:nvSpPr>
        <p:spPr bwMode="auto">
          <a:xfrm>
            <a:off x="6370799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17" name="群組 116"/>
          <p:cNvGrpSpPr/>
          <p:nvPr/>
        </p:nvGrpSpPr>
        <p:grpSpPr>
          <a:xfrm flipH="1">
            <a:off x="6340909" y="5323664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118" name="手繪多邊形 117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9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1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2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3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4" name="群組 123"/>
          <p:cNvGrpSpPr/>
          <p:nvPr/>
        </p:nvGrpSpPr>
        <p:grpSpPr>
          <a:xfrm flipH="1">
            <a:off x="6351706" y="3599172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125" name="手繪多邊形 124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手繪多邊形 125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手繪多邊形 126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8882161" y="3975145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130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flipH="1">
            <a:off x="8875451" y="4502191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5" name="手繪多邊形 134"/>
          <p:cNvSpPr>
            <a:spLocks/>
          </p:cNvSpPr>
          <p:nvPr/>
        </p:nvSpPr>
        <p:spPr bwMode="auto">
          <a:xfrm>
            <a:off x="8891854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6" name="群組 135"/>
          <p:cNvGrpSpPr/>
          <p:nvPr/>
        </p:nvGrpSpPr>
        <p:grpSpPr>
          <a:xfrm flipH="1">
            <a:off x="8861964" y="5323664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137" name="手繪多邊形 136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0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1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2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3" name="群組 142"/>
          <p:cNvGrpSpPr/>
          <p:nvPr/>
        </p:nvGrpSpPr>
        <p:grpSpPr>
          <a:xfrm flipH="1">
            <a:off x="8872761" y="3599172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144" name="手繪多邊形 143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手繪多邊形 144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6" name="手繪多邊形 145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51" name="手繪多邊形 150"/>
          <p:cNvSpPr/>
          <p:nvPr/>
        </p:nvSpPr>
        <p:spPr>
          <a:xfrm rot="10800000">
            <a:off x="1045026" y="2014074"/>
            <a:ext cx="2340000" cy="1379309"/>
          </a:xfrm>
          <a:custGeom>
            <a:avLst/>
            <a:gdLst>
              <a:gd name="connsiteX0" fmla="*/ 2340000 w 2340000"/>
              <a:gd name="connsiteY0" fmla="*/ 1379309 h 1379309"/>
              <a:gd name="connsiteX1" fmla="*/ 0 w 2340000"/>
              <a:gd name="connsiteY1" fmla="*/ 1379309 h 1379309"/>
              <a:gd name="connsiteX2" fmla="*/ 0 w 2340000"/>
              <a:gd name="connsiteY2" fmla="*/ 326265 h 1379309"/>
              <a:gd name="connsiteX3" fmla="*/ 1043123 w 2340000"/>
              <a:gd name="connsiteY3" fmla="*/ 326265 h 1379309"/>
              <a:gd name="connsiteX4" fmla="*/ 1170000 w 2340000"/>
              <a:gd name="connsiteY4" fmla="*/ 0 h 1379309"/>
              <a:gd name="connsiteX5" fmla="*/ 1296877 w 2340000"/>
              <a:gd name="connsiteY5" fmla="*/ 326265 h 1379309"/>
              <a:gd name="connsiteX6" fmla="*/ 2340000 w 2340000"/>
              <a:gd name="connsiteY6" fmla="*/ 326265 h 137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79309">
                <a:moveTo>
                  <a:pt x="2340000" y="1379309"/>
                </a:moveTo>
                <a:lnTo>
                  <a:pt x="0" y="1379309"/>
                </a:lnTo>
                <a:lnTo>
                  <a:pt x="0" y="326265"/>
                </a:lnTo>
                <a:lnTo>
                  <a:pt x="1043123" y="326265"/>
                </a:lnTo>
                <a:lnTo>
                  <a:pt x="1170000" y="0"/>
                </a:lnTo>
                <a:lnTo>
                  <a:pt x="1296877" y="326265"/>
                </a:lnTo>
                <a:lnTo>
                  <a:pt x="2340000" y="3262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91003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14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9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手繪多邊形 90"/>
          <p:cNvSpPr/>
          <p:nvPr/>
        </p:nvSpPr>
        <p:spPr>
          <a:xfrm>
            <a:off x="3588864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2" name="手繪多邊形 151"/>
          <p:cNvSpPr/>
          <p:nvPr/>
        </p:nvSpPr>
        <p:spPr>
          <a:xfrm>
            <a:off x="3588864" y="2014073"/>
            <a:ext cx="2340000" cy="1379309"/>
          </a:xfrm>
          <a:custGeom>
            <a:avLst/>
            <a:gdLst>
              <a:gd name="connsiteX0" fmla="*/ 0 w 2340000"/>
              <a:gd name="connsiteY0" fmla="*/ 0 h 1379309"/>
              <a:gd name="connsiteX1" fmla="*/ 2340000 w 2340000"/>
              <a:gd name="connsiteY1" fmla="*/ 0 h 1379309"/>
              <a:gd name="connsiteX2" fmla="*/ 2340000 w 2340000"/>
              <a:gd name="connsiteY2" fmla="*/ 1053044 h 1379309"/>
              <a:gd name="connsiteX3" fmla="*/ 1296876 w 2340000"/>
              <a:gd name="connsiteY3" fmla="*/ 1053044 h 1379309"/>
              <a:gd name="connsiteX4" fmla="*/ 1169998 w 2340000"/>
              <a:gd name="connsiteY4" fmla="*/ 1379309 h 1379309"/>
              <a:gd name="connsiteX5" fmla="*/ 1043121 w 2340000"/>
              <a:gd name="connsiteY5" fmla="*/ 1053044 h 1379309"/>
              <a:gd name="connsiteX6" fmla="*/ 0 w 2340000"/>
              <a:gd name="connsiteY6" fmla="*/ 1053044 h 137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79309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1296876" y="1053044"/>
                </a:lnTo>
                <a:lnTo>
                  <a:pt x="1169998" y="1379309"/>
                </a:lnTo>
                <a:lnTo>
                  <a:pt x="1043121" y="1053044"/>
                </a:lnTo>
                <a:lnTo>
                  <a:pt x="0" y="10530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34841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1267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1267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1267" y="440846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1267" y="483225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500 Pages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4191267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9" name="手繪多邊形 98"/>
          <p:cNvSpPr/>
          <p:nvPr/>
        </p:nvSpPr>
        <p:spPr>
          <a:xfrm>
            <a:off x="8676537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手繪多邊形 153"/>
          <p:cNvSpPr/>
          <p:nvPr/>
        </p:nvSpPr>
        <p:spPr>
          <a:xfrm>
            <a:off x="8676537" y="2014073"/>
            <a:ext cx="2340000" cy="1379309"/>
          </a:xfrm>
          <a:custGeom>
            <a:avLst/>
            <a:gdLst>
              <a:gd name="connsiteX0" fmla="*/ 0 w 2340000"/>
              <a:gd name="connsiteY0" fmla="*/ 0 h 1379309"/>
              <a:gd name="connsiteX1" fmla="*/ 2340000 w 2340000"/>
              <a:gd name="connsiteY1" fmla="*/ 0 h 1379309"/>
              <a:gd name="connsiteX2" fmla="*/ 2340000 w 2340000"/>
              <a:gd name="connsiteY2" fmla="*/ 1053044 h 1379309"/>
              <a:gd name="connsiteX3" fmla="*/ 1296874 w 2340000"/>
              <a:gd name="connsiteY3" fmla="*/ 1053044 h 1379309"/>
              <a:gd name="connsiteX4" fmla="*/ 1169997 w 2340000"/>
              <a:gd name="connsiteY4" fmla="*/ 1379309 h 1379309"/>
              <a:gd name="connsiteX5" fmla="*/ 1043120 w 2340000"/>
              <a:gd name="connsiteY5" fmla="*/ 1053044 h 1379309"/>
              <a:gd name="connsiteX6" fmla="*/ 0 w 2340000"/>
              <a:gd name="connsiteY6" fmla="*/ 1053044 h 137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79309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1296874" y="1053044"/>
                </a:lnTo>
                <a:lnTo>
                  <a:pt x="1169997" y="1379309"/>
                </a:lnTo>
                <a:lnTo>
                  <a:pt x="1043120" y="1053044"/>
                </a:lnTo>
                <a:lnTo>
                  <a:pt x="0" y="10530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22514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8940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8940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78940" y="4408462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78940" y="4832257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5000 Pages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278940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0" name="手繪多邊形 89"/>
          <p:cNvSpPr/>
          <p:nvPr/>
        </p:nvSpPr>
        <p:spPr>
          <a:xfrm>
            <a:off x="1045026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7429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47429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47429" y="440846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47429" y="483225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647429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48" name="矩形 47"/>
          <p:cNvSpPr/>
          <p:nvPr/>
        </p:nvSpPr>
        <p:spPr>
          <a:xfrm>
            <a:off x="1045027" y="1269002"/>
            <a:ext cx="2340000" cy="745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88862" y="1269002"/>
            <a:ext cx="2340000" cy="745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76537" y="1269002"/>
            <a:ext cx="2340000" cy="745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02869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95" name="手繪多邊形 94"/>
          <p:cNvSpPr/>
          <p:nvPr/>
        </p:nvSpPr>
        <p:spPr>
          <a:xfrm>
            <a:off x="6132701" y="3021929"/>
            <a:ext cx="2340000" cy="297207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3" name="手繪多邊形 152"/>
          <p:cNvSpPr/>
          <p:nvPr/>
        </p:nvSpPr>
        <p:spPr>
          <a:xfrm>
            <a:off x="6132701" y="1863580"/>
            <a:ext cx="2340000" cy="1517240"/>
          </a:xfrm>
          <a:custGeom>
            <a:avLst/>
            <a:gdLst>
              <a:gd name="connsiteX0" fmla="*/ 0 w 2340000"/>
              <a:gd name="connsiteY0" fmla="*/ 0 h 1379309"/>
              <a:gd name="connsiteX1" fmla="*/ 2340000 w 2340000"/>
              <a:gd name="connsiteY1" fmla="*/ 0 h 1379309"/>
              <a:gd name="connsiteX2" fmla="*/ 2340000 w 2340000"/>
              <a:gd name="connsiteY2" fmla="*/ 1053044 h 1379309"/>
              <a:gd name="connsiteX3" fmla="*/ 1296875 w 2340000"/>
              <a:gd name="connsiteY3" fmla="*/ 1053044 h 1379309"/>
              <a:gd name="connsiteX4" fmla="*/ 1169997 w 2340000"/>
              <a:gd name="connsiteY4" fmla="*/ 1379309 h 1379309"/>
              <a:gd name="connsiteX5" fmla="*/ 1043120 w 2340000"/>
              <a:gd name="connsiteY5" fmla="*/ 1053044 h 1379309"/>
              <a:gd name="connsiteX6" fmla="*/ 0 w 2340000"/>
              <a:gd name="connsiteY6" fmla="*/ 1053044 h 137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79309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1296875" y="1053044"/>
                </a:lnTo>
                <a:lnTo>
                  <a:pt x="1169997" y="1379309"/>
                </a:lnTo>
                <a:lnTo>
                  <a:pt x="1043120" y="1053044"/>
                </a:lnTo>
                <a:lnTo>
                  <a:pt x="0" y="10530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78678" y="2124794"/>
            <a:ext cx="2048047" cy="553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5104" y="3516931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5104" y="3951084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735104" y="4385237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735104" y="4819390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735104" y="5253544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0" name="矩形 49"/>
          <p:cNvSpPr/>
          <p:nvPr/>
        </p:nvSpPr>
        <p:spPr>
          <a:xfrm>
            <a:off x="6132701" y="1044002"/>
            <a:ext cx="2340000" cy="819579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61106" y="1146656"/>
            <a:ext cx="1883190" cy="60133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990542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59031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</a:rPr>
              <a:t>Basic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1413337" y="3975145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 flipH="1">
            <a:off x="1406627" y="4502191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手繪多邊形 61"/>
          <p:cNvSpPr>
            <a:spLocks/>
          </p:cNvSpPr>
          <p:nvPr/>
        </p:nvSpPr>
        <p:spPr bwMode="auto">
          <a:xfrm>
            <a:off x="1423030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 flipH="1">
            <a:off x="1393140" y="5323664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64" name="手繪多邊形 63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 flipH="1">
            <a:off x="1403937" y="3599172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73" name="手繪多邊形 72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手繪多邊形 73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 74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981348" y="3975145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0" name="群組 79"/>
          <p:cNvGrpSpPr/>
          <p:nvPr/>
        </p:nvGrpSpPr>
        <p:grpSpPr>
          <a:xfrm flipH="1">
            <a:off x="3974638" y="4502191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3" name="手繪多邊形 82"/>
          <p:cNvSpPr>
            <a:spLocks/>
          </p:cNvSpPr>
          <p:nvPr/>
        </p:nvSpPr>
        <p:spPr bwMode="auto">
          <a:xfrm>
            <a:off x="3991041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 flipH="1">
            <a:off x="3961151" y="5323664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85" name="手繪多邊形 84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 flipH="1">
            <a:off x="3971948" y="3599172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106" name="手繪多邊形 105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手繪多邊形 106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手繪多邊形 107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6361106" y="3975145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2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3" name="群組 112"/>
          <p:cNvGrpSpPr/>
          <p:nvPr/>
        </p:nvGrpSpPr>
        <p:grpSpPr>
          <a:xfrm flipH="1">
            <a:off x="6354396" y="4502191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16" name="手繪多邊形 115"/>
          <p:cNvSpPr>
            <a:spLocks/>
          </p:cNvSpPr>
          <p:nvPr/>
        </p:nvSpPr>
        <p:spPr bwMode="auto">
          <a:xfrm>
            <a:off x="6370799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17" name="群組 116"/>
          <p:cNvGrpSpPr/>
          <p:nvPr/>
        </p:nvGrpSpPr>
        <p:grpSpPr>
          <a:xfrm flipH="1">
            <a:off x="6340909" y="5323664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118" name="手繪多邊形 117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9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1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2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3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4" name="群組 123"/>
          <p:cNvGrpSpPr/>
          <p:nvPr/>
        </p:nvGrpSpPr>
        <p:grpSpPr>
          <a:xfrm flipH="1">
            <a:off x="6351706" y="3599172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125" name="手繪多邊形 124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手繪多邊形 125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手繪多邊形 126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8882161" y="3975145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130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flipH="1">
            <a:off x="8875451" y="4502191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5" name="手繪多邊形 134"/>
          <p:cNvSpPr>
            <a:spLocks/>
          </p:cNvSpPr>
          <p:nvPr/>
        </p:nvSpPr>
        <p:spPr bwMode="auto">
          <a:xfrm>
            <a:off x="8891854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6" name="群組 135"/>
          <p:cNvGrpSpPr/>
          <p:nvPr/>
        </p:nvGrpSpPr>
        <p:grpSpPr>
          <a:xfrm flipH="1">
            <a:off x="8861964" y="5323664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137" name="手繪多邊形 136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0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1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2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3" name="群組 142"/>
          <p:cNvGrpSpPr/>
          <p:nvPr/>
        </p:nvGrpSpPr>
        <p:grpSpPr>
          <a:xfrm flipH="1">
            <a:off x="8872761" y="3599172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144" name="手繪多邊形 143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手繪多邊形 144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6" name="手繪多邊形 145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51" name="手繪多邊形 150"/>
          <p:cNvSpPr/>
          <p:nvPr/>
        </p:nvSpPr>
        <p:spPr>
          <a:xfrm rot="10800000">
            <a:off x="1045026" y="2014074"/>
            <a:ext cx="2340000" cy="1379309"/>
          </a:xfrm>
          <a:custGeom>
            <a:avLst/>
            <a:gdLst>
              <a:gd name="connsiteX0" fmla="*/ 2340000 w 2340000"/>
              <a:gd name="connsiteY0" fmla="*/ 1379309 h 1379309"/>
              <a:gd name="connsiteX1" fmla="*/ 0 w 2340000"/>
              <a:gd name="connsiteY1" fmla="*/ 1379309 h 1379309"/>
              <a:gd name="connsiteX2" fmla="*/ 0 w 2340000"/>
              <a:gd name="connsiteY2" fmla="*/ 326265 h 1379309"/>
              <a:gd name="connsiteX3" fmla="*/ 1043123 w 2340000"/>
              <a:gd name="connsiteY3" fmla="*/ 326265 h 1379309"/>
              <a:gd name="connsiteX4" fmla="*/ 1170000 w 2340000"/>
              <a:gd name="connsiteY4" fmla="*/ 0 h 1379309"/>
              <a:gd name="connsiteX5" fmla="*/ 1296877 w 2340000"/>
              <a:gd name="connsiteY5" fmla="*/ 326265 h 1379309"/>
              <a:gd name="connsiteX6" fmla="*/ 2340000 w 2340000"/>
              <a:gd name="connsiteY6" fmla="*/ 326265 h 137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379309">
                <a:moveTo>
                  <a:pt x="2340000" y="1379309"/>
                </a:moveTo>
                <a:lnTo>
                  <a:pt x="0" y="1379309"/>
                </a:lnTo>
                <a:lnTo>
                  <a:pt x="0" y="326265"/>
                </a:lnTo>
                <a:lnTo>
                  <a:pt x="1043123" y="326265"/>
                </a:lnTo>
                <a:lnTo>
                  <a:pt x="1170000" y="0"/>
                </a:lnTo>
                <a:lnTo>
                  <a:pt x="1296877" y="326265"/>
                </a:lnTo>
                <a:lnTo>
                  <a:pt x="2340000" y="3262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91003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14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2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1553020"/>
            <a:ext cx="2340000" cy="403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553020"/>
            <a:ext cx="2340000" cy="403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0" y="1553020"/>
            <a:ext cx="2340000" cy="403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1553020"/>
            <a:ext cx="2340000" cy="403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19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2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2"/>
                </a:solidFill>
              </a:rPr>
              <a:t>29</a:t>
            </a:r>
            <a:r>
              <a:rPr lang="en-US" sz="2000" dirty="0" smtClean="0">
                <a:solidFill>
                  <a:schemeClr val="accent2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3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3"/>
                </a:solidFill>
              </a:rPr>
              <a:t>49</a:t>
            </a:r>
            <a:r>
              <a:rPr lang="en-US" sz="2000" dirty="0" smtClean="0">
                <a:solidFill>
                  <a:schemeClr val="accent3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4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4"/>
                </a:solidFill>
              </a:rPr>
              <a:t>99</a:t>
            </a:r>
            <a:r>
              <a:rPr lang="en-US" sz="2000" dirty="0" smtClean="0">
                <a:solidFill>
                  <a:schemeClr val="accent4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3894950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4195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3894950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4195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3894950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4195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3894950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4195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67" name="矩形 66"/>
          <p:cNvSpPr/>
          <p:nvPr/>
        </p:nvSpPr>
        <p:spPr>
          <a:xfrm>
            <a:off x="3909889" y="1269000"/>
            <a:ext cx="1971191" cy="6070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447349" y="1269000"/>
            <a:ext cx="1971191" cy="60701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984809" y="1269000"/>
            <a:ext cx="1971191" cy="6070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72429" y="1269000"/>
            <a:ext cx="1971191" cy="607015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79847" y="136714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117307" y="136714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576949" y="1367148"/>
            <a:ext cx="1711991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192227" y="136714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</a:rPr>
              <a:t>Pro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3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1589020"/>
            <a:ext cx="2340000" cy="403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589020"/>
            <a:ext cx="2340000" cy="403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1589020"/>
            <a:ext cx="2340000" cy="403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17479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17479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17479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2881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406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3930950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4555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4980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2881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406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3930950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4555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4980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2881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406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3930950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4555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4980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67" name="矩形 66"/>
          <p:cNvSpPr/>
          <p:nvPr/>
        </p:nvSpPr>
        <p:spPr>
          <a:xfrm>
            <a:off x="3909889" y="1305000"/>
            <a:ext cx="1971191" cy="6070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984809" y="1305000"/>
            <a:ext cx="1971191" cy="6070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72429" y="1305000"/>
            <a:ext cx="1971191" cy="6070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79847" y="140314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117307" y="140314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1401422"/>
            <a:ext cx="2340000" cy="4439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1966363"/>
            <a:ext cx="2048047" cy="5533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2823394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400470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3977545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554620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131696"/>
            <a:ext cx="2029243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69" name="矩形 68"/>
          <p:cNvSpPr/>
          <p:nvPr/>
        </p:nvSpPr>
        <p:spPr>
          <a:xfrm>
            <a:off x="6447349" y="1089000"/>
            <a:ext cx="1971191" cy="6677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76949" y="1196963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192227" y="1403148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</a:rPr>
              <a:t>Pro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2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1553020"/>
            <a:ext cx="2340000" cy="40359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553020"/>
            <a:ext cx="2340000" cy="40359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0" y="1553020"/>
            <a:ext cx="2340000" cy="40359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1553020"/>
            <a:ext cx="2340000" cy="40359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19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2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2"/>
                </a:solidFill>
              </a:rPr>
              <a:t>29</a:t>
            </a:r>
            <a:r>
              <a:rPr lang="en-US" sz="2000" dirty="0" smtClean="0">
                <a:solidFill>
                  <a:schemeClr val="accent2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3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3"/>
                </a:solidFill>
              </a:rPr>
              <a:t>49</a:t>
            </a:r>
            <a:r>
              <a:rPr lang="en-US" sz="2000" dirty="0" smtClean="0">
                <a:solidFill>
                  <a:schemeClr val="accent3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4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4"/>
                </a:solidFill>
              </a:rPr>
              <a:t>99</a:t>
            </a:r>
            <a:r>
              <a:rPr lang="en-US" sz="2000" dirty="0" smtClean="0">
                <a:solidFill>
                  <a:schemeClr val="accent4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3894950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4195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3894950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4195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3894950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4195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3894950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4195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50" name="手繪多邊形 49"/>
          <p:cNvSpPr/>
          <p:nvPr/>
        </p:nvSpPr>
        <p:spPr>
          <a:xfrm>
            <a:off x="3909889" y="1184776"/>
            <a:ext cx="1971191" cy="810919"/>
          </a:xfrm>
          <a:custGeom>
            <a:avLst/>
            <a:gdLst>
              <a:gd name="connsiteX0" fmla="*/ 101171 w 1971191"/>
              <a:gd name="connsiteY0" fmla="*/ 0 h 810919"/>
              <a:gd name="connsiteX1" fmla="*/ 1870020 w 1971191"/>
              <a:gd name="connsiteY1" fmla="*/ 0 h 810919"/>
              <a:gd name="connsiteX2" fmla="*/ 1971191 w 1971191"/>
              <a:gd name="connsiteY2" fmla="*/ 101171 h 810919"/>
              <a:gd name="connsiteX3" fmla="*/ 1971191 w 1971191"/>
              <a:gd name="connsiteY3" fmla="*/ 505844 h 810919"/>
              <a:gd name="connsiteX4" fmla="*/ 1870020 w 1971191"/>
              <a:gd name="connsiteY4" fmla="*/ 607015 h 810919"/>
              <a:gd name="connsiteX5" fmla="*/ 1084791 w 1971191"/>
              <a:gd name="connsiteY5" fmla="*/ 607015 h 810919"/>
              <a:gd name="connsiteX6" fmla="*/ 985595 w 1971191"/>
              <a:gd name="connsiteY6" fmla="*/ 810919 h 810919"/>
              <a:gd name="connsiteX7" fmla="*/ 886400 w 1971191"/>
              <a:gd name="connsiteY7" fmla="*/ 607015 h 810919"/>
              <a:gd name="connsiteX8" fmla="*/ 101171 w 1971191"/>
              <a:gd name="connsiteY8" fmla="*/ 607015 h 810919"/>
              <a:gd name="connsiteX9" fmla="*/ 0 w 1971191"/>
              <a:gd name="connsiteY9" fmla="*/ 505844 h 810919"/>
              <a:gd name="connsiteX10" fmla="*/ 0 w 1971191"/>
              <a:gd name="connsiteY10" fmla="*/ 101171 h 810919"/>
              <a:gd name="connsiteX11" fmla="*/ 101171 w 1971191"/>
              <a:gd name="connsiteY11" fmla="*/ 0 h 8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1191" h="810919">
                <a:moveTo>
                  <a:pt x="101171" y="0"/>
                </a:moveTo>
                <a:lnTo>
                  <a:pt x="1870020" y="0"/>
                </a:lnTo>
                <a:cubicBezTo>
                  <a:pt x="1925895" y="0"/>
                  <a:pt x="1971191" y="45296"/>
                  <a:pt x="1971191" y="101171"/>
                </a:cubicBezTo>
                <a:lnTo>
                  <a:pt x="1971191" y="505844"/>
                </a:lnTo>
                <a:cubicBezTo>
                  <a:pt x="1971191" y="561719"/>
                  <a:pt x="1925895" y="607015"/>
                  <a:pt x="1870020" y="607015"/>
                </a:cubicBezTo>
                <a:lnTo>
                  <a:pt x="1084791" y="607015"/>
                </a:lnTo>
                <a:lnTo>
                  <a:pt x="985595" y="810919"/>
                </a:lnTo>
                <a:lnTo>
                  <a:pt x="886400" y="607015"/>
                </a:lnTo>
                <a:lnTo>
                  <a:pt x="101171" y="607015"/>
                </a:lnTo>
                <a:cubicBezTo>
                  <a:pt x="45296" y="607015"/>
                  <a:pt x="0" y="561719"/>
                  <a:pt x="0" y="505844"/>
                </a:cubicBezTo>
                <a:lnTo>
                  <a:pt x="0" y="101171"/>
                </a:lnTo>
                <a:cubicBezTo>
                  <a:pt x="0" y="45296"/>
                  <a:pt x="45296" y="0"/>
                  <a:pt x="101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6447349" y="1184776"/>
            <a:ext cx="1971191" cy="810919"/>
          </a:xfrm>
          <a:custGeom>
            <a:avLst/>
            <a:gdLst>
              <a:gd name="connsiteX0" fmla="*/ 101171 w 1971191"/>
              <a:gd name="connsiteY0" fmla="*/ 0 h 810919"/>
              <a:gd name="connsiteX1" fmla="*/ 1870020 w 1971191"/>
              <a:gd name="connsiteY1" fmla="*/ 0 h 810919"/>
              <a:gd name="connsiteX2" fmla="*/ 1971191 w 1971191"/>
              <a:gd name="connsiteY2" fmla="*/ 101171 h 810919"/>
              <a:gd name="connsiteX3" fmla="*/ 1971191 w 1971191"/>
              <a:gd name="connsiteY3" fmla="*/ 505844 h 810919"/>
              <a:gd name="connsiteX4" fmla="*/ 1870020 w 1971191"/>
              <a:gd name="connsiteY4" fmla="*/ 607015 h 810919"/>
              <a:gd name="connsiteX5" fmla="*/ 1084791 w 1971191"/>
              <a:gd name="connsiteY5" fmla="*/ 607015 h 810919"/>
              <a:gd name="connsiteX6" fmla="*/ 985595 w 1971191"/>
              <a:gd name="connsiteY6" fmla="*/ 810919 h 810919"/>
              <a:gd name="connsiteX7" fmla="*/ 886400 w 1971191"/>
              <a:gd name="connsiteY7" fmla="*/ 607015 h 810919"/>
              <a:gd name="connsiteX8" fmla="*/ 101171 w 1971191"/>
              <a:gd name="connsiteY8" fmla="*/ 607015 h 810919"/>
              <a:gd name="connsiteX9" fmla="*/ 0 w 1971191"/>
              <a:gd name="connsiteY9" fmla="*/ 505844 h 810919"/>
              <a:gd name="connsiteX10" fmla="*/ 0 w 1971191"/>
              <a:gd name="connsiteY10" fmla="*/ 101171 h 810919"/>
              <a:gd name="connsiteX11" fmla="*/ 101171 w 1971191"/>
              <a:gd name="connsiteY11" fmla="*/ 0 h 8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1191" h="810919">
                <a:moveTo>
                  <a:pt x="101171" y="0"/>
                </a:moveTo>
                <a:lnTo>
                  <a:pt x="1870020" y="0"/>
                </a:lnTo>
                <a:cubicBezTo>
                  <a:pt x="1925895" y="0"/>
                  <a:pt x="1971191" y="45296"/>
                  <a:pt x="1971191" y="101171"/>
                </a:cubicBezTo>
                <a:lnTo>
                  <a:pt x="1971191" y="505844"/>
                </a:lnTo>
                <a:cubicBezTo>
                  <a:pt x="1971191" y="561719"/>
                  <a:pt x="1925895" y="607015"/>
                  <a:pt x="1870020" y="607015"/>
                </a:cubicBezTo>
                <a:lnTo>
                  <a:pt x="1084791" y="607015"/>
                </a:lnTo>
                <a:lnTo>
                  <a:pt x="985595" y="810919"/>
                </a:lnTo>
                <a:lnTo>
                  <a:pt x="886400" y="607015"/>
                </a:lnTo>
                <a:lnTo>
                  <a:pt x="101171" y="607015"/>
                </a:lnTo>
                <a:cubicBezTo>
                  <a:pt x="45296" y="607015"/>
                  <a:pt x="0" y="561719"/>
                  <a:pt x="0" y="505844"/>
                </a:cubicBezTo>
                <a:lnTo>
                  <a:pt x="0" y="101171"/>
                </a:lnTo>
                <a:cubicBezTo>
                  <a:pt x="0" y="45296"/>
                  <a:pt x="45296" y="0"/>
                  <a:pt x="1011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8984809" y="1184776"/>
            <a:ext cx="1971191" cy="810919"/>
          </a:xfrm>
          <a:custGeom>
            <a:avLst/>
            <a:gdLst>
              <a:gd name="connsiteX0" fmla="*/ 101171 w 1971191"/>
              <a:gd name="connsiteY0" fmla="*/ 0 h 810919"/>
              <a:gd name="connsiteX1" fmla="*/ 1870020 w 1971191"/>
              <a:gd name="connsiteY1" fmla="*/ 0 h 810919"/>
              <a:gd name="connsiteX2" fmla="*/ 1971191 w 1971191"/>
              <a:gd name="connsiteY2" fmla="*/ 101171 h 810919"/>
              <a:gd name="connsiteX3" fmla="*/ 1971191 w 1971191"/>
              <a:gd name="connsiteY3" fmla="*/ 505844 h 810919"/>
              <a:gd name="connsiteX4" fmla="*/ 1870020 w 1971191"/>
              <a:gd name="connsiteY4" fmla="*/ 607015 h 810919"/>
              <a:gd name="connsiteX5" fmla="*/ 1084791 w 1971191"/>
              <a:gd name="connsiteY5" fmla="*/ 607015 h 810919"/>
              <a:gd name="connsiteX6" fmla="*/ 985595 w 1971191"/>
              <a:gd name="connsiteY6" fmla="*/ 810919 h 810919"/>
              <a:gd name="connsiteX7" fmla="*/ 886399 w 1971191"/>
              <a:gd name="connsiteY7" fmla="*/ 607015 h 810919"/>
              <a:gd name="connsiteX8" fmla="*/ 101171 w 1971191"/>
              <a:gd name="connsiteY8" fmla="*/ 607015 h 810919"/>
              <a:gd name="connsiteX9" fmla="*/ 0 w 1971191"/>
              <a:gd name="connsiteY9" fmla="*/ 505844 h 810919"/>
              <a:gd name="connsiteX10" fmla="*/ 0 w 1971191"/>
              <a:gd name="connsiteY10" fmla="*/ 101171 h 810919"/>
              <a:gd name="connsiteX11" fmla="*/ 101171 w 1971191"/>
              <a:gd name="connsiteY11" fmla="*/ 0 h 8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1191" h="810919">
                <a:moveTo>
                  <a:pt x="101171" y="0"/>
                </a:moveTo>
                <a:lnTo>
                  <a:pt x="1870020" y="0"/>
                </a:lnTo>
                <a:cubicBezTo>
                  <a:pt x="1925895" y="0"/>
                  <a:pt x="1971191" y="45296"/>
                  <a:pt x="1971191" y="101171"/>
                </a:cubicBezTo>
                <a:lnTo>
                  <a:pt x="1971191" y="505844"/>
                </a:lnTo>
                <a:cubicBezTo>
                  <a:pt x="1971191" y="561719"/>
                  <a:pt x="1925895" y="607015"/>
                  <a:pt x="1870020" y="607015"/>
                </a:cubicBezTo>
                <a:lnTo>
                  <a:pt x="1084791" y="607015"/>
                </a:lnTo>
                <a:lnTo>
                  <a:pt x="985595" y="810919"/>
                </a:lnTo>
                <a:lnTo>
                  <a:pt x="886399" y="607015"/>
                </a:lnTo>
                <a:lnTo>
                  <a:pt x="101171" y="607015"/>
                </a:lnTo>
                <a:cubicBezTo>
                  <a:pt x="45296" y="607015"/>
                  <a:pt x="0" y="561719"/>
                  <a:pt x="0" y="505844"/>
                </a:cubicBezTo>
                <a:lnTo>
                  <a:pt x="0" y="101171"/>
                </a:lnTo>
                <a:cubicBezTo>
                  <a:pt x="0" y="45296"/>
                  <a:pt x="45296" y="0"/>
                  <a:pt x="101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1372429" y="1184776"/>
            <a:ext cx="1971191" cy="810919"/>
          </a:xfrm>
          <a:custGeom>
            <a:avLst/>
            <a:gdLst>
              <a:gd name="connsiteX0" fmla="*/ 101171 w 1971191"/>
              <a:gd name="connsiteY0" fmla="*/ 0 h 810919"/>
              <a:gd name="connsiteX1" fmla="*/ 1870020 w 1971191"/>
              <a:gd name="connsiteY1" fmla="*/ 0 h 810919"/>
              <a:gd name="connsiteX2" fmla="*/ 1971191 w 1971191"/>
              <a:gd name="connsiteY2" fmla="*/ 101171 h 810919"/>
              <a:gd name="connsiteX3" fmla="*/ 1971191 w 1971191"/>
              <a:gd name="connsiteY3" fmla="*/ 505844 h 810919"/>
              <a:gd name="connsiteX4" fmla="*/ 1870020 w 1971191"/>
              <a:gd name="connsiteY4" fmla="*/ 607015 h 810919"/>
              <a:gd name="connsiteX5" fmla="*/ 1084792 w 1971191"/>
              <a:gd name="connsiteY5" fmla="*/ 607015 h 810919"/>
              <a:gd name="connsiteX6" fmla="*/ 985596 w 1971191"/>
              <a:gd name="connsiteY6" fmla="*/ 810919 h 810919"/>
              <a:gd name="connsiteX7" fmla="*/ 886401 w 1971191"/>
              <a:gd name="connsiteY7" fmla="*/ 607015 h 810919"/>
              <a:gd name="connsiteX8" fmla="*/ 101171 w 1971191"/>
              <a:gd name="connsiteY8" fmla="*/ 607015 h 810919"/>
              <a:gd name="connsiteX9" fmla="*/ 0 w 1971191"/>
              <a:gd name="connsiteY9" fmla="*/ 505844 h 810919"/>
              <a:gd name="connsiteX10" fmla="*/ 0 w 1971191"/>
              <a:gd name="connsiteY10" fmla="*/ 101171 h 810919"/>
              <a:gd name="connsiteX11" fmla="*/ 101171 w 1971191"/>
              <a:gd name="connsiteY11" fmla="*/ 0 h 8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1191" h="810919">
                <a:moveTo>
                  <a:pt x="101171" y="0"/>
                </a:moveTo>
                <a:lnTo>
                  <a:pt x="1870020" y="0"/>
                </a:lnTo>
                <a:cubicBezTo>
                  <a:pt x="1925895" y="0"/>
                  <a:pt x="1971191" y="45296"/>
                  <a:pt x="1971191" y="101171"/>
                </a:cubicBezTo>
                <a:lnTo>
                  <a:pt x="1971191" y="505844"/>
                </a:lnTo>
                <a:cubicBezTo>
                  <a:pt x="1971191" y="561719"/>
                  <a:pt x="1925895" y="607015"/>
                  <a:pt x="1870020" y="607015"/>
                </a:cubicBezTo>
                <a:lnTo>
                  <a:pt x="1084792" y="607015"/>
                </a:lnTo>
                <a:lnTo>
                  <a:pt x="985596" y="810919"/>
                </a:lnTo>
                <a:lnTo>
                  <a:pt x="886401" y="607015"/>
                </a:lnTo>
                <a:lnTo>
                  <a:pt x="101171" y="607015"/>
                </a:lnTo>
                <a:cubicBezTo>
                  <a:pt x="45296" y="607015"/>
                  <a:pt x="0" y="561719"/>
                  <a:pt x="0" y="505844"/>
                </a:cubicBezTo>
                <a:lnTo>
                  <a:pt x="0" y="101171"/>
                </a:lnTo>
                <a:cubicBezTo>
                  <a:pt x="0" y="45296"/>
                  <a:pt x="45296" y="0"/>
                  <a:pt x="101171" y="0"/>
                </a:cubicBezTo>
                <a:close/>
              </a:path>
            </a:pathLst>
          </a:cu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79847" y="1282924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117307" y="1282924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576949" y="1282924"/>
            <a:ext cx="1711991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192227" y="1282924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smtClean="0">
                <a:solidFill>
                  <a:schemeClr val="bg1"/>
                </a:solidFill>
              </a:rPr>
              <a:t>Pro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1553020"/>
            <a:ext cx="2340000" cy="40359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553020"/>
            <a:ext cx="2340000" cy="40359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0" y="1553020"/>
            <a:ext cx="2340000" cy="40359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1553020"/>
            <a:ext cx="2340000" cy="40359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49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10269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3894950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4195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3894950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4195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3894950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4195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284572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37033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3894950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4195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494417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50" name="手繪多邊形 49"/>
          <p:cNvSpPr/>
          <p:nvPr/>
        </p:nvSpPr>
        <p:spPr>
          <a:xfrm>
            <a:off x="3909889" y="1184776"/>
            <a:ext cx="1971191" cy="810919"/>
          </a:xfrm>
          <a:custGeom>
            <a:avLst/>
            <a:gdLst>
              <a:gd name="connsiteX0" fmla="*/ 101171 w 1971191"/>
              <a:gd name="connsiteY0" fmla="*/ 0 h 810919"/>
              <a:gd name="connsiteX1" fmla="*/ 1870020 w 1971191"/>
              <a:gd name="connsiteY1" fmla="*/ 0 h 810919"/>
              <a:gd name="connsiteX2" fmla="*/ 1971191 w 1971191"/>
              <a:gd name="connsiteY2" fmla="*/ 101171 h 810919"/>
              <a:gd name="connsiteX3" fmla="*/ 1971191 w 1971191"/>
              <a:gd name="connsiteY3" fmla="*/ 505844 h 810919"/>
              <a:gd name="connsiteX4" fmla="*/ 1870020 w 1971191"/>
              <a:gd name="connsiteY4" fmla="*/ 607015 h 810919"/>
              <a:gd name="connsiteX5" fmla="*/ 1084791 w 1971191"/>
              <a:gd name="connsiteY5" fmla="*/ 607015 h 810919"/>
              <a:gd name="connsiteX6" fmla="*/ 985595 w 1971191"/>
              <a:gd name="connsiteY6" fmla="*/ 810919 h 810919"/>
              <a:gd name="connsiteX7" fmla="*/ 886400 w 1971191"/>
              <a:gd name="connsiteY7" fmla="*/ 607015 h 810919"/>
              <a:gd name="connsiteX8" fmla="*/ 101171 w 1971191"/>
              <a:gd name="connsiteY8" fmla="*/ 607015 h 810919"/>
              <a:gd name="connsiteX9" fmla="*/ 0 w 1971191"/>
              <a:gd name="connsiteY9" fmla="*/ 505844 h 810919"/>
              <a:gd name="connsiteX10" fmla="*/ 0 w 1971191"/>
              <a:gd name="connsiteY10" fmla="*/ 101171 h 810919"/>
              <a:gd name="connsiteX11" fmla="*/ 101171 w 1971191"/>
              <a:gd name="connsiteY11" fmla="*/ 0 h 8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1191" h="810919">
                <a:moveTo>
                  <a:pt x="101171" y="0"/>
                </a:moveTo>
                <a:lnTo>
                  <a:pt x="1870020" y="0"/>
                </a:lnTo>
                <a:cubicBezTo>
                  <a:pt x="1925895" y="0"/>
                  <a:pt x="1971191" y="45296"/>
                  <a:pt x="1971191" y="101171"/>
                </a:cubicBezTo>
                <a:lnTo>
                  <a:pt x="1971191" y="505844"/>
                </a:lnTo>
                <a:cubicBezTo>
                  <a:pt x="1971191" y="561719"/>
                  <a:pt x="1925895" y="607015"/>
                  <a:pt x="1870020" y="607015"/>
                </a:cubicBezTo>
                <a:lnTo>
                  <a:pt x="1084791" y="607015"/>
                </a:lnTo>
                <a:lnTo>
                  <a:pt x="985595" y="810919"/>
                </a:lnTo>
                <a:lnTo>
                  <a:pt x="886400" y="607015"/>
                </a:lnTo>
                <a:lnTo>
                  <a:pt x="101171" y="607015"/>
                </a:lnTo>
                <a:cubicBezTo>
                  <a:pt x="45296" y="607015"/>
                  <a:pt x="0" y="561719"/>
                  <a:pt x="0" y="505844"/>
                </a:cubicBezTo>
                <a:lnTo>
                  <a:pt x="0" y="101171"/>
                </a:lnTo>
                <a:cubicBezTo>
                  <a:pt x="0" y="45296"/>
                  <a:pt x="45296" y="0"/>
                  <a:pt x="1011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6447349" y="1184776"/>
            <a:ext cx="1971191" cy="810919"/>
          </a:xfrm>
          <a:custGeom>
            <a:avLst/>
            <a:gdLst>
              <a:gd name="connsiteX0" fmla="*/ 101171 w 1971191"/>
              <a:gd name="connsiteY0" fmla="*/ 0 h 810919"/>
              <a:gd name="connsiteX1" fmla="*/ 1870020 w 1971191"/>
              <a:gd name="connsiteY1" fmla="*/ 0 h 810919"/>
              <a:gd name="connsiteX2" fmla="*/ 1971191 w 1971191"/>
              <a:gd name="connsiteY2" fmla="*/ 101171 h 810919"/>
              <a:gd name="connsiteX3" fmla="*/ 1971191 w 1971191"/>
              <a:gd name="connsiteY3" fmla="*/ 505844 h 810919"/>
              <a:gd name="connsiteX4" fmla="*/ 1870020 w 1971191"/>
              <a:gd name="connsiteY4" fmla="*/ 607015 h 810919"/>
              <a:gd name="connsiteX5" fmla="*/ 1084791 w 1971191"/>
              <a:gd name="connsiteY5" fmla="*/ 607015 h 810919"/>
              <a:gd name="connsiteX6" fmla="*/ 985595 w 1971191"/>
              <a:gd name="connsiteY6" fmla="*/ 810919 h 810919"/>
              <a:gd name="connsiteX7" fmla="*/ 886400 w 1971191"/>
              <a:gd name="connsiteY7" fmla="*/ 607015 h 810919"/>
              <a:gd name="connsiteX8" fmla="*/ 101171 w 1971191"/>
              <a:gd name="connsiteY8" fmla="*/ 607015 h 810919"/>
              <a:gd name="connsiteX9" fmla="*/ 0 w 1971191"/>
              <a:gd name="connsiteY9" fmla="*/ 505844 h 810919"/>
              <a:gd name="connsiteX10" fmla="*/ 0 w 1971191"/>
              <a:gd name="connsiteY10" fmla="*/ 101171 h 810919"/>
              <a:gd name="connsiteX11" fmla="*/ 101171 w 1971191"/>
              <a:gd name="connsiteY11" fmla="*/ 0 h 8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1191" h="810919">
                <a:moveTo>
                  <a:pt x="101171" y="0"/>
                </a:moveTo>
                <a:lnTo>
                  <a:pt x="1870020" y="0"/>
                </a:lnTo>
                <a:cubicBezTo>
                  <a:pt x="1925895" y="0"/>
                  <a:pt x="1971191" y="45296"/>
                  <a:pt x="1971191" y="101171"/>
                </a:cubicBezTo>
                <a:lnTo>
                  <a:pt x="1971191" y="505844"/>
                </a:lnTo>
                <a:cubicBezTo>
                  <a:pt x="1971191" y="561719"/>
                  <a:pt x="1925895" y="607015"/>
                  <a:pt x="1870020" y="607015"/>
                </a:cubicBezTo>
                <a:lnTo>
                  <a:pt x="1084791" y="607015"/>
                </a:lnTo>
                <a:lnTo>
                  <a:pt x="985595" y="810919"/>
                </a:lnTo>
                <a:lnTo>
                  <a:pt x="886400" y="607015"/>
                </a:lnTo>
                <a:lnTo>
                  <a:pt x="101171" y="607015"/>
                </a:lnTo>
                <a:cubicBezTo>
                  <a:pt x="45296" y="607015"/>
                  <a:pt x="0" y="561719"/>
                  <a:pt x="0" y="505844"/>
                </a:cubicBezTo>
                <a:lnTo>
                  <a:pt x="0" y="101171"/>
                </a:lnTo>
                <a:cubicBezTo>
                  <a:pt x="0" y="45296"/>
                  <a:pt x="45296" y="0"/>
                  <a:pt x="101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8984809" y="1184776"/>
            <a:ext cx="1971191" cy="810919"/>
          </a:xfrm>
          <a:custGeom>
            <a:avLst/>
            <a:gdLst>
              <a:gd name="connsiteX0" fmla="*/ 101171 w 1971191"/>
              <a:gd name="connsiteY0" fmla="*/ 0 h 810919"/>
              <a:gd name="connsiteX1" fmla="*/ 1870020 w 1971191"/>
              <a:gd name="connsiteY1" fmla="*/ 0 h 810919"/>
              <a:gd name="connsiteX2" fmla="*/ 1971191 w 1971191"/>
              <a:gd name="connsiteY2" fmla="*/ 101171 h 810919"/>
              <a:gd name="connsiteX3" fmla="*/ 1971191 w 1971191"/>
              <a:gd name="connsiteY3" fmla="*/ 505844 h 810919"/>
              <a:gd name="connsiteX4" fmla="*/ 1870020 w 1971191"/>
              <a:gd name="connsiteY4" fmla="*/ 607015 h 810919"/>
              <a:gd name="connsiteX5" fmla="*/ 1084791 w 1971191"/>
              <a:gd name="connsiteY5" fmla="*/ 607015 h 810919"/>
              <a:gd name="connsiteX6" fmla="*/ 985595 w 1971191"/>
              <a:gd name="connsiteY6" fmla="*/ 810919 h 810919"/>
              <a:gd name="connsiteX7" fmla="*/ 886399 w 1971191"/>
              <a:gd name="connsiteY7" fmla="*/ 607015 h 810919"/>
              <a:gd name="connsiteX8" fmla="*/ 101171 w 1971191"/>
              <a:gd name="connsiteY8" fmla="*/ 607015 h 810919"/>
              <a:gd name="connsiteX9" fmla="*/ 0 w 1971191"/>
              <a:gd name="connsiteY9" fmla="*/ 505844 h 810919"/>
              <a:gd name="connsiteX10" fmla="*/ 0 w 1971191"/>
              <a:gd name="connsiteY10" fmla="*/ 101171 h 810919"/>
              <a:gd name="connsiteX11" fmla="*/ 101171 w 1971191"/>
              <a:gd name="connsiteY11" fmla="*/ 0 h 8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1191" h="810919">
                <a:moveTo>
                  <a:pt x="101171" y="0"/>
                </a:moveTo>
                <a:lnTo>
                  <a:pt x="1870020" y="0"/>
                </a:lnTo>
                <a:cubicBezTo>
                  <a:pt x="1925895" y="0"/>
                  <a:pt x="1971191" y="45296"/>
                  <a:pt x="1971191" y="101171"/>
                </a:cubicBezTo>
                <a:lnTo>
                  <a:pt x="1971191" y="505844"/>
                </a:lnTo>
                <a:cubicBezTo>
                  <a:pt x="1971191" y="561719"/>
                  <a:pt x="1925895" y="607015"/>
                  <a:pt x="1870020" y="607015"/>
                </a:cubicBezTo>
                <a:lnTo>
                  <a:pt x="1084791" y="607015"/>
                </a:lnTo>
                <a:lnTo>
                  <a:pt x="985595" y="810919"/>
                </a:lnTo>
                <a:lnTo>
                  <a:pt x="886399" y="607015"/>
                </a:lnTo>
                <a:lnTo>
                  <a:pt x="101171" y="607015"/>
                </a:lnTo>
                <a:cubicBezTo>
                  <a:pt x="45296" y="607015"/>
                  <a:pt x="0" y="561719"/>
                  <a:pt x="0" y="505844"/>
                </a:cubicBezTo>
                <a:lnTo>
                  <a:pt x="0" y="101171"/>
                </a:lnTo>
                <a:cubicBezTo>
                  <a:pt x="0" y="45296"/>
                  <a:pt x="45296" y="0"/>
                  <a:pt x="1011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1372429" y="1184776"/>
            <a:ext cx="1971191" cy="810919"/>
          </a:xfrm>
          <a:custGeom>
            <a:avLst/>
            <a:gdLst>
              <a:gd name="connsiteX0" fmla="*/ 101171 w 1971191"/>
              <a:gd name="connsiteY0" fmla="*/ 0 h 810919"/>
              <a:gd name="connsiteX1" fmla="*/ 1870020 w 1971191"/>
              <a:gd name="connsiteY1" fmla="*/ 0 h 810919"/>
              <a:gd name="connsiteX2" fmla="*/ 1971191 w 1971191"/>
              <a:gd name="connsiteY2" fmla="*/ 101171 h 810919"/>
              <a:gd name="connsiteX3" fmla="*/ 1971191 w 1971191"/>
              <a:gd name="connsiteY3" fmla="*/ 505844 h 810919"/>
              <a:gd name="connsiteX4" fmla="*/ 1870020 w 1971191"/>
              <a:gd name="connsiteY4" fmla="*/ 607015 h 810919"/>
              <a:gd name="connsiteX5" fmla="*/ 1084792 w 1971191"/>
              <a:gd name="connsiteY5" fmla="*/ 607015 h 810919"/>
              <a:gd name="connsiteX6" fmla="*/ 985596 w 1971191"/>
              <a:gd name="connsiteY6" fmla="*/ 810919 h 810919"/>
              <a:gd name="connsiteX7" fmla="*/ 886401 w 1971191"/>
              <a:gd name="connsiteY7" fmla="*/ 607015 h 810919"/>
              <a:gd name="connsiteX8" fmla="*/ 101171 w 1971191"/>
              <a:gd name="connsiteY8" fmla="*/ 607015 h 810919"/>
              <a:gd name="connsiteX9" fmla="*/ 0 w 1971191"/>
              <a:gd name="connsiteY9" fmla="*/ 505844 h 810919"/>
              <a:gd name="connsiteX10" fmla="*/ 0 w 1971191"/>
              <a:gd name="connsiteY10" fmla="*/ 101171 h 810919"/>
              <a:gd name="connsiteX11" fmla="*/ 101171 w 1971191"/>
              <a:gd name="connsiteY11" fmla="*/ 0 h 8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1191" h="810919">
                <a:moveTo>
                  <a:pt x="101171" y="0"/>
                </a:moveTo>
                <a:lnTo>
                  <a:pt x="1870020" y="0"/>
                </a:lnTo>
                <a:cubicBezTo>
                  <a:pt x="1925895" y="0"/>
                  <a:pt x="1971191" y="45296"/>
                  <a:pt x="1971191" y="101171"/>
                </a:cubicBezTo>
                <a:lnTo>
                  <a:pt x="1971191" y="505844"/>
                </a:lnTo>
                <a:cubicBezTo>
                  <a:pt x="1971191" y="561719"/>
                  <a:pt x="1925895" y="607015"/>
                  <a:pt x="1870020" y="607015"/>
                </a:cubicBezTo>
                <a:lnTo>
                  <a:pt x="1084792" y="607015"/>
                </a:lnTo>
                <a:lnTo>
                  <a:pt x="985596" y="810919"/>
                </a:lnTo>
                <a:lnTo>
                  <a:pt x="886401" y="607015"/>
                </a:lnTo>
                <a:lnTo>
                  <a:pt x="101171" y="607015"/>
                </a:lnTo>
                <a:cubicBezTo>
                  <a:pt x="45296" y="607015"/>
                  <a:pt x="0" y="561719"/>
                  <a:pt x="0" y="505844"/>
                </a:cubicBezTo>
                <a:lnTo>
                  <a:pt x="0" y="101171"/>
                </a:lnTo>
                <a:cubicBezTo>
                  <a:pt x="0" y="45296"/>
                  <a:pt x="45296" y="0"/>
                  <a:pt x="10117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79847" y="1282924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117307" y="1282924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576949" y="1282924"/>
            <a:ext cx="1711991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192227" y="1282924"/>
            <a:ext cx="1556355" cy="4107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smtClean="0"/>
              <a:t>Pro</a:t>
            </a:r>
            <a:endParaRPr lang="en-US" sz="2400" dirty="0" smtClean="0"/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38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手繪多邊形 90"/>
          <p:cNvSpPr/>
          <p:nvPr/>
        </p:nvSpPr>
        <p:spPr>
          <a:xfrm>
            <a:off x="3588864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0" name="手繪多邊形 159"/>
          <p:cNvSpPr/>
          <p:nvPr/>
        </p:nvSpPr>
        <p:spPr>
          <a:xfrm>
            <a:off x="3579837" y="2014073"/>
            <a:ext cx="2358050" cy="1447025"/>
          </a:xfrm>
          <a:custGeom>
            <a:avLst/>
            <a:gdLst>
              <a:gd name="connsiteX0" fmla="*/ 9027 w 2358050"/>
              <a:gd name="connsiteY0" fmla="*/ 0 h 1447025"/>
              <a:gd name="connsiteX1" fmla="*/ 2349027 w 2358050"/>
              <a:gd name="connsiteY1" fmla="*/ 0 h 1447025"/>
              <a:gd name="connsiteX2" fmla="*/ 2349027 w 2358050"/>
              <a:gd name="connsiteY2" fmla="*/ 1037366 h 1447025"/>
              <a:gd name="connsiteX3" fmla="*/ 2358050 w 2358050"/>
              <a:gd name="connsiteY3" fmla="*/ 1037366 h 1447025"/>
              <a:gd name="connsiteX4" fmla="*/ 2349027 w 2358050"/>
              <a:gd name="connsiteY4" fmla="*/ 1040501 h 1447025"/>
              <a:gd name="connsiteX5" fmla="*/ 2349027 w 2358050"/>
              <a:gd name="connsiteY5" fmla="*/ 1053044 h 1447025"/>
              <a:gd name="connsiteX6" fmla="*/ 2312928 w 2358050"/>
              <a:gd name="connsiteY6" fmla="*/ 1053044 h 1447025"/>
              <a:gd name="connsiteX7" fmla="*/ 1179025 w 2358050"/>
              <a:gd name="connsiteY7" fmla="*/ 1447025 h 1447025"/>
              <a:gd name="connsiteX8" fmla="*/ 45122 w 2358050"/>
              <a:gd name="connsiteY8" fmla="*/ 1053044 h 1447025"/>
              <a:gd name="connsiteX9" fmla="*/ 9027 w 2358050"/>
              <a:gd name="connsiteY9" fmla="*/ 1053044 h 1447025"/>
              <a:gd name="connsiteX10" fmla="*/ 9027 w 2358050"/>
              <a:gd name="connsiteY10" fmla="*/ 1040503 h 1447025"/>
              <a:gd name="connsiteX11" fmla="*/ 0 w 2358050"/>
              <a:gd name="connsiteY11" fmla="*/ 1037366 h 1447025"/>
              <a:gd name="connsiteX12" fmla="*/ 9027 w 2358050"/>
              <a:gd name="connsiteY12" fmla="*/ 1037366 h 144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050" h="1447025">
                <a:moveTo>
                  <a:pt x="9027" y="0"/>
                </a:moveTo>
                <a:lnTo>
                  <a:pt x="2349027" y="0"/>
                </a:lnTo>
                <a:lnTo>
                  <a:pt x="2349027" y="1037366"/>
                </a:lnTo>
                <a:lnTo>
                  <a:pt x="2358050" y="1037366"/>
                </a:lnTo>
                <a:lnTo>
                  <a:pt x="2349027" y="1040501"/>
                </a:lnTo>
                <a:lnTo>
                  <a:pt x="2349027" y="1053044"/>
                </a:lnTo>
                <a:lnTo>
                  <a:pt x="2312928" y="1053044"/>
                </a:lnTo>
                <a:lnTo>
                  <a:pt x="1179025" y="1447025"/>
                </a:lnTo>
                <a:lnTo>
                  <a:pt x="45122" y="1053044"/>
                </a:lnTo>
                <a:lnTo>
                  <a:pt x="9027" y="1053044"/>
                </a:lnTo>
                <a:lnTo>
                  <a:pt x="9027" y="1040503"/>
                </a:lnTo>
                <a:lnTo>
                  <a:pt x="0" y="1037366"/>
                </a:lnTo>
                <a:lnTo>
                  <a:pt x="9027" y="10373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34841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1267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1267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1267" y="440846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1267" y="483225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500 Pages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4191267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5" name="手繪多邊形 94"/>
          <p:cNvSpPr/>
          <p:nvPr/>
        </p:nvSpPr>
        <p:spPr>
          <a:xfrm>
            <a:off x="6132701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9" name="手繪多邊形 158"/>
          <p:cNvSpPr/>
          <p:nvPr/>
        </p:nvSpPr>
        <p:spPr>
          <a:xfrm>
            <a:off x="6123676" y="2014073"/>
            <a:ext cx="2358050" cy="1447025"/>
          </a:xfrm>
          <a:custGeom>
            <a:avLst/>
            <a:gdLst>
              <a:gd name="connsiteX0" fmla="*/ 9025 w 2358050"/>
              <a:gd name="connsiteY0" fmla="*/ 0 h 1447025"/>
              <a:gd name="connsiteX1" fmla="*/ 2349025 w 2358050"/>
              <a:gd name="connsiteY1" fmla="*/ 0 h 1447025"/>
              <a:gd name="connsiteX2" fmla="*/ 2349025 w 2358050"/>
              <a:gd name="connsiteY2" fmla="*/ 1037366 h 1447025"/>
              <a:gd name="connsiteX3" fmla="*/ 2358050 w 2358050"/>
              <a:gd name="connsiteY3" fmla="*/ 1037366 h 1447025"/>
              <a:gd name="connsiteX4" fmla="*/ 2349025 w 2358050"/>
              <a:gd name="connsiteY4" fmla="*/ 1040502 h 1447025"/>
              <a:gd name="connsiteX5" fmla="*/ 2349025 w 2358050"/>
              <a:gd name="connsiteY5" fmla="*/ 1053044 h 1447025"/>
              <a:gd name="connsiteX6" fmla="*/ 2312928 w 2358050"/>
              <a:gd name="connsiteY6" fmla="*/ 1053044 h 1447025"/>
              <a:gd name="connsiteX7" fmla="*/ 1179025 w 2358050"/>
              <a:gd name="connsiteY7" fmla="*/ 1447025 h 1447025"/>
              <a:gd name="connsiteX8" fmla="*/ 45123 w 2358050"/>
              <a:gd name="connsiteY8" fmla="*/ 1053044 h 1447025"/>
              <a:gd name="connsiteX9" fmla="*/ 9025 w 2358050"/>
              <a:gd name="connsiteY9" fmla="*/ 1053044 h 1447025"/>
              <a:gd name="connsiteX10" fmla="*/ 9025 w 2358050"/>
              <a:gd name="connsiteY10" fmla="*/ 1040502 h 1447025"/>
              <a:gd name="connsiteX11" fmla="*/ 0 w 2358050"/>
              <a:gd name="connsiteY11" fmla="*/ 1037366 h 1447025"/>
              <a:gd name="connsiteX12" fmla="*/ 9025 w 2358050"/>
              <a:gd name="connsiteY12" fmla="*/ 1037366 h 144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050" h="1447025">
                <a:moveTo>
                  <a:pt x="9025" y="0"/>
                </a:moveTo>
                <a:lnTo>
                  <a:pt x="2349025" y="0"/>
                </a:lnTo>
                <a:lnTo>
                  <a:pt x="2349025" y="1037366"/>
                </a:lnTo>
                <a:lnTo>
                  <a:pt x="2358050" y="1037366"/>
                </a:lnTo>
                <a:lnTo>
                  <a:pt x="2349025" y="1040502"/>
                </a:lnTo>
                <a:lnTo>
                  <a:pt x="2349025" y="1053044"/>
                </a:lnTo>
                <a:lnTo>
                  <a:pt x="2312928" y="1053044"/>
                </a:lnTo>
                <a:lnTo>
                  <a:pt x="1179025" y="1447025"/>
                </a:lnTo>
                <a:lnTo>
                  <a:pt x="45123" y="1053044"/>
                </a:lnTo>
                <a:lnTo>
                  <a:pt x="9025" y="1053044"/>
                </a:lnTo>
                <a:lnTo>
                  <a:pt x="9025" y="1040502"/>
                </a:lnTo>
                <a:lnTo>
                  <a:pt x="0" y="1037366"/>
                </a:lnTo>
                <a:lnTo>
                  <a:pt x="9025" y="10373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78678" y="225154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5104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5104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735104" y="4408462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735104" y="4832257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735104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9" name="手繪多邊形 98"/>
          <p:cNvSpPr/>
          <p:nvPr/>
        </p:nvSpPr>
        <p:spPr>
          <a:xfrm>
            <a:off x="8676537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8" name="手繪多邊形 157"/>
          <p:cNvSpPr/>
          <p:nvPr/>
        </p:nvSpPr>
        <p:spPr>
          <a:xfrm>
            <a:off x="8667515" y="2014073"/>
            <a:ext cx="2358050" cy="1447025"/>
          </a:xfrm>
          <a:custGeom>
            <a:avLst/>
            <a:gdLst>
              <a:gd name="connsiteX0" fmla="*/ 9022 w 2358050"/>
              <a:gd name="connsiteY0" fmla="*/ 0 h 1447025"/>
              <a:gd name="connsiteX1" fmla="*/ 2349022 w 2358050"/>
              <a:gd name="connsiteY1" fmla="*/ 0 h 1447025"/>
              <a:gd name="connsiteX2" fmla="*/ 2349022 w 2358050"/>
              <a:gd name="connsiteY2" fmla="*/ 1037366 h 1447025"/>
              <a:gd name="connsiteX3" fmla="*/ 2358050 w 2358050"/>
              <a:gd name="connsiteY3" fmla="*/ 1037366 h 1447025"/>
              <a:gd name="connsiteX4" fmla="*/ 2349022 w 2358050"/>
              <a:gd name="connsiteY4" fmla="*/ 1040503 h 1447025"/>
              <a:gd name="connsiteX5" fmla="*/ 2349022 w 2358050"/>
              <a:gd name="connsiteY5" fmla="*/ 1053044 h 1447025"/>
              <a:gd name="connsiteX6" fmla="*/ 2312928 w 2358050"/>
              <a:gd name="connsiteY6" fmla="*/ 1053044 h 1447025"/>
              <a:gd name="connsiteX7" fmla="*/ 1179025 w 2358050"/>
              <a:gd name="connsiteY7" fmla="*/ 1447025 h 1447025"/>
              <a:gd name="connsiteX8" fmla="*/ 45122 w 2358050"/>
              <a:gd name="connsiteY8" fmla="*/ 1053044 h 1447025"/>
              <a:gd name="connsiteX9" fmla="*/ 9022 w 2358050"/>
              <a:gd name="connsiteY9" fmla="*/ 1053044 h 1447025"/>
              <a:gd name="connsiteX10" fmla="*/ 9022 w 2358050"/>
              <a:gd name="connsiteY10" fmla="*/ 1040501 h 1447025"/>
              <a:gd name="connsiteX11" fmla="*/ 0 w 2358050"/>
              <a:gd name="connsiteY11" fmla="*/ 1037366 h 1447025"/>
              <a:gd name="connsiteX12" fmla="*/ 9022 w 2358050"/>
              <a:gd name="connsiteY12" fmla="*/ 1037366 h 144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050" h="1447025">
                <a:moveTo>
                  <a:pt x="9022" y="0"/>
                </a:moveTo>
                <a:lnTo>
                  <a:pt x="2349022" y="0"/>
                </a:lnTo>
                <a:lnTo>
                  <a:pt x="2349022" y="1037366"/>
                </a:lnTo>
                <a:lnTo>
                  <a:pt x="2358050" y="1037366"/>
                </a:lnTo>
                <a:lnTo>
                  <a:pt x="2349022" y="1040503"/>
                </a:lnTo>
                <a:lnTo>
                  <a:pt x="2349022" y="1053044"/>
                </a:lnTo>
                <a:lnTo>
                  <a:pt x="2312928" y="1053044"/>
                </a:lnTo>
                <a:lnTo>
                  <a:pt x="1179025" y="1447025"/>
                </a:lnTo>
                <a:lnTo>
                  <a:pt x="45122" y="1053044"/>
                </a:lnTo>
                <a:lnTo>
                  <a:pt x="9022" y="1053044"/>
                </a:lnTo>
                <a:lnTo>
                  <a:pt x="9022" y="1040501"/>
                </a:lnTo>
                <a:lnTo>
                  <a:pt x="0" y="1037366"/>
                </a:lnTo>
                <a:lnTo>
                  <a:pt x="9022" y="10373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22514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8940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8940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78940" y="4408462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78940" y="4832257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5000 Pages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278940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0" name="手繪多邊形 89"/>
          <p:cNvSpPr/>
          <p:nvPr/>
        </p:nvSpPr>
        <p:spPr>
          <a:xfrm>
            <a:off x="1045026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7429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47429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47429" y="440846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47429" y="483225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647429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48" name="矩形 47"/>
          <p:cNvSpPr/>
          <p:nvPr/>
        </p:nvSpPr>
        <p:spPr>
          <a:xfrm>
            <a:off x="1045027" y="1269002"/>
            <a:ext cx="2340000" cy="745072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88862" y="1269002"/>
            <a:ext cx="2340000" cy="745072"/>
          </a:xfrm>
          <a:prstGeom prst="rect">
            <a:avLst/>
          </a:prstGeom>
          <a:solidFill>
            <a:srgbClr val="DFAD0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32701" y="1269002"/>
            <a:ext cx="2340000" cy="745072"/>
          </a:xfrm>
          <a:prstGeom prst="rect">
            <a:avLst/>
          </a:prstGeom>
          <a:solidFill>
            <a:srgbClr val="EE1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76537" y="1269002"/>
            <a:ext cx="2340000" cy="745072"/>
          </a:xfrm>
          <a:prstGeom prst="rect">
            <a:avLst/>
          </a:prstGeom>
          <a:solidFill>
            <a:srgbClr val="59A7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02869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361106" y="1362324"/>
            <a:ext cx="1883190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990542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59031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</a:rPr>
              <a:t>Basic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1413337" y="3975145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 flipH="1">
            <a:off x="1406627" y="4502191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手繪多邊形 61"/>
          <p:cNvSpPr>
            <a:spLocks/>
          </p:cNvSpPr>
          <p:nvPr/>
        </p:nvSpPr>
        <p:spPr bwMode="auto">
          <a:xfrm>
            <a:off x="1423030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 flipH="1">
            <a:off x="1393140" y="5323664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64" name="手繪多邊形 63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 flipH="1">
            <a:off x="1403937" y="3599172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73" name="手繪多邊形 72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手繪多邊形 73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 74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981348" y="3975145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0" name="群組 79"/>
          <p:cNvGrpSpPr/>
          <p:nvPr/>
        </p:nvGrpSpPr>
        <p:grpSpPr>
          <a:xfrm flipH="1">
            <a:off x="3974638" y="4502191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3" name="手繪多邊形 82"/>
          <p:cNvSpPr>
            <a:spLocks/>
          </p:cNvSpPr>
          <p:nvPr/>
        </p:nvSpPr>
        <p:spPr bwMode="auto">
          <a:xfrm>
            <a:off x="3991041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 flipH="1">
            <a:off x="3961151" y="5323664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85" name="手繪多邊形 84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 flipH="1">
            <a:off x="3971948" y="3599172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06" name="手繪多邊形 105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手繪多邊形 106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手繪多邊形 107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6361106" y="3975145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2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3" name="群組 112"/>
          <p:cNvGrpSpPr/>
          <p:nvPr/>
        </p:nvGrpSpPr>
        <p:grpSpPr>
          <a:xfrm flipH="1">
            <a:off x="6354396" y="4502191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16" name="手繪多邊形 115"/>
          <p:cNvSpPr>
            <a:spLocks/>
          </p:cNvSpPr>
          <p:nvPr/>
        </p:nvSpPr>
        <p:spPr bwMode="auto">
          <a:xfrm>
            <a:off x="6370799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17" name="群組 116"/>
          <p:cNvGrpSpPr/>
          <p:nvPr/>
        </p:nvGrpSpPr>
        <p:grpSpPr>
          <a:xfrm flipH="1">
            <a:off x="6340909" y="5323664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118" name="手繪多邊形 117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9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1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2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3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4" name="群組 123"/>
          <p:cNvGrpSpPr/>
          <p:nvPr/>
        </p:nvGrpSpPr>
        <p:grpSpPr>
          <a:xfrm flipH="1">
            <a:off x="6351706" y="3599172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25" name="手繪多邊形 124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手繪多邊形 125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手繪多邊形 126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8882161" y="3975145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130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flipH="1">
            <a:off x="8875451" y="4502191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5" name="手繪多邊形 134"/>
          <p:cNvSpPr>
            <a:spLocks/>
          </p:cNvSpPr>
          <p:nvPr/>
        </p:nvSpPr>
        <p:spPr bwMode="auto">
          <a:xfrm>
            <a:off x="8891854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6" name="群組 135"/>
          <p:cNvGrpSpPr/>
          <p:nvPr/>
        </p:nvGrpSpPr>
        <p:grpSpPr>
          <a:xfrm flipH="1">
            <a:off x="8861964" y="5323664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137" name="手繪多邊形 136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0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1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2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3" name="群組 142"/>
          <p:cNvGrpSpPr/>
          <p:nvPr/>
        </p:nvGrpSpPr>
        <p:grpSpPr>
          <a:xfrm flipH="1">
            <a:off x="8872761" y="3599172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44" name="手繪多邊形 143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手繪多邊形 144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6" name="手繪多邊形 145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1" name="手繪多邊形 160"/>
          <p:cNvSpPr/>
          <p:nvPr/>
        </p:nvSpPr>
        <p:spPr>
          <a:xfrm rot="10800000">
            <a:off x="1026976" y="2014074"/>
            <a:ext cx="2358050" cy="1447024"/>
          </a:xfrm>
          <a:custGeom>
            <a:avLst/>
            <a:gdLst>
              <a:gd name="connsiteX0" fmla="*/ 2340000 w 2358050"/>
              <a:gd name="connsiteY0" fmla="*/ 1447024 h 1447024"/>
              <a:gd name="connsiteX1" fmla="*/ 0 w 2358050"/>
              <a:gd name="connsiteY1" fmla="*/ 1447024 h 1447024"/>
              <a:gd name="connsiteX2" fmla="*/ 0 w 2358050"/>
              <a:gd name="connsiteY2" fmla="*/ 409659 h 1447024"/>
              <a:gd name="connsiteX3" fmla="*/ 0 w 2358050"/>
              <a:gd name="connsiteY3" fmla="*/ 393980 h 1447024"/>
              <a:gd name="connsiteX4" fmla="*/ 45125 w 2358050"/>
              <a:gd name="connsiteY4" fmla="*/ 393980 h 1447024"/>
              <a:gd name="connsiteX5" fmla="*/ 1179025 w 2358050"/>
              <a:gd name="connsiteY5" fmla="*/ 0 h 1447024"/>
              <a:gd name="connsiteX6" fmla="*/ 2312925 w 2358050"/>
              <a:gd name="connsiteY6" fmla="*/ 393980 h 1447024"/>
              <a:gd name="connsiteX7" fmla="*/ 2340000 w 2358050"/>
              <a:gd name="connsiteY7" fmla="*/ 393980 h 1447024"/>
              <a:gd name="connsiteX8" fmla="*/ 2340000 w 2358050"/>
              <a:gd name="connsiteY8" fmla="*/ 403388 h 1447024"/>
              <a:gd name="connsiteX9" fmla="*/ 2358050 w 2358050"/>
              <a:gd name="connsiteY9" fmla="*/ 409659 h 1447024"/>
              <a:gd name="connsiteX10" fmla="*/ 2340000 w 2358050"/>
              <a:gd name="connsiteY10" fmla="*/ 409659 h 14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8050" h="1447024">
                <a:moveTo>
                  <a:pt x="2340000" y="1447024"/>
                </a:moveTo>
                <a:lnTo>
                  <a:pt x="0" y="1447024"/>
                </a:lnTo>
                <a:lnTo>
                  <a:pt x="0" y="409659"/>
                </a:lnTo>
                <a:lnTo>
                  <a:pt x="0" y="393980"/>
                </a:lnTo>
                <a:lnTo>
                  <a:pt x="45125" y="393980"/>
                </a:lnTo>
                <a:lnTo>
                  <a:pt x="1179025" y="0"/>
                </a:lnTo>
                <a:lnTo>
                  <a:pt x="2312925" y="393980"/>
                </a:lnTo>
                <a:lnTo>
                  <a:pt x="2340000" y="393980"/>
                </a:lnTo>
                <a:lnTo>
                  <a:pt x="2340000" y="403388"/>
                </a:lnTo>
                <a:lnTo>
                  <a:pt x="2358050" y="409659"/>
                </a:lnTo>
                <a:lnTo>
                  <a:pt x="2340000" y="4096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91003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14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28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手繪多邊形 90"/>
          <p:cNvSpPr/>
          <p:nvPr/>
        </p:nvSpPr>
        <p:spPr>
          <a:xfrm>
            <a:off x="3588864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0" name="手繪多邊形 159"/>
          <p:cNvSpPr/>
          <p:nvPr/>
        </p:nvSpPr>
        <p:spPr>
          <a:xfrm>
            <a:off x="3579837" y="2014073"/>
            <a:ext cx="2358050" cy="1447025"/>
          </a:xfrm>
          <a:custGeom>
            <a:avLst/>
            <a:gdLst>
              <a:gd name="connsiteX0" fmla="*/ 9027 w 2358050"/>
              <a:gd name="connsiteY0" fmla="*/ 0 h 1447025"/>
              <a:gd name="connsiteX1" fmla="*/ 2349027 w 2358050"/>
              <a:gd name="connsiteY1" fmla="*/ 0 h 1447025"/>
              <a:gd name="connsiteX2" fmla="*/ 2349027 w 2358050"/>
              <a:gd name="connsiteY2" fmla="*/ 1037366 h 1447025"/>
              <a:gd name="connsiteX3" fmla="*/ 2358050 w 2358050"/>
              <a:gd name="connsiteY3" fmla="*/ 1037366 h 1447025"/>
              <a:gd name="connsiteX4" fmla="*/ 2349027 w 2358050"/>
              <a:gd name="connsiteY4" fmla="*/ 1040501 h 1447025"/>
              <a:gd name="connsiteX5" fmla="*/ 2349027 w 2358050"/>
              <a:gd name="connsiteY5" fmla="*/ 1053044 h 1447025"/>
              <a:gd name="connsiteX6" fmla="*/ 2312928 w 2358050"/>
              <a:gd name="connsiteY6" fmla="*/ 1053044 h 1447025"/>
              <a:gd name="connsiteX7" fmla="*/ 1179025 w 2358050"/>
              <a:gd name="connsiteY7" fmla="*/ 1447025 h 1447025"/>
              <a:gd name="connsiteX8" fmla="*/ 45122 w 2358050"/>
              <a:gd name="connsiteY8" fmla="*/ 1053044 h 1447025"/>
              <a:gd name="connsiteX9" fmla="*/ 9027 w 2358050"/>
              <a:gd name="connsiteY9" fmla="*/ 1053044 h 1447025"/>
              <a:gd name="connsiteX10" fmla="*/ 9027 w 2358050"/>
              <a:gd name="connsiteY10" fmla="*/ 1040503 h 1447025"/>
              <a:gd name="connsiteX11" fmla="*/ 0 w 2358050"/>
              <a:gd name="connsiteY11" fmla="*/ 1037366 h 1447025"/>
              <a:gd name="connsiteX12" fmla="*/ 9027 w 2358050"/>
              <a:gd name="connsiteY12" fmla="*/ 1037366 h 144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050" h="1447025">
                <a:moveTo>
                  <a:pt x="9027" y="0"/>
                </a:moveTo>
                <a:lnTo>
                  <a:pt x="2349027" y="0"/>
                </a:lnTo>
                <a:lnTo>
                  <a:pt x="2349027" y="1037366"/>
                </a:lnTo>
                <a:lnTo>
                  <a:pt x="2358050" y="1037366"/>
                </a:lnTo>
                <a:lnTo>
                  <a:pt x="2349027" y="1040501"/>
                </a:lnTo>
                <a:lnTo>
                  <a:pt x="2349027" y="1053044"/>
                </a:lnTo>
                <a:lnTo>
                  <a:pt x="2312928" y="1053044"/>
                </a:lnTo>
                <a:lnTo>
                  <a:pt x="1179025" y="1447025"/>
                </a:lnTo>
                <a:lnTo>
                  <a:pt x="45122" y="1053044"/>
                </a:lnTo>
                <a:lnTo>
                  <a:pt x="9027" y="1053044"/>
                </a:lnTo>
                <a:lnTo>
                  <a:pt x="9027" y="1040503"/>
                </a:lnTo>
                <a:lnTo>
                  <a:pt x="0" y="1037366"/>
                </a:lnTo>
                <a:lnTo>
                  <a:pt x="9027" y="10373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34841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1267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1267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1267" y="440846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1267" y="483225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500 Pages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4191267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5" name="手繪多邊形 94"/>
          <p:cNvSpPr/>
          <p:nvPr/>
        </p:nvSpPr>
        <p:spPr>
          <a:xfrm>
            <a:off x="6132701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9" name="手繪多邊形 158"/>
          <p:cNvSpPr/>
          <p:nvPr/>
        </p:nvSpPr>
        <p:spPr>
          <a:xfrm>
            <a:off x="6123676" y="2014073"/>
            <a:ext cx="2358050" cy="1447025"/>
          </a:xfrm>
          <a:custGeom>
            <a:avLst/>
            <a:gdLst>
              <a:gd name="connsiteX0" fmla="*/ 9025 w 2358050"/>
              <a:gd name="connsiteY0" fmla="*/ 0 h 1447025"/>
              <a:gd name="connsiteX1" fmla="*/ 2349025 w 2358050"/>
              <a:gd name="connsiteY1" fmla="*/ 0 h 1447025"/>
              <a:gd name="connsiteX2" fmla="*/ 2349025 w 2358050"/>
              <a:gd name="connsiteY2" fmla="*/ 1037366 h 1447025"/>
              <a:gd name="connsiteX3" fmla="*/ 2358050 w 2358050"/>
              <a:gd name="connsiteY3" fmla="*/ 1037366 h 1447025"/>
              <a:gd name="connsiteX4" fmla="*/ 2349025 w 2358050"/>
              <a:gd name="connsiteY4" fmla="*/ 1040502 h 1447025"/>
              <a:gd name="connsiteX5" fmla="*/ 2349025 w 2358050"/>
              <a:gd name="connsiteY5" fmla="*/ 1053044 h 1447025"/>
              <a:gd name="connsiteX6" fmla="*/ 2312928 w 2358050"/>
              <a:gd name="connsiteY6" fmla="*/ 1053044 h 1447025"/>
              <a:gd name="connsiteX7" fmla="*/ 1179025 w 2358050"/>
              <a:gd name="connsiteY7" fmla="*/ 1447025 h 1447025"/>
              <a:gd name="connsiteX8" fmla="*/ 45123 w 2358050"/>
              <a:gd name="connsiteY8" fmla="*/ 1053044 h 1447025"/>
              <a:gd name="connsiteX9" fmla="*/ 9025 w 2358050"/>
              <a:gd name="connsiteY9" fmla="*/ 1053044 h 1447025"/>
              <a:gd name="connsiteX10" fmla="*/ 9025 w 2358050"/>
              <a:gd name="connsiteY10" fmla="*/ 1040502 h 1447025"/>
              <a:gd name="connsiteX11" fmla="*/ 0 w 2358050"/>
              <a:gd name="connsiteY11" fmla="*/ 1037366 h 1447025"/>
              <a:gd name="connsiteX12" fmla="*/ 9025 w 2358050"/>
              <a:gd name="connsiteY12" fmla="*/ 1037366 h 144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050" h="1447025">
                <a:moveTo>
                  <a:pt x="9025" y="0"/>
                </a:moveTo>
                <a:lnTo>
                  <a:pt x="2349025" y="0"/>
                </a:lnTo>
                <a:lnTo>
                  <a:pt x="2349025" y="1037366"/>
                </a:lnTo>
                <a:lnTo>
                  <a:pt x="2358050" y="1037366"/>
                </a:lnTo>
                <a:lnTo>
                  <a:pt x="2349025" y="1040502"/>
                </a:lnTo>
                <a:lnTo>
                  <a:pt x="2349025" y="1053044"/>
                </a:lnTo>
                <a:lnTo>
                  <a:pt x="2312928" y="1053044"/>
                </a:lnTo>
                <a:lnTo>
                  <a:pt x="1179025" y="1447025"/>
                </a:lnTo>
                <a:lnTo>
                  <a:pt x="45123" y="1053044"/>
                </a:lnTo>
                <a:lnTo>
                  <a:pt x="9025" y="1053044"/>
                </a:lnTo>
                <a:lnTo>
                  <a:pt x="9025" y="1040502"/>
                </a:lnTo>
                <a:lnTo>
                  <a:pt x="0" y="1037366"/>
                </a:lnTo>
                <a:lnTo>
                  <a:pt x="9025" y="10373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78678" y="225154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5104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5104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735104" y="4408462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735104" y="4832257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735104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9" name="手繪多邊形 98"/>
          <p:cNvSpPr/>
          <p:nvPr/>
        </p:nvSpPr>
        <p:spPr>
          <a:xfrm>
            <a:off x="8676537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8" name="手繪多邊形 157"/>
          <p:cNvSpPr/>
          <p:nvPr/>
        </p:nvSpPr>
        <p:spPr>
          <a:xfrm>
            <a:off x="8667515" y="2014073"/>
            <a:ext cx="2358050" cy="1447025"/>
          </a:xfrm>
          <a:custGeom>
            <a:avLst/>
            <a:gdLst>
              <a:gd name="connsiteX0" fmla="*/ 9022 w 2358050"/>
              <a:gd name="connsiteY0" fmla="*/ 0 h 1447025"/>
              <a:gd name="connsiteX1" fmla="*/ 2349022 w 2358050"/>
              <a:gd name="connsiteY1" fmla="*/ 0 h 1447025"/>
              <a:gd name="connsiteX2" fmla="*/ 2349022 w 2358050"/>
              <a:gd name="connsiteY2" fmla="*/ 1037366 h 1447025"/>
              <a:gd name="connsiteX3" fmla="*/ 2358050 w 2358050"/>
              <a:gd name="connsiteY3" fmla="*/ 1037366 h 1447025"/>
              <a:gd name="connsiteX4" fmla="*/ 2349022 w 2358050"/>
              <a:gd name="connsiteY4" fmla="*/ 1040503 h 1447025"/>
              <a:gd name="connsiteX5" fmla="*/ 2349022 w 2358050"/>
              <a:gd name="connsiteY5" fmla="*/ 1053044 h 1447025"/>
              <a:gd name="connsiteX6" fmla="*/ 2312928 w 2358050"/>
              <a:gd name="connsiteY6" fmla="*/ 1053044 h 1447025"/>
              <a:gd name="connsiteX7" fmla="*/ 1179025 w 2358050"/>
              <a:gd name="connsiteY7" fmla="*/ 1447025 h 1447025"/>
              <a:gd name="connsiteX8" fmla="*/ 45122 w 2358050"/>
              <a:gd name="connsiteY8" fmla="*/ 1053044 h 1447025"/>
              <a:gd name="connsiteX9" fmla="*/ 9022 w 2358050"/>
              <a:gd name="connsiteY9" fmla="*/ 1053044 h 1447025"/>
              <a:gd name="connsiteX10" fmla="*/ 9022 w 2358050"/>
              <a:gd name="connsiteY10" fmla="*/ 1040501 h 1447025"/>
              <a:gd name="connsiteX11" fmla="*/ 0 w 2358050"/>
              <a:gd name="connsiteY11" fmla="*/ 1037366 h 1447025"/>
              <a:gd name="connsiteX12" fmla="*/ 9022 w 2358050"/>
              <a:gd name="connsiteY12" fmla="*/ 1037366 h 144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050" h="1447025">
                <a:moveTo>
                  <a:pt x="9022" y="0"/>
                </a:moveTo>
                <a:lnTo>
                  <a:pt x="2349022" y="0"/>
                </a:lnTo>
                <a:lnTo>
                  <a:pt x="2349022" y="1037366"/>
                </a:lnTo>
                <a:lnTo>
                  <a:pt x="2358050" y="1037366"/>
                </a:lnTo>
                <a:lnTo>
                  <a:pt x="2349022" y="1040503"/>
                </a:lnTo>
                <a:lnTo>
                  <a:pt x="2349022" y="1053044"/>
                </a:lnTo>
                <a:lnTo>
                  <a:pt x="2312928" y="1053044"/>
                </a:lnTo>
                <a:lnTo>
                  <a:pt x="1179025" y="1447025"/>
                </a:lnTo>
                <a:lnTo>
                  <a:pt x="45122" y="1053044"/>
                </a:lnTo>
                <a:lnTo>
                  <a:pt x="9022" y="1053044"/>
                </a:lnTo>
                <a:lnTo>
                  <a:pt x="9022" y="1040501"/>
                </a:lnTo>
                <a:lnTo>
                  <a:pt x="0" y="1037366"/>
                </a:lnTo>
                <a:lnTo>
                  <a:pt x="9022" y="10373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22514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8940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8940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78940" y="4408462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78940" y="4832257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5000 Pages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278940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0" name="手繪多邊形 89"/>
          <p:cNvSpPr/>
          <p:nvPr/>
        </p:nvSpPr>
        <p:spPr>
          <a:xfrm>
            <a:off x="1045026" y="3067117"/>
            <a:ext cx="2340000" cy="2701883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7429" y="356087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47429" y="398466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47429" y="4408462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47429" y="483225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647429" y="52560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48" name="矩形 47"/>
          <p:cNvSpPr/>
          <p:nvPr/>
        </p:nvSpPr>
        <p:spPr>
          <a:xfrm>
            <a:off x="1045027" y="1269002"/>
            <a:ext cx="2340000" cy="745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88862" y="1269002"/>
            <a:ext cx="2340000" cy="745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32701" y="1269002"/>
            <a:ext cx="2340000" cy="745072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76537" y="1269002"/>
            <a:ext cx="2340000" cy="745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02869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361106" y="1362324"/>
            <a:ext cx="1883190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990542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59031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</a:rPr>
              <a:t>Basic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1413337" y="3975145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 flipH="1">
            <a:off x="1406627" y="4502191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手繪多邊形 61"/>
          <p:cNvSpPr>
            <a:spLocks/>
          </p:cNvSpPr>
          <p:nvPr/>
        </p:nvSpPr>
        <p:spPr bwMode="auto">
          <a:xfrm>
            <a:off x="1423030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 flipH="1">
            <a:off x="1393140" y="5323664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64" name="手繪多邊形 63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 flipH="1">
            <a:off x="1403937" y="3599172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73" name="手繪多邊形 72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手繪多邊形 73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 74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981348" y="3975145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0" name="群組 79"/>
          <p:cNvGrpSpPr/>
          <p:nvPr/>
        </p:nvGrpSpPr>
        <p:grpSpPr>
          <a:xfrm flipH="1">
            <a:off x="3974638" y="4502191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3" name="手繪多邊形 82"/>
          <p:cNvSpPr>
            <a:spLocks/>
          </p:cNvSpPr>
          <p:nvPr/>
        </p:nvSpPr>
        <p:spPr bwMode="auto">
          <a:xfrm>
            <a:off x="3991041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 flipH="1">
            <a:off x="3961151" y="5323664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85" name="手繪多邊形 84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 flipH="1">
            <a:off x="3971948" y="3599172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06" name="手繪多邊形 105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手繪多邊形 106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手繪多邊形 107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6361106" y="3975145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2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3" name="群組 112"/>
          <p:cNvGrpSpPr/>
          <p:nvPr/>
        </p:nvGrpSpPr>
        <p:grpSpPr>
          <a:xfrm flipH="1">
            <a:off x="6354396" y="4502191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16" name="手繪多邊形 115"/>
          <p:cNvSpPr>
            <a:spLocks/>
          </p:cNvSpPr>
          <p:nvPr/>
        </p:nvSpPr>
        <p:spPr bwMode="auto">
          <a:xfrm>
            <a:off x="6370799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17" name="群組 116"/>
          <p:cNvGrpSpPr/>
          <p:nvPr/>
        </p:nvGrpSpPr>
        <p:grpSpPr>
          <a:xfrm flipH="1">
            <a:off x="6340909" y="5323664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118" name="手繪多邊形 117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9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1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2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3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4" name="群組 123"/>
          <p:cNvGrpSpPr/>
          <p:nvPr/>
        </p:nvGrpSpPr>
        <p:grpSpPr>
          <a:xfrm flipH="1">
            <a:off x="6351706" y="3599172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25" name="手繪多邊形 124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手繪多邊形 125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手繪多邊形 126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8882161" y="3975145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130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flipH="1">
            <a:off x="8875451" y="4502191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5" name="手繪多邊形 134"/>
          <p:cNvSpPr>
            <a:spLocks/>
          </p:cNvSpPr>
          <p:nvPr/>
        </p:nvSpPr>
        <p:spPr bwMode="auto">
          <a:xfrm>
            <a:off x="8891854" y="4898122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6" name="群組 135"/>
          <p:cNvGrpSpPr/>
          <p:nvPr/>
        </p:nvGrpSpPr>
        <p:grpSpPr>
          <a:xfrm flipH="1">
            <a:off x="8861964" y="5323664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137" name="手繪多邊形 136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0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1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2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3" name="群組 142"/>
          <p:cNvGrpSpPr/>
          <p:nvPr/>
        </p:nvGrpSpPr>
        <p:grpSpPr>
          <a:xfrm flipH="1">
            <a:off x="8872761" y="3599172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44" name="手繪多邊形 143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手繪多邊形 144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6" name="手繪多邊形 145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61" name="手繪多邊形 160"/>
          <p:cNvSpPr/>
          <p:nvPr/>
        </p:nvSpPr>
        <p:spPr>
          <a:xfrm rot="10800000">
            <a:off x="1026976" y="2014074"/>
            <a:ext cx="2358050" cy="1447024"/>
          </a:xfrm>
          <a:custGeom>
            <a:avLst/>
            <a:gdLst>
              <a:gd name="connsiteX0" fmla="*/ 2340000 w 2358050"/>
              <a:gd name="connsiteY0" fmla="*/ 1447024 h 1447024"/>
              <a:gd name="connsiteX1" fmla="*/ 0 w 2358050"/>
              <a:gd name="connsiteY1" fmla="*/ 1447024 h 1447024"/>
              <a:gd name="connsiteX2" fmla="*/ 0 w 2358050"/>
              <a:gd name="connsiteY2" fmla="*/ 409659 h 1447024"/>
              <a:gd name="connsiteX3" fmla="*/ 0 w 2358050"/>
              <a:gd name="connsiteY3" fmla="*/ 393980 h 1447024"/>
              <a:gd name="connsiteX4" fmla="*/ 45125 w 2358050"/>
              <a:gd name="connsiteY4" fmla="*/ 393980 h 1447024"/>
              <a:gd name="connsiteX5" fmla="*/ 1179025 w 2358050"/>
              <a:gd name="connsiteY5" fmla="*/ 0 h 1447024"/>
              <a:gd name="connsiteX6" fmla="*/ 2312925 w 2358050"/>
              <a:gd name="connsiteY6" fmla="*/ 393980 h 1447024"/>
              <a:gd name="connsiteX7" fmla="*/ 2340000 w 2358050"/>
              <a:gd name="connsiteY7" fmla="*/ 393980 h 1447024"/>
              <a:gd name="connsiteX8" fmla="*/ 2340000 w 2358050"/>
              <a:gd name="connsiteY8" fmla="*/ 403388 h 1447024"/>
              <a:gd name="connsiteX9" fmla="*/ 2358050 w 2358050"/>
              <a:gd name="connsiteY9" fmla="*/ 409659 h 1447024"/>
              <a:gd name="connsiteX10" fmla="*/ 2340000 w 2358050"/>
              <a:gd name="connsiteY10" fmla="*/ 409659 h 14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8050" h="1447024">
                <a:moveTo>
                  <a:pt x="2340000" y="1447024"/>
                </a:moveTo>
                <a:lnTo>
                  <a:pt x="0" y="1447024"/>
                </a:lnTo>
                <a:lnTo>
                  <a:pt x="0" y="409659"/>
                </a:lnTo>
                <a:lnTo>
                  <a:pt x="0" y="393980"/>
                </a:lnTo>
                <a:lnTo>
                  <a:pt x="45125" y="393980"/>
                </a:lnTo>
                <a:lnTo>
                  <a:pt x="1179025" y="0"/>
                </a:lnTo>
                <a:lnTo>
                  <a:pt x="2312925" y="393980"/>
                </a:lnTo>
                <a:lnTo>
                  <a:pt x="2340000" y="393980"/>
                </a:lnTo>
                <a:lnTo>
                  <a:pt x="2340000" y="403388"/>
                </a:lnTo>
                <a:lnTo>
                  <a:pt x="2358050" y="409659"/>
                </a:lnTo>
                <a:lnTo>
                  <a:pt x="2340000" y="4096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91003" y="225154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14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08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8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7296" y="2121351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59068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19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2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2"/>
                </a:solidFill>
              </a:rPr>
              <a:t>29</a:t>
            </a:r>
            <a:r>
              <a:rPr lang="en-US" sz="2000" dirty="0" smtClean="0">
                <a:solidFill>
                  <a:schemeClr val="accent2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85546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3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3"/>
                </a:solidFill>
              </a:rPr>
              <a:t>49</a:t>
            </a:r>
            <a:r>
              <a:rPr lang="en-US" sz="2000" dirty="0" smtClean="0">
                <a:solidFill>
                  <a:schemeClr val="accent3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4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4"/>
                </a:solidFill>
              </a:rPr>
              <a:t>99</a:t>
            </a:r>
            <a:r>
              <a:rPr lang="en-US" sz="2000" dirty="0" smtClean="0">
                <a:solidFill>
                  <a:schemeClr val="accent4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71905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9" name="直線接點 58"/>
          <p:cNvCxnSpPr/>
          <p:nvPr/>
        </p:nvCxnSpPr>
        <p:spPr>
          <a:xfrm>
            <a:off x="1922982" y="2681520"/>
            <a:ext cx="58409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4535225" y="2681520"/>
            <a:ext cx="58409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7072685" y="2681520"/>
            <a:ext cx="58409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9610145" y="2681520"/>
            <a:ext cx="58409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群組 37"/>
          <p:cNvGrpSpPr/>
          <p:nvPr/>
        </p:nvGrpSpPr>
        <p:grpSpPr>
          <a:xfrm>
            <a:off x="1912712" y="1472798"/>
            <a:ext cx="750692" cy="504658"/>
            <a:chOff x="-5258596" y="-991822"/>
            <a:chExt cx="2982762" cy="2005181"/>
          </a:xfrm>
          <a:solidFill>
            <a:schemeClr val="accent1"/>
          </a:solidFill>
        </p:grpSpPr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460989" y="1420338"/>
            <a:ext cx="952170" cy="664564"/>
            <a:chOff x="-9924000" y="-3179177"/>
            <a:chExt cx="3133987" cy="2187355"/>
          </a:xfrm>
          <a:solidFill>
            <a:schemeClr val="accent2"/>
          </a:solidFill>
        </p:grpSpPr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7143239" y="1369408"/>
            <a:ext cx="527524" cy="812746"/>
            <a:chOff x="-4851368" y="3532928"/>
            <a:chExt cx="2107580" cy="3247101"/>
          </a:xfrm>
          <a:solidFill>
            <a:schemeClr val="accent3"/>
          </a:solidFill>
        </p:grpSpPr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9588752" y="1358498"/>
            <a:ext cx="732538" cy="834566"/>
            <a:chOff x="-10119874" y="681416"/>
            <a:chExt cx="2855354" cy="3253050"/>
          </a:xfrm>
          <a:solidFill>
            <a:schemeClr val="accent4"/>
          </a:solidFill>
        </p:grpSpPr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03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8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7580" y="909000"/>
            <a:ext cx="2340000" cy="4860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7296" y="2121351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59068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29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85546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49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99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71905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9" name="直線接點 58"/>
          <p:cNvCxnSpPr/>
          <p:nvPr/>
        </p:nvCxnSpPr>
        <p:spPr>
          <a:xfrm>
            <a:off x="1922982" y="2681520"/>
            <a:ext cx="58409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4535225" y="2681520"/>
            <a:ext cx="58409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7072685" y="2681520"/>
            <a:ext cx="58409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9610145" y="2681520"/>
            <a:ext cx="58409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群組 37"/>
          <p:cNvGrpSpPr/>
          <p:nvPr/>
        </p:nvGrpSpPr>
        <p:grpSpPr>
          <a:xfrm>
            <a:off x="1912712" y="1472798"/>
            <a:ext cx="750692" cy="504658"/>
            <a:chOff x="-5258596" y="-991822"/>
            <a:chExt cx="2982762" cy="2005181"/>
          </a:xfrm>
          <a:solidFill>
            <a:schemeClr val="bg1">
              <a:lumMod val="50000"/>
            </a:schemeClr>
          </a:solidFill>
        </p:grpSpPr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460989" y="1420338"/>
            <a:ext cx="952170" cy="664564"/>
            <a:chOff x="-9924000" y="-3179177"/>
            <a:chExt cx="3133987" cy="2187355"/>
          </a:xfrm>
          <a:solidFill>
            <a:schemeClr val="bg1">
              <a:lumMod val="50000"/>
            </a:schemeClr>
          </a:solidFill>
        </p:grpSpPr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7143239" y="1369408"/>
            <a:ext cx="527524" cy="812746"/>
            <a:chOff x="-4851368" y="3532928"/>
            <a:chExt cx="2107580" cy="3247101"/>
          </a:xfrm>
          <a:solidFill>
            <a:schemeClr val="accent1"/>
          </a:solidFill>
        </p:grpSpPr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9588752" y="1358498"/>
            <a:ext cx="732538" cy="834566"/>
            <a:chOff x="-10119874" y="681416"/>
            <a:chExt cx="2855354" cy="3253050"/>
          </a:xfrm>
          <a:solidFill>
            <a:schemeClr val="bg1">
              <a:lumMod val="50000"/>
            </a:schemeClr>
          </a:solidFill>
        </p:grpSpPr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" name="對角線條紋 1"/>
          <p:cNvSpPr/>
          <p:nvPr/>
        </p:nvSpPr>
        <p:spPr>
          <a:xfrm rot="5400000">
            <a:off x="7649820" y="883726"/>
            <a:ext cx="862486" cy="913034"/>
          </a:xfrm>
          <a:prstGeom prst="diagStrip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39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74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810" y="1568063"/>
            <a:ext cx="2340000" cy="11728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6981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/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74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7270" y="1568063"/>
            <a:ext cx="2340000" cy="11728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73145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/>
              <a:t>Plus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740903"/>
            <a:ext cx="2340000" cy="302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2190" y="1568063"/>
            <a:ext cx="2340000" cy="11728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48065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648140"/>
            <a:ext cx="2340000" cy="3330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4730" y="1358016"/>
            <a:ext cx="2340000" cy="1290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25005" y="1358017"/>
            <a:ext cx="1883190" cy="601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1905890"/>
            <a:ext cx="2048047" cy="5533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2961442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538518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115593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692668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26200" y="5269744"/>
            <a:ext cx="1677060" cy="39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8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810" y="1629000"/>
            <a:ext cx="2340000" cy="1291902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68790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7270" y="1629000"/>
            <a:ext cx="2340000" cy="1291902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68790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4730" y="1629000"/>
            <a:ext cx="2340000" cy="1291902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687904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2190" y="1629000"/>
            <a:ext cx="2340000" cy="129190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68790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>
                <a:solidFill>
                  <a:schemeClr val="bg1"/>
                </a:solidFill>
              </a:rPr>
              <a:t>Pro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78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810" y="1629000"/>
            <a:ext cx="2340000" cy="12919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68790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7270" y="1629000"/>
            <a:ext cx="2340000" cy="12919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68790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4730" y="1629000"/>
            <a:ext cx="2340000" cy="1291902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687904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920903"/>
            <a:ext cx="2340000" cy="30280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2190" y="1629000"/>
            <a:ext cx="2340000" cy="12919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68790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/>
              <a:t>Pro</a:t>
            </a:r>
            <a:endParaRPr lang="en-US" sz="28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28222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32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1119810" y="3638863"/>
            <a:ext cx="2324464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 User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119810" y="4688091"/>
            <a:ext cx="2324464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657270" y="3638863"/>
            <a:ext cx="2324462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657270" y="4688091"/>
            <a:ext cx="2308923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194730" y="3638863"/>
            <a:ext cx="2340000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194730" y="4688091"/>
            <a:ext cx="2340000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732190" y="3638863"/>
            <a:ext cx="2340000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732190" y="4688091"/>
            <a:ext cx="2340000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46" name="矩形 45"/>
          <p:cNvSpPr/>
          <p:nvPr/>
        </p:nvSpPr>
        <p:spPr>
          <a:xfrm>
            <a:off x="1119810" y="1648507"/>
            <a:ext cx="2340000" cy="576104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57270" y="1648507"/>
            <a:ext cx="2340000" cy="576104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194730" y="1648507"/>
            <a:ext cx="2340000" cy="576104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732190" y="1648507"/>
            <a:ext cx="2340000" cy="576104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9810" y="2224611"/>
            <a:ext cx="2340000" cy="37243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224611"/>
            <a:ext cx="2340000" cy="37243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224611"/>
            <a:ext cx="2340000" cy="37243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711278"/>
            <a:ext cx="1883190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224611"/>
            <a:ext cx="2340000" cy="37243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>
                <a:solidFill>
                  <a:schemeClr val="bg1"/>
                </a:solidFill>
              </a:rPr>
              <a:t>Pro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46972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46972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46972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46972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18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1119810" y="3646799"/>
            <a:ext cx="2324464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358775" indent="-176213"/>
            <a:r>
              <a:rPr lang="en-US" dirty="0"/>
              <a:t>1 User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119810" y="4696027"/>
            <a:ext cx="2324464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657270" y="3646799"/>
            <a:ext cx="2324462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657270" y="4696027"/>
            <a:ext cx="2308923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194730" y="3646799"/>
            <a:ext cx="2340000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194730" y="4696027"/>
            <a:ext cx="2340000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732190" y="3646799"/>
            <a:ext cx="2340000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732190" y="4696027"/>
            <a:ext cx="2340000" cy="527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358775" indent="-176213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46" name="矩形 45"/>
          <p:cNvSpPr/>
          <p:nvPr/>
        </p:nvSpPr>
        <p:spPr>
          <a:xfrm>
            <a:off x="1119810" y="1648507"/>
            <a:ext cx="2340000" cy="57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57270" y="1648507"/>
            <a:ext cx="2340000" cy="57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194730" y="1648507"/>
            <a:ext cx="2340000" cy="576104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732190" y="1648507"/>
            <a:ext cx="2340000" cy="57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9810" y="2224611"/>
            <a:ext cx="2340000" cy="37243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224611"/>
            <a:ext cx="2340000" cy="37243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224611"/>
            <a:ext cx="2340000" cy="37243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711278"/>
            <a:ext cx="1883190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224611"/>
            <a:ext cx="2340000" cy="37243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>
                <a:solidFill>
                  <a:schemeClr val="bg1"/>
                </a:solidFill>
              </a:rPr>
              <a:t>Pro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46972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46972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46972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46972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6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732190" y="2225970"/>
            <a:ext cx="2340000" cy="37230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19810" y="909001"/>
            <a:ext cx="2340000" cy="1315610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57270" y="909001"/>
            <a:ext cx="2340000" cy="1315610"/>
          </a:xfrm>
          <a:prstGeom prst="rect">
            <a:avLst/>
          </a:prstGeom>
          <a:solidFill>
            <a:srgbClr val="DFAD0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194730" y="909001"/>
            <a:ext cx="2340000" cy="1315610"/>
          </a:xfrm>
          <a:prstGeom prst="rect">
            <a:avLst/>
          </a:prstGeom>
          <a:solidFill>
            <a:srgbClr val="EE1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732190" y="909001"/>
            <a:ext cx="2340000" cy="1315610"/>
          </a:xfrm>
          <a:prstGeom prst="rect">
            <a:avLst/>
          </a:prstGeom>
          <a:solidFill>
            <a:srgbClr val="59A7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810" y="2225970"/>
            <a:ext cx="2340000" cy="37230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0" name="矩形 9"/>
          <p:cNvSpPr/>
          <p:nvPr/>
        </p:nvSpPr>
        <p:spPr>
          <a:xfrm>
            <a:off x="3657270" y="2225970"/>
            <a:ext cx="2340000" cy="37230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4" name="矩形 13"/>
          <p:cNvSpPr/>
          <p:nvPr/>
        </p:nvSpPr>
        <p:spPr>
          <a:xfrm>
            <a:off x="6194730" y="2225970"/>
            <a:ext cx="2340000" cy="372303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748064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</a:rPr>
              <a:t>Pro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345977"/>
            <a:ext cx="2048047" cy="7364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345977"/>
            <a:ext cx="2048047" cy="7364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345977"/>
            <a:ext cx="2048047" cy="7364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345977"/>
            <a:ext cx="2048047" cy="7364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solidFill>
            <a:srgbClr val="DFAD0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304179"/>
            <a:ext cx="2029243" cy="360000"/>
          </a:xfrm>
          <a:prstGeom prst="rect">
            <a:avLst/>
          </a:prstGeom>
          <a:solidFill>
            <a:srgbClr val="EE1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solidFill>
            <a:srgbClr val="59A7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1912712" y="1214730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460989" y="116227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7143239" y="1111340"/>
            <a:ext cx="527524" cy="812746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9588752" y="110043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3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6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732190" y="2225970"/>
            <a:ext cx="2340000" cy="3723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19810" y="909001"/>
            <a:ext cx="2340000" cy="13156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57270" y="909001"/>
            <a:ext cx="2340000" cy="13156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732190" y="909001"/>
            <a:ext cx="2340000" cy="13156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810" y="2225970"/>
            <a:ext cx="2340000" cy="3723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0" name="矩形 9"/>
          <p:cNvSpPr/>
          <p:nvPr/>
        </p:nvSpPr>
        <p:spPr>
          <a:xfrm>
            <a:off x="3657270" y="2225970"/>
            <a:ext cx="2340000" cy="3723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74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</a:rPr>
              <a:t>Pro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382073"/>
            <a:ext cx="2048047" cy="7364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382073"/>
            <a:ext cx="2048047" cy="7364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382073"/>
            <a:ext cx="2048047" cy="7364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7956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48" name="矩形 47"/>
          <p:cNvSpPr/>
          <p:nvPr/>
        </p:nvSpPr>
        <p:spPr>
          <a:xfrm>
            <a:off x="6194730" y="657001"/>
            <a:ext cx="2340000" cy="1447171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4730" y="2105667"/>
            <a:ext cx="2340000" cy="4095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579970"/>
            <a:ext cx="1883190" cy="601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197969"/>
            <a:ext cx="2048047" cy="8101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183395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760471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337546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914621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491697"/>
            <a:ext cx="2029243" cy="396000"/>
          </a:xfrm>
          <a:prstGeom prst="rect">
            <a:avLst/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73033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7956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1912712" y="1214730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460989" y="116227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7089683" y="778839"/>
            <a:ext cx="634636" cy="977772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9588752" y="110043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3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07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1318980" y="3670757"/>
            <a:ext cx="1746405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19985"/>
            <a:ext cx="1746405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100 Pages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670757"/>
            <a:ext cx="1746403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19985"/>
            <a:ext cx="1734728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670757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719985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670757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19985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4" name="矩形 3"/>
          <p:cNvSpPr/>
          <p:nvPr/>
        </p:nvSpPr>
        <p:spPr>
          <a:xfrm>
            <a:off x="1119810" y="2897404"/>
            <a:ext cx="2340000" cy="23256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2897404"/>
            <a:ext cx="2340000" cy="23256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0" y="2897404"/>
            <a:ext cx="2340000" cy="23256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2897404"/>
            <a:ext cx="2340000" cy="23256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119810" y="5223103"/>
            <a:ext cx="2340000" cy="52215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657269" y="5223103"/>
            <a:ext cx="2340000" cy="52215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194730" y="5223103"/>
            <a:ext cx="2340000" cy="522152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732190" y="5223103"/>
            <a:ext cx="2340000" cy="522152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3" name="手繪多邊形 52"/>
          <p:cNvSpPr/>
          <p:nvPr/>
        </p:nvSpPr>
        <p:spPr>
          <a:xfrm>
            <a:off x="1119810" y="1648507"/>
            <a:ext cx="2340000" cy="1756430"/>
          </a:xfrm>
          <a:custGeom>
            <a:avLst/>
            <a:gdLst>
              <a:gd name="connsiteX0" fmla="*/ 0 w 2340000"/>
              <a:gd name="connsiteY0" fmla="*/ 0 h 1506873"/>
              <a:gd name="connsiteX1" fmla="*/ 2340000 w 2340000"/>
              <a:gd name="connsiteY1" fmla="*/ 0 h 1506873"/>
              <a:gd name="connsiteX2" fmla="*/ 2340000 w 2340000"/>
              <a:gd name="connsiteY2" fmla="*/ 1506873 h 1506873"/>
              <a:gd name="connsiteX3" fmla="*/ 0 w 2340000"/>
              <a:gd name="connsiteY3" fmla="*/ 1102622 h 1506873"/>
              <a:gd name="connsiteX4" fmla="*/ 0 w 2340000"/>
              <a:gd name="connsiteY4" fmla="*/ 0 h 15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506873">
                <a:moveTo>
                  <a:pt x="0" y="0"/>
                </a:moveTo>
                <a:lnTo>
                  <a:pt x="2340000" y="0"/>
                </a:lnTo>
                <a:lnTo>
                  <a:pt x="2340000" y="1506873"/>
                </a:lnTo>
                <a:lnTo>
                  <a:pt x="0" y="11026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手繪多邊形 55"/>
          <p:cNvSpPr/>
          <p:nvPr/>
        </p:nvSpPr>
        <p:spPr>
          <a:xfrm>
            <a:off x="3657269" y="1648507"/>
            <a:ext cx="2340000" cy="1756430"/>
          </a:xfrm>
          <a:custGeom>
            <a:avLst/>
            <a:gdLst>
              <a:gd name="connsiteX0" fmla="*/ 0 w 2340000"/>
              <a:gd name="connsiteY0" fmla="*/ 0 h 1506873"/>
              <a:gd name="connsiteX1" fmla="*/ 2340000 w 2340000"/>
              <a:gd name="connsiteY1" fmla="*/ 0 h 1506873"/>
              <a:gd name="connsiteX2" fmla="*/ 2340000 w 2340000"/>
              <a:gd name="connsiteY2" fmla="*/ 1506873 h 1506873"/>
              <a:gd name="connsiteX3" fmla="*/ 0 w 2340000"/>
              <a:gd name="connsiteY3" fmla="*/ 1102622 h 1506873"/>
              <a:gd name="connsiteX4" fmla="*/ 0 w 2340000"/>
              <a:gd name="connsiteY4" fmla="*/ 0 h 15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506873">
                <a:moveTo>
                  <a:pt x="0" y="0"/>
                </a:moveTo>
                <a:lnTo>
                  <a:pt x="2340000" y="0"/>
                </a:lnTo>
                <a:lnTo>
                  <a:pt x="2340000" y="1506873"/>
                </a:lnTo>
                <a:lnTo>
                  <a:pt x="0" y="11026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6185925" y="1648507"/>
            <a:ext cx="2348805" cy="1756430"/>
          </a:xfrm>
          <a:custGeom>
            <a:avLst/>
            <a:gdLst>
              <a:gd name="connsiteX0" fmla="*/ 0 w 2340000"/>
              <a:gd name="connsiteY0" fmla="*/ 0 h 1506873"/>
              <a:gd name="connsiteX1" fmla="*/ 2340000 w 2340000"/>
              <a:gd name="connsiteY1" fmla="*/ 0 h 1506873"/>
              <a:gd name="connsiteX2" fmla="*/ 2340000 w 2340000"/>
              <a:gd name="connsiteY2" fmla="*/ 1506873 h 1506873"/>
              <a:gd name="connsiteX3" fmla="*/ 0 w 2340000"/>
              <a:gd name="connsiteY3" fmla="*/ 1102622 h 1506873"/>
              <a:gd name="connsiteX4" fmla="*/ 0 w 2340000"/>
              <a:gd name="connsiteY4" fmla="*/ 0 h 15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506873">
                <a:moveTo>
                  <a:pt x="0" y="0"/>
                </a:moveTo>
                <a:lnTo>
                  <a:pt x="2340000" y="0"/>
                </a:lnTo>
                <a:lnTo>
                  <a:pt x="2340000" y="1506873"/>
                </a:lnTo>
                <a:lnTo>
                  <a:pt x="0" y="11026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手繪多邊形 57"/>
          <p:cNvSpPr/>
          <p:nvPr/>
        </p:nvSpPr>
        <p:spPr>
          <a:xfrm>
            <a:off x="8732190" y="1648507"/>
            <a:ext cx="2340000" cy="1756430"/>
          </a:xfrm>
          <a:custGeom>
            <a:avLst/>
            <a:gdLst>
              <a:gd name="connsiteX0" fmla="*/ 0 w 2340000"/>
              <a:gd name="connsiteY0" fmla="*/ 0 h 1506873"/>
              <a:gd name="connsiteX1" fmla="*/ 2340000 w 2340000"/>
              <a:gd name="connsiteY1" fmla="*/ 0 h 1506873"/>
              <a:gd name="connsiteX2" fmla="*/ 2340000 w 2340000"/>
              <a:gd name="connsiteY2" fmla="*/ 1506873 h 1506873"/>
              <a:gd name="connsiteX3" fmla="*/ 0 w 2340000"/>
              <a:gd name="connsiteY3" fmla="*/ 1102622 h 1506873"/>
              <a:gd name="connsiteX4" fmla="*/ 0 w 2340000"/>
              <a:gd name="connsiteY4" fmla="*/ 0 h 15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506873">
                <a:moveTo>
                  <a:pt x="0" y="0"/>
                </a:moveTo>
                <a:lnTo>
                  <a:pt x="2340000" y="0"/>
                </a:lnTo>
                <a:lnTo>
                  <a:pt x="2340000" y="1506873"/>
                </a:lnTo>
                <a:lnTo>
                  <a:pt x="0" y="11026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711278"/>
            <a:ext cx="1883190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>
                <a:solidFill>
                  <a:schemeClr val="bg1"/>
                </a:solidFill>
              </a:rPr>
              <a:t>Pro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31330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31330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31330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31330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77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1318980" y="3670757"/>
            <a:ext cx="1746405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19985"/>
            <a:ext cx="1746405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670757"/>
            <a:ext cx="1746403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19985"/>
            <a:ext cx="1734728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670757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719985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670757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19985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" name="矩形 3"/>
          <p:cNvSpPr/>
          <p:nvPr/>
        </p:nvSpPr>
        <p:spPr>
          <a:xfrm>
            <a:off x="1119810" y="2897404"/>
            <a:ext cx="2340000" cy="23256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2897404"/>
            <a:ext cx="2340000" cy="23256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0" y="2897404"/>
            <a:ext cx="2340000" cy="23256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2897404"/>
            <a:ext cx="2340000" cy="23256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119810" y="5223103"/>
            <a:ext cx="2340000" cy="5221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657269" y="5223103"/>
            <a:ext cx="2340000" cy="5221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194730" y="5223103"/>
            <a:ext cx="2340000" cy="522152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732190" y="5223103"/>
            <a:ext cx="2340000" cy="5221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53" name="手繪多邊形 52"/>
          <p:cNvSpPr/>
          <p:nvPr/>
        </p:nvSpPr>
        <p:spPr>
          <a:xfrm>
            <a:off x="1119810" y="1648507"/>
            <a:ext cx="2340000" cy="1756430"/>
          </a:xfrm>
          <a:custGeom>
            <a:avLst/>
            <a:gdLst>
              <a:gd name="connsiteX0" fmla="*/ 0 w 2340000"/>
              <a:gd name="connsiteY0" fmla="*/ 0 h 1506873"/>
              <a:gd name="connsiteX1" fmla="*/ 2340000 w 2340000"/>
              <a:gd name="connsiteY1" fmla="*/ 0 h 1506873"/>
              <a:gd name="connsiteX2" fmla="*/ 2340000 w 2340000"/>
              <a:gd name="connsiteY2" fmla="*/ 1506873 h 1506873"/>
              <a:gd name="connsiteX3" fmla="*/ 0 w 2340000"/>
              <a:gd name="connsiteY3" fmla="*/ 1102622 h 1506873"/>
              <a:gd name="connsiteX4" fmla="*/ 0 w 2340000"/>
              <a:gd name="connsiteY4" fmla="*/ 0 h 15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506873">
                <a:moveTo>
                  <a:pt x="0" y="0"/>
                </a:moveTo>
                <a:lnTo>
                  <a:pt x="2340000" y="0"/>
                </a:lnTo>
                <a:lnTo>
                  <a:pt x="2340000" y="1506873"/>
                </a:lnTo>
                <a:lnTo>
                  <a:pt x="0" y="11026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手繪多邊形 55"/>
          <p:cNvSpPr/>
          <p:nvPr/>
        </p:nvSpPr>
        <p:spPr>
          <a:xfrm>
            <a:off x="3657269" y="1648507"/>
            <a:ext cx="2340000" cy="1756430"/>
          </a:xfrm>
          <a:custGeom>
            <a:avLst/>
            <a:gdLst>
              <a:gd name="connsiteX0" fmla="*/ 0 w 2340000"/>
              <a:gd name="connsiteY0" fmla="*/ 0 h 1506873"/>
              <a:gd name="connsiteX1" fmla="*/ 2340000 w 2340000"/>
              <a:gd name="connsiteY1" fmla="*/ 0 h 1506873"/>
              <a:gd name="connsiteX2" fmla="*/ 2340000 w 2340000"/>
              <a:gd name="connsiteY2" fmla="*/ 1506873 h 1506873"/>
              <a:gd name="connsiteX3" fmla="*/ 0 w 2340000"/>
              <a:gd name="connsiteY3" fmla="*/ 1102622 h 1506873"/>
              <a:gd name="connsiteX4" fmla="*/ 0 w 2340000"/>
              <a:gd name="connsiteY4" fmla="*/ 0 h 15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506873">
                <a:moveTo>
                  <a:pt x="0" y="0"/>
                </a:moveTo>
                <a:lnTo>
                  <a:pt x="2340000" y="0"/>
                </a:lnTo>
                <a:lnTo>
                  <a:pt x="2340000" y="1506873"/>
                </a:lnTo>
                <a:lnTo>
                  <a:pt x="0" y="11026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6185925" y="1648507"/>
            <a:ext cx="2348805" cy="1756430"/>
          </a:xfrm>
          <a:custGeom>
            <a:avLst/>
            <a:gdLst>
              <a:gd name="connsiteX0" fmla="*/ 0 w 2340000"/>
              <a:gd name="connsiteY0" fmla="*/ 0 h 1506873"/>
              <a:gd name="connsiteX1" fmla="*/ 2340000 w 2340000"/>
              <a:gd name="connsiteY1" fmla="*/ 0 h 1506873"/>
              <a:gd name="connsiteX2" fmla="*/ 2340000 w 2340000"/>
              <a:gd name="connsiteY2" fmla="*/ 1506873 h 1506873"/>
              <a:gd name="connsiteX3" fmla="*/ 0 w 2340000"/>
              <a:gd name="connsiteY3" fmla="*/ 1102622 h 1506873"/>
              <a:gd name="connsiteX4" fmla="*/ 0 w 2340000"/>
              <a:gd name="connsiteY4" fmla="*/ 0 h 15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506873">
                <a:moveTo>
                  <a:pt x="0" y="0"/>
                </a:moveTo>
                <a:lnTo>
                  <a:pt x="2340000" y="0"/>
                </a:lnTo>
                <a:lnTo>
                  <a:pt x="2340000" y="1506873"/>
                </a:lnTo>
                <a:lnTo>
                  <a:pt x="0" y="11026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手繪多邊形 57"/>
          <p:cNvSpPr/>
          <p:nvPr/>
        </p:nvSpPr>
        <p:spPr>
          <a:xfrm>
            <a:off x="8732190" y="1648507"/>
            <a:ext cx="2340000" cy="1756430"/>
          </a:xfrm>
          <a:custGeom>
            <a:avLst/>
            <a:gdLst>
              <a:gd name="connsiteX0" fmla="*/ 0 w 2340000"/>
              <a:gd name="connsiteY0" fmla="*/ 0 h 1506873"/>
              <a:gd name="connsiteX1" fmla="*/ 2340000 w 2340000"/>
              <a:gd name="connsiteY1" fmla="*/ 0 h 1506873"/>
              <a:gd name="connsiteX2" fmla="*/ 2340000 w 2340000"/>
              <a:gd name="connsiteY2" fmla="*/ 1506873 h 1506873"/>
              <a:gd name="connsiteX3" fmla="*/ 0 w 2340000"/>
              <a:gd name="connsiteY3" fmla="*/ 1102622 h 1506873"/>
              <a:gd name="connsiteX4" fmla="*/ 0 w 2340000"/>
              <a:gd name="connsiteY4" fmla="*/ 0 h 15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506873">
                <a:moveTo>
                  <a:pt x="0" y="0"/>
                </a:moveTo>
                <a:lnTo>
                  <a:pt x="2340000" y="0"/>
                </a:lnTo>
                <a:lnTo>
                  <a:pt x="2340000" y="1506873"/>
                </a:lnTo>
                <a:lnTo>
                  <a:pt x="0" y="11026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711278"/>
            <a:ext cx="1883190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711278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/>
              <a:t>Pro</a:t>
            </a:r>
            <a:endParaRPr lang="en-US" sz="28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31330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31330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31330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313306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45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替代程序 3"/>
          <p:cNvSpPr/>
          <p:nvPr/>
        </p:nvSpPr>
        <p:spPr>
          <a:xfrm>
            <a:off x="1119810" y="1269000"/>
            <a:ext cx="2340000" cy="468000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流程圖: 替代程序 7"/>
          <p:cNvSpPr/>
          <p:nvPr/>
        </p:nvSpPr>
        <p:spPr>
          <a:xfrm>
            <a:off x="3657270" y="1269001"/>
            <a:ext cx="2340000" cy="468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流程圖: 替代程序 11"/>
          <p:cNvSpPr/>
          <p:nvPr/>
        </p:nvSpPr>
        <p:spPr>
          <a:xfrm>
            <a:off x="6194730" y="1269001"/>
            <a:ext cx="2340000" cy="468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流程圖: 替代程序 15"/>
          <p:cNvSpPr/>
          <p:nvPr/>
        </p:nvSpPr>
        <p:spPr>
          <a:xfrm>
            <a:off x="8732190" y="1269001"/>
            <a:ext cx="2340000" cy="468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50160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99313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50160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99313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5016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99313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5016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99313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269000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269000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269000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269000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/>
              <a:t>Pro</a:t>
            </a:r>
            <a:endParaRPr lang="en-US" sz="28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" name="橢圓 1"/>
          <p:cNvSpPr/>
          <p:nvPr/>
        </p:nvSpPr>
        <p:spPr>
          <a:xfrm>
            <a:off x="1809435" y="1822136"/>
            <a:ext cx="943137" cy="9431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1963227" y="2051251"/>
            <a:ext cx="635552" cy="427254"/>
            <a:chOff x="-5258596" y="-991822"/>
            <a:chExt cx="2982762" cy="2005181"/>
          </a:xfrm>
          <a:solidFill>
            <a:schemeClr val="accent1"/>
          </a:solidFill>
        </p:grpSpPr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8" name="橢圓 47"/>
          <p:cNvSpPr/>
          <p:nvPr/>
        </p:nvSpPr>
        <p:spPr>
          <a:xfrm>
            <a:off x="4360249" y="1822136"/>
            <a:ext cx="943137" cy="9431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6901965" y="1822136"/>
            <a:ext cx="943137" cy="9431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9430621" y="1822136"/>
            <a:ext cx="943137" cy="9431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4439904" y="1987897"/>
            <a:ext cx="720172" cy="502642"/>
            <a:chOff x="-9924000" y="-3179177"/>
            <a:chExt cx="3133987" cy="2187355"/>
          </a:xfrm>
          <a:solidFill>
            <a:schemeClr val="accent2"/>
          </a:solidFill>
        </p:grpSpPr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7173010" y="1901874"/>
            <a:ext cx="467982" cy="721010"/>
            <a:chOff x="-4851368" y="3532928"/>
            <a:chExt cx="2107580" cy="3247101"/>
          </a:xfrm>
          <a:solidFill>
            <a:schemeClr val="accent3"/>
          </a:solidFill>
        </p:grpSpPr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9588990" y="1937970"/>
            <a:ext cx="611742" cy="696946"/>
            <a:chOff x="-10119874" y="681416"/>
            <a:chExt cx="2855354" cy="3253050"/>
          </a:xfrm>
          <a:solidFill>
            <a:schemeClr val="accent4"/>
          </a:solidFill>
        </p:grpSpPr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11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替代程序 3"/>
          <p:cNvSpPr/>
          <p:nvPr/>
        </p:nvSpPr>
        <p:spPr>
          <a:xfrm>
            <a:off x="1119810" y="1269000"/>
            <a:ext cx="2340000" cy="468000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流程圖: 替代程序 7"/>
          <p:cNvSpPr/>
          <p:nvPr/>
        </p:nvSpPr>
        <p:spPr>
          <a:xfrm>
            <a:off x="3657270" y="1269001"/>
            <a:ext cx="2340000" cy="468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流程圖: 替代程序 11"/>
          <p:cNvSpPr/>
          <p:nvPr/>
        </p:nvSpPr>
        <p:spPr>
          <a:xfrm>
            <a:off x="6194730" y="1269001"/>
            <a:ext cx="2340000" cy="468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流程圖: 替代程序 15"/>
          <p:cNvSpPr/>
          <p:nvPr/>
        </p:nvSpPr>
        <p:spPr>
          <a:xfrm>
            <a:off x="8732190" y="1269001"/>
            <a:ext cx="2340000" cy="468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50160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99313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50160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99313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5016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99313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51855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4010079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5016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99313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484658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269000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269000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269000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269000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/>
              <a:t>Pro</a:t>
            </a:r>
            <a:endParaRPr lang="en-US" sz="28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49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66775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" name="橢圓 1"/>
          <p:cNvSpPr/>
          <p:nvPr/>
        </p:nvSpPr>
        <p:spPr>
          <a:xfrm>
            <a:off x="1809435" y="1822136"/>
            <a:ext cx="943137" cy="9431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1963227" y="2051251"/>
            <a:ext cx="635552" cy="427254"/>
            <a:chOff x="-5258596" y="-991822"/>
            <a:chExt cx="2982762" cy="2005181"/>
          </a:xfrm>
          <a:solidFill>
            <a:schemeClr val="bg1">
              <a:lumMod val="50000"/>
            </a:schemeClr>
          </a:solidFill>
        </p:grpSpPr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8" name="橢圓 47"/>
          <p:cNvSpPr/>
          <p:nvPr/>
        </p:nvSpPr>
        <p:spPr>
          <a:xfrm>
            <a:off x="4360249" y="1822136"/>
            <a:ext cx="943137" cy="9431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6901965" y="1822136"/>
            <a:ext cx="943137" cy="9431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9430621" y="1822136"/>
            <a:ext cx="943137" cy="9431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4439904" y="1987897"/>
            <a:ext cx="720172" cy="502642"/>
            <a:chOff x="-9924000" y="-3179177"/>
            <a:chExt cx="3133987" cy="2187355"/>
          </a:xfrm>
          <a:solidFill>
            <a:schemeClr val="bg1">
              <a:lumMod val="50000"/>
            </a:schemeClr>
          </a:solidFill>
        </p:grpSpPr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7173010" y="1901874"/>
            <a:ext cx="467982" cy="721010"/>
            <a:chOff x="-4851368" y="3532928"/>
            <a:chExt cx="2107580" cy="3247101"/>
          </a:xfrm>
          <a:solidFill>
            <a:schemeClr val="accent1"/>
          </a:solidFill>
        </p:grpSpPr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9588990" y="1937970"/>
            <a:ext cx="611742" cy="696946"/>
            <a:chOff x="-10119874" y="681416"/>
            <a:chExt cx="2855354" cy="3253050"/>
          </a:xfrm>
          <a:solidFill>
            <a:schemeClr val="bg1">
              <a:lumMod val="50000"/>
            </a:schemeClr>
          </a:solidFill>
        </p:grpSpPr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18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手繪多邊形 90"/>
          <p:cNvSpPr/>
          <p:nvPr/>
        </p:nvSpPr>
        <p:spPr>
          <a:xfrm>
            <a:off x="3588864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手繪多邊形 91"/>
          <p:cNvSpPr/>
          <p:nvPr/>
        </p:nvSpPr>
        <p:spPr>
          <a:xfrm>
            <a:off x="3588864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34841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1267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1267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1267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1267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500 Pages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4191267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3" name="矩形 92"/>
          <p:cNvSpPr/>
          <p:nvPr/>
        </p:nvSpPr>
        <p:spPr>
          <a:xfrm>
            <a:off x="3588864" y="5484178"/>
            <a:ext cx="2340000" cy="2848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" name="手繪多邊形 94"/>
          <p:cNvSpPr/>
          <p:nvPr/>
        </p:nvSpPr>
        <p:spPr>
          <a:xfrm>
            <a:off x="6132701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6" name="手繪多邊形 95"/>
          <p:cNvSpPr/>
          <p:nvPr/>
        </p:nvSpPr>
        <p:spPr>
          <a:xfrm>
            <a:off x="6132701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78678" y="237186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5104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5104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735104" y="410514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735104" y="452893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735104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7" name="矩形 96"/>
          <p:cNvSpPr/>
          <p:nvPr/>
        </p:nvSpPr>
        <p:spPr>
          <a:xfrm>
            <a:off x="6132701" y="5484178"/>
            <a:ext cx="2340000" cy="2848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9" name="手繪多邊形 98"/>
          <p:cNvSpPr/>
          <p:nvPr/>
        </p:nvSpPr>
        <p:spPr>
          <a:xfrm>
            <a:off x="8676537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0" name="手繪多邊形 99"/>
          <p:cNvSpPr/>
          <p:nvPr/>
        </p:nvSpPr>
        <p:spPr>
          <a:xfrm>
            <a:off x="8676537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22514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8940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8940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78940" y="410514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78940" y="452893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5000 Pages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278940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101" name="矩形 100"/>
          <p:cNvSpPr/>
          <p:nvPr/>
        </p:nvSpPr>
        <p:spPr>
          <a:xfrm>
            <a:off x="8676537" y="5484178"/>
            <a:ext cx="2340000" cy="2848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手繪多邊形 89"/>
          <p:cNvSpPr/>
          <p:nvPr/>
        </p:nvSpPr>
        <p:spPr>
          <a:xfrm>
            <a:off x="1045026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手繪多邊形 88"/>
          <p:cNvSpPr/>
          <p:nvPr/>
        </p:nvSpPr>
        <p:spPr>
          <a:xfrm>
            <a:off x="1045026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45026" y="5484178"/>
            <a:ext cx="2340000" cy="2848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91003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47429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47429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47429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47429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647429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48" name="手繪多邊形 47"/>
          <p:cNvSpPr/>
          <p:nvPr/>
        </p:nvSpPr>
        <p:spPr>
          <a:xfrm>
            <a:off x="1045027" y="1269001"/>
            <a:ext cx="2340000" cy="971279"/>
          </a:xfrm>
          <a:custGeom>
            <a:avLst/>
            <a:gdLst>
              <a:gd name="connsiteX0" fmla="*/ 0 w 2340000"/>
              <a:gd name="connsiteY0" fmla="*/ 0 h 971279"/>
              <a:gd name="connsiteX1" fmla="*/ 2340000 w 2340000"/>
              <a:gd name="connsiteY1" fmla="*/ 0 h 971279"/>
              <a:gd name="connsiteX2" fmla="*/ 2340000 w 2340000"/>
              <a:gd name="connsiteY2" fmla="*/ 745071 h 971279"/>
              <a:gd name="connsiteX3" fmla="*/ 537638 w 2340000"/>
              <a:gd name="connsiteY3" fmla="*/ 745071 h 971279"/>
              <a:gd name="connsiteX4" fmla="*/ 680903 w 2340000"/>
              <a:gd name="connsiteY4" fmla="*/ 971279 h 971279"/>
              <a:gd name="connsiteX5" fmla="*/ 345780 w 2340000"/>
              <a:gd name="connsiteY5" fmla="*/ 745071 h 971279"/>
              <a:gd name="connsiteX6" fmla="*/ 0 w 2340000"/>
              <a:gd name="connsiteY6" fmla="*/ 745071 h 97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971279">
                <a:moveTo>
                  <a:pt x="0" y="0"/>
                </a:moveTo>
                <a:lnTo>
                  <a:pt x="2340000" y="0"/>
                </a:lnTo>
                <a:lnTo>
                  <a:pt x="2340000" y="745071"/>
                </a:lnTo>
                <a:lnTo>
                  <a:pt x="537638" y="745071"/>
                </a:lnTo>
                <a:lnTo>
                  <a:pt x="680903" y="971279"/>
                </a:lnTo>
                <a:lnTo>
                  <a:pt x="345780" y="745071"/>
                </a:lnTo>
                <a:lnTo>
                  <a:pt x="0" y="7450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3588862" y="1269001"/>
            <a:ext cx="2340000" cy="971279"/>
          </a:xfrm>
          <a:custGeom>
            <a:avLst/>
            <a:gdLst>
              <a:gd name="connsiteX0" fmla="*/ 0 w 2340000"/>
              <a:gd name="connsiteY0" fmla="*/ 0 h 971279"/>
              <a:gd name="connsiteX1" fmla="*/ 2340000 w 2340000"/>
              <a:gd name="connsiteY1" fmla="*/ 0 h 971279"/>
              <a:gd name="connsiteX2" fmla="*/ 2340000 w 2340000"/>
              <a:gd name="connsiteY2" fmla="*/ 745071 h 971279"/>
              <a:gd name="connsiteX3" fmla="*/ 537638 w 2340000"/>
              <a:gd name="connsiteY3" fmla="*/ 745071 h 971279"/>
              <a:gd name="connsiteX4" fmla="*/ 680903 w 2340000"/>
              <a:gd name="connsiteY4" fmla="*/ 971279 h 971279"/>
              <a:gd name="connsiteX5" fmla="*/ 345780 w 2340000"/>
              <a:gd name="connsiteY5" fmla="*/ 745071 h 971279"/>
              <a:gd name="connsiteX6" fmla="*/ 0 w 2340000"/>
              <a:gd name="connsiteY6" fmla="*/ 745071 h 97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971279">
                <a:moveTo>
                  <a:pt x="0" y="0"/>
                </a:moveTo>
                <a:lnTo>
                  <a:pt x="2340000" y="0"/>
                </a:lnTo>
                <a:lnTo>
                  <a:pt x="2340000" y="745071"/>
                </a:lnTo>
                <a:lnTo>
                  <a:pt x="537638" y="745071"/>
                </a:lnTo>
                <a:lnTo>
                  <a:pt x="680903" y="971279"/>
                </a:lnTo>
                <a:lnTo>
                  <a:pt x="345780" y="745071"/>
                </a:lnTo>
                <a:lnTo>
                  <a:pt x="0" y="7450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手繪多邊形 49"/>
          <p:cNvSpPr/>
          <p:nvPr/>
        </p:nvSpPr>
        <p:spPr>
          <a:xfrm>
            <a:off x="6132701" y="1269001"/>
            <a:ext cx="2340000" cy="971279"/>
          </a:xfrm>
          <a:custGeom>
            <a:avLst/>
            <a:gdLst>
              <a:gd name="connsiteX0" fmla="*/ 0 w 2340000"/>
              <a:gd name="connsiteY0" fmla="*/ 0 h 971279"/>
              <a:gd name="connsiteX1" fmla="*/ 2340000 w 2340000"/>
              <a:gd name="connsiteY1" fmla="*/ 0 h 971279"/>
              <a:gd name="connsiteX2" fmla="*/ 2340000 w 2340000"/>
              <a:gd name="connsiteY2" fmla="*/ 745071 h 971279"/>
              <a:gd name="connsiteX3" fmla="*/ 537638 w 2340000"/>
              <a:gd name="connsiteY3" fmla="*/ 745071 h 971279"/>
              <a:gd name="connsiteX4" fmla="*/ 680903 w 2340000"/>
              <a:gd name="connsiteY4" fmla="*/ 971279 h 971279"/>
              <a:gd name="connsiteX5" fmla="*/ 345780 w 2340000"/>
              <a:gd name="connsiteY5" fmla="*/ 745071 h 971279"/>
              <a:gd name="connsiteX6" fmla="*/ 0 w 2340000"/>
              <a:gd name="connsiteY6" fmla="*/ 745071 h 97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971279">
                <a:moveTo>
                  <a:pt x="0" y="0"/>
                </a:moveTo>
                <a:lnTo>
                  <a:pt x="2340000" y="0"/>
                </a:lnTo>
                <a:lnTo>
                  <a:pt x="2340000" y="745071"/>
                </a:lnTo>
                <a:lnTo>
                  <a:pt x="537638" y="745071"/>
                </a:lnTo>
                <a:lnTo>
                  <a:pt x="680903" y="971279"/>
                </a:lnTo>
                <a:lnTo>
                  <a:pt x="345780" y="745071"/>
                </a:lnTo>
                <a:lnTo>
                  <a:pt x="0" y="7450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8676537" y="1269001"/>
            <a:ext cx="2340000" cy="971279"/>
          </a:xfrm>
          <a:custGeom>
            <a:avLst/>
            <a:gdLst>
              <a:gd name="connsiteX0" fmla="*/ 0 w 2340000"/>
              <a:gd name="connsiteY0" fmla="*/ 0 h 971279"/>
              <a:gd name="connsiteX1" fmla="*/ 2340000 w 2340000"/>
              <a:gd name="connsiteY1" fmla="*/ 0 h 971279"/>
              <a:gd name="connsiteX2" fmla="*/ 2340000 w 2340000"/>
              <a:gd name="connsiteY2" fmla="*/ 745071 h 971279"/>
              <a:gd name="connsiteX3" fmla="*/ 537638 w 2340000"/>
              <a:gd name="connsiteY3" fmla="*/ 745071 h 971279"/>
              <a:gd name="connsiteX4" fmla="*/ 680903 w 2340000"/>
              <a:gd name="connsiteY4" fmla="*/ 971279 h 971279"/>
              <a:gd name="connsiteX5" fmla="*/ 345780 w 2340000"/>
              <a:gd name="connsiteY5" fmla="*/ 745071 h 971279"/>
              <a:gd name="connsiteX6" fmla="*/ 0 w 2340000"/>
              <a:gd name="connsiteY6" fmla="*/ 745071 h 97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971279">
                <a:moveTo>
                  <a:pt x="0" y="0"/>
                </a:moveTo>
                <a:lnTo>
                  <a:pt x="2340000" y="0"/>
                </a:lnTo>
                <a:lnTo>
                  <a:pt x="2340000" y="745071"/>
                </a:lnTo>
                <a:lnTo>
                  <a:pt x="537638" y="745071"/>
                </a:lnTo>
                <a:lnTo>
                  <a:pt x="680903" y="971279"/>
                </a:lnTo>
                <a:lnTo>
                  <a:pt x="345780" y="745071"/>
                </a:lnTo>
                <a:lnTo>
                  <a:pt x="0" y="7450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02869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361106" y="1362324"/>
            <a:ext cx="1883190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990542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59031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</a:rPr>
              <a:t>Basic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1413337" y="3671823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 flipH="1">
            <a:off x="1406627" y="4198869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手繪多邊形 61"/>
          <p:cNvSpPr>
            <a:spLocks/>
          </p:cNvSpPr>
          <p:nvPr/>
        </p:nvSpPr>
        <p:spPr bwMode="auto">
          <a:xfrm>
            <a:off x="1423030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 flipH="1">
            <a:off x="1393140" y="5020342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64" name="手繪多邊形 63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 flipH="1">
            <a:off x="1403937" y="3295850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73" name="手繪多邊形 72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手繪多邊形 73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 74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981348" y="3671823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0" name="群組 79"/>
          <p:cNvGrpSpPr/>
          <p:nvPr/>
        </p:nvGrpSpPr>
        <p:grpSpPr>
          <a:xfrm flipH="1">
            <a:off x="3974638" y="4198869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3" name="手繪多邊形 82"/>
          <p:cNvSpPr>
            <a:spLocks/>
          </p:cNvSpPr>
          <p:nvPr/>
        </p:nvSpPr>
        <p:spPr bwMode="auto">
          <a:xfrm>
            <a:off x="3991041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 flipH="1">
            <a:off x="3961151" y="5020342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85" name="手繪多邊形 84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 flipH="1">
            <a:off x="3971948" y="3295850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106" name="手繪多邊形 105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手繪多邊形 106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手繪多邊形 107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6361106" y="3671823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2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3" name="群組 112"/>
          <p:cNvGrpSpPr/>
          <p:nvPr/>
        </p:nvGrpSpPr>
        <p:grpSpPr>
          <a:xfrm flipH="1">
            <a:off x="6354396" y="4198869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16" name="手繪多邊形 115"/>
          <p:cNvSpPr>
            <a:spLocks/>
          </p:cNvSpPr>
          <p:nvPr/>
        </p:nvSpPr>
        <p:spPr bwMode="auto">
          <a:xfrm>
            <a:off x="6370799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17" name="群組 116"/>
          <p:cNvGrpSpPr/>
          <p:nvPr/>
        </p:nvGrpSpPr>
        <p:grpSpPr>
          <a:xfrm flipH="1">
            <a:off x="6340909" y="5020342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118" name="手繪多邊形 117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9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1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2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3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4" name="群組 123"/>
          <p:cNvGrpSpPr/>
          <p:nvPr/>
        </p:nvGrpSpPr>
        <p:grpSpPr>
          <a:xfrm flipH="1">
            <a:off x="6351706" y="3295850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125" name="手繪多邊形 124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手繪多邊形 125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手繪多邊形 126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8882161" y="3671823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130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flipH="1">
            <a:off x="8875451" y="4198869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5" name="手繪多邊形 134"/>
          <p:cNvSpPr>
            <a:spLocks/>
          </p:cNvSpPr>
          <p:nvPr/>
        </p:nvSpPr>
        <p:spPr bwMode="auto">
          <a:xfrm>
            <a:off x="8891854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6" name="群組 135"/>
          <p:cNvGrpSpPr/>
          <p:nvPr/>
        </p:nvGrpSpPr>
        <p:grpSpPr>
          <a:xfrm flipH="1">
            <a:off x="8861964" y="5020342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137" name="手繪多邊形 136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0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1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2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3" name="群組 142"/>
          <p:cNvGrpSpPr/>
          <p:nvPr/>
        </p:nvGrpSpPr>
        <p:grpSpPr>
          <a:xfrm flipH="1">
            <a:off x="8872761" y="3295850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144" name="手繪多邊形 143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手繪多邊形 144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6" name="手繪多邊形 145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8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203477"/>
            <a:ext cx="2340000" cy="35655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119810" y="1315408"/>
            <a:ext cx="2340000" cy="662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6981" y="2270142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203477"/>
            <a:ext cx="2340000" cy="356552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657270" y="1315408"/>
            <a:ext cx="2340000" cy="6620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73145" y="2270142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203477"/>
            <a:ext cx="2340000" cy="356552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194730" y="1315408"/>
            <a:ext cx="2340000" cy="66203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25005" y="2270142"/>
            <a:ext cx="1883190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203477"/>
            <a:ext cx="2340000" cy="3565524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8732190" y="1315408"/>
            <a:ext cx="2340000" cy="66203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48065" y="2270142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</a:rPr>
              <a:t>Pro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1382703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1382703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1382703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1382703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43116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143116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143116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396862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396862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396862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650608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50608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650608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904354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904354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904354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85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203477"/>
            <a:ext cx="2340000" cy="35655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119810" y="1315408"/>
            <a:ext cx="2340000" cy="66203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6981" y="2270142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203477"/>
            <a:ext cx="2340000" cy="35655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657270" y="1315408"/>
            <a:ext cx="2340000" cy="66203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73145" y="2270142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203477"/>
            <a:ext cx="2340000" cy="35655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194730" y="1315408"/>
            <a:ext cx="2340000" cy="662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25005" y="2270142"/>
            <a:ext cx="1883190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203477"/>
            <a:ext cx="2340000" cy="35655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8732190" y="1315408"/>
            <a:ext cx="2340000" cy="66203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48065" y="2270142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/>
              <a:t>Pro</a:t>
            </a:r>
            <a:endParaRPr lang="en-US" sz="28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1382703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1382703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1382703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1382703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43116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143116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143116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396862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396862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396862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650608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50608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650608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904354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904354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904354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98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1318980" y="3670757"/>
            <a:ext cx="1746405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19985"/>
            <a:ext cx="1746405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100 Pages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670757"/>
            <a:ext cx="1746403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19985"/>
            <a:ext cx="1734728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670757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719985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670757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19985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4" name="矩形 3"/>
          <p:cNvSpPr/>
          <p:nvPr/>
        </p:nvSpPr>
        <p:spPr>
          <a:xfrm>
            <a:off x="1119810" y="1089000"/>
            <a:ext cx="2340000" cy="4134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089000"/>
            <a:ext cx="2340000" cy="4134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0" y="1089000"/>
            <a:ext cx="2340000" cy="4134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1089000"/>
            <a:ext cx="2340000" cy="4134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119810" y="5223103"/>
            <a:ext cx="2340000" cy="52215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657269" y="5223103"/>
            <a:ext cx="2340000" cy="52215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194730" y="5223103"/>
            <a:ext cx="2340000" cy="522152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732190" y="5223103"/>
            <a:ext cx="2340000" cy="522152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3" name="矩形 52"/>
          <p:cNvSpPr/>
          <p:nvPr/>
        </p:nvSpPr>
        <p:spPr>
          <a:xfrm>
            <a:off x="1119810" y="1648507"/>
            <a:ext cx="2340000" cy="72674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657269" y="1648507"/>
            <a:ext cx="2340000" cy="72674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185925" y="1648507"/>
            <a:ext cx="2348805" cy="726745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732190" y="1648507"/>
            <a:ext cx="2340000" cy="726745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125096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125096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125096"/>
            <a:ext cx="1883190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125096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</a:rPr>
              <a:t>Pro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57800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57800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29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57800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49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57800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99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grpSp>
        <p:nvGrpSpPr>
          <p:cNvPr id="45" name="群組 44"/>
          <p:cNvGrpSpPr/>
          <p:nvPr/>
        </p:nvGrpSpPr>
        <p:grpSpPr>
          <a:xfrm>
            <a:off x="1963507" y="1777447"/>
            <a:ext cx="649102" cy="436364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4543190" y="1748212"/>
            <a:ext cx="787768" cy="549820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7212363" y="1722344"/>
            <a:ext cx="389276" cy="599750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9695231" y="1738277"/>
            <a:ext cx="519580" cy="591948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0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1318980" y="3670757"/>
            <a:ext cx="1746405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719985"/>
            <a:ext cx="1746405" cy="4791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100 Pages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670757"/>
            <a:ext cx="1746403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719985"/>
            <a:ext cx="1734728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670757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719985"/>
            <a:ext cx="1758077" cy="4791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4" name="矩形 3"/>
          <p:cNvSpPr/>
          <p:nvPr/>
        </p:nvSpPr>
        <p:spPr>
          <a:xfrm>
            <a:off x="1119810" y="1089000"/>
            <a:ext cx="2340000" cy="4134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089000"/>
            <a:ext cx="2340000" cy="4134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2190" y="1089000"/>
            <a:ext cx="2340000" cy="4134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119810" y="5223103"/>
            <a:ext cx="2340000" cy="5221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25495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657269" y="5223103"/>
            <a:ext cx="2340000" cy="5221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20572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25495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732190" y="5223103"/>
            <a:ext cx="2340000" cy="5221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3" name="矩形 52"/>
          <p:cNvSpPr/>
          <p:nvPr/>
        </p:nvSpPr>
        <p:spPr>
          <a:xfrm>
            <a:off x="1119810" y="1648507"/>
            <a:ext cx="2340000" cy="7267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657269" y="1648507"/>
            <a:ext cx="2340000" cy="7267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732190" y="1648507"/>
            <a:ext cx="2340000" cy="7267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125096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125096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Plus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125096"/>
            <a:ext cx="1711991" cy="451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</a:rPr>
              <a:t>Pro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57800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57800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29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578009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99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grpSp>
        <p:nvGrpSpPr>
          <p:cNvPr id="45" name="群組 44"/>
          <p:cNvGrpSpPr/>
          <p:nvPr/>
        </p:nvGrpSpPr>
        <p:grpSpPr>
          <a:xfrm>
            <a:off x="1963507" y="1777447"/>
            <a:ext cx="649102" cy="436364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4543190" y="1748212"/>
            <a:ext cx="787768" cy="549820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5" name="文字方塊 34"/>
          <p:cNvSpPr txBox="1"/>
          <p:nvPr/>
        </p:nvSpPr>
        <p:spPr>
          <a:xfrm>
            <a:off x="6350109" y="3696120"/>
            <a:ext cx="1758077" cy="5270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850271"/>
            <a:ext cx="1758077" cy="5270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856187"/>
            <a:ext cx="2340000" cy="45475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184583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338733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194730" y="5403701"/>
            <a:ext cx="2340000" cy="574367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57" name="矩形 56"/>
          <p:cNvSpPr/>
          <p:nvPr/>
        </p:nvSpPr>
        <p:spPr>
          <a:xfrm>
            <a:off x="6185925" y="1471645"/>
            <a:ext cx="2348805" cy="799420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895893"/>
            <a:ext cx="1883190" cy="4969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/>
              <a:t>Advanced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494097"/>
            <a:ext cx="2048047" cy="5533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7185981" y="1520712"/>
            <a:ext cx="442040" cy="681042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9695231" y="1738277"/>
            <a:ext cx="519580" cy="591948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46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7296" y="1568970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5906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19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2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2"/>
                </a:solidFill>
              </a:rPr>
              <a:t>29</a:t>
            </a:r>
            <a:r>
              <a:rPr lang="en-US" sz="2000" dirty="0" smtClean="0">
                <a:solidFill>
                  <a:schemeClr val="accent2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531687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3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3"/>
                </a:solidFill>
              </a:rPr>
              <a:t>49</a:t>
            </a:r>
            <a:r>
              <a:rPr lang="en-US" sz="2000" dirty="0" smtClean="0">
                <a:solidFill>
                  <a:schemeClr val="accent3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4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4"/>
                </a:solidFill>
              </a:rPr>
              <a:t>99</a:t>
            </a:r>
            <a:r>
              <a:rPr lang="en-US" sz="2000" dirty="0" smtClean="0">
                <a:solidFill>
                  <a:schemeClr val="accent4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71905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9" name="直線接點 58"/>
          <p:cNvCxnSpPr/>
          <p:nvPr/>
        </p:nvCxnSpPr>
        <p:spPr>
          <a:xfrm>
            <a:off x="1043968" y="2129139"/>
            <a:ext cx="234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3656211" y="2129139"/>
            <a:ext cx="234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6193671" y="2129139"/>
            <a:ext cx="234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8731131" y="2129139"/>
            <a:ext cx="234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1043968" y="1568970"/>
            <a:ext cx="234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3656211" y="1568970"/>
            <a:ext cx="234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193671" y="1568970"/>
            <a:ext cx="234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8731131" y="1568970"/>
            <a:ext cx="234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15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1269001"/>
            <a:ext cx="2340000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7296" y="1568970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59068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29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531687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531687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99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71905" y="1568970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9" name="直線接點 58"/>
          <p:cNvCxnSpPr/>
          <p:nvPr/>
        </p:nvCxnSpPr>
        <p:spPr>
          <a:xfrm>
            <a:off x="1043968" y="2129139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3656211" y="2129139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6193671" y="2129139"/>
            <a:ext cx="23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8731131" y="2129139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1043968" y="15689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3656211" y="15689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193671" y="1568970"/>
            <a:ext cx="23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8731131" y="15689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59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9810" y="909000"/>
            <a:ext cx="2340000" cy="50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657270" y="909000"/>
            <a:ext cx="2340000" cy="504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94730" y="909000"/>
            <a:ext cx="2340000" cy="504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32190" y="909000"/>
            <a:ext cx="23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1912712" y="1214730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460989" y="116227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7143239" y="1111340"/>
            <a:ext cx="527524" cy="812746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9588752" y="110043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266085" y="3069000"/>
            <a:ext cx="2047451" cy="27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35010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83862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32714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81566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66" name="矩形 65"/>
          <p:cNvSpPr/>
          <p:nvPr/>
        </p:nvSpPr>
        <p:spPr>
          <a:xfrm>
            <a:off x="3803545" y="3069000"/>
            <a:ext cx="2047451" cy="27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341005" y="3069000"/>
            <a:ext cx="2047451" cy="27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878465" y="3069000"/>
            <a:ext cx="2047451" cy="27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35010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83862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32714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81566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35010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83862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327143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81566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35010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83862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327143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81566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2798110"/>
            <a:ext cx="1711991" cy="546666"/>
          </a:xfrm>
          <a:prstGeom prst="roundRect">
            <a:avLst>
              <a:gd name="adj" fmla="val 50000"/>
            </a:avLst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2798110"/>
            <a:ext cx="1711991" cy="546666"/>
          </a:xfrm>
          <a:prstGeom prst="roundRect">
            <a:avLst>
              <a:gd name="adj" fmla="val 50000"/>
            </a:avLst>
          </a:prstGeom>
          <a:solidFill>
            <a:srgbClr val="DFAD0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2798110"/>
            <a:ext cx="1883190" cy="546666"/>
          </a:xfrm>
          <a:prstGeom prst="roundRect">
            <a:avLst>
              <a:gd name="adj" fmla="val 50000"/>
            </a:avLst>
          </a:prstGeom>
          <a:solidFill>
            <a:srgbClr val="EE1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2798110"/>
            <a:ext cx="1711991" cy="546666"/>
          </a:xfrm>
          <a:prstGeom prst="roundRect">
            <a:avLst>
              <a:gd name="adj" fmla="val 50000"/>
            </a:avLst>
          </a:prstGeom>
          <a:solidFill>
            <a:srgbClr val="59A7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TW" sz="2800" dirty="0"/>
              <a:t>Pro</a:t>
            </a:r>
            <a:endParaRPr lang="en-US" sz="2800" dirty="0"/>
          </a:p>
        </p:txBody>
      </p:sp>
      <p:sp>
        <p:nvSpPr>
          <p:cNvPr id="6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5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9810" y="909000"/>
            <a:ext cx="2340000" cy="50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657270" y="909000"/>
            <a:ext cx="2340000" cy="50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32190" y="909000"/>
            <a:ext cx="2340000" cy="50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1912712" y="1214730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460989" y="116227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9588752" y="110043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266085" y="3069000"/>
            <a:ext cx="2047451" cy="27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335010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83862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432714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81566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66" name="矩形 65"/>
          <p:cNvSpPr/>
          <p:nvPr/>
        </p:nvSpPr>
        <p:spPr>
          <a:xfrm>
            <a:off x="3803545" y="3069000"/>
            <a:ext cx="2047451" cy="27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878465" y="3069000"/>
            <a:ext cx="2047451" cy="27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335010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83862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4327143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815661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3350107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838625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4327143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815661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304179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2798110"/>
            <a:ext cx="1711991" cy="54666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2798110"/>
            <a:ext cx="1711991" cy="54666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Plus</a:t>
            </a:r>
          </a:p>
        </p:txBody>
      </p:sp>
      <p:sp>
        <p:nvSpPr>
          <p:cNvPr id="64" name="矩形 63"/>
          <p:cNvSpPr/>
          <p:nvPr/>
        </p:nvSpPr>
        <p:spPr>
          <a:xfrm>
            <a:off x="6194730" y="657000"/>
            <a:ext cx="2340000" cy="55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1963589"/>
            <a:ext cx="2048047" cy="5533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67" name="矩形 66"/>
          <p:cNvSpPr/>
          <p:nvPr/>
        </p:nvSpPr>
        <p:spPr>
          <a:xfrm>
            <a:off x="6341005" y="3033000"/>
            <a:ext cx="2047451" cy="29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3342218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879588"/>
            <a:ext cx="15246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4416957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954327"/>
            <a:ext cx="167706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491697"/>
            <a:ext cx="2029243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24h Support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2735021"/>
            <a:ext cx="1883190" cy="601333"/>
          </a:xfrm>
          <a:prstGeom prst="roundRect">
            <a:avLst>
              <a:gd name="adj" fmla="val 50000"/>
            </a:avLst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2798110"/>
            <a:ext cx="1711991" cy="54666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TW" sz="2800" dirty="0"/>
              <a:t>Pro</a:t>
            </a:r>
            <a:endParaRPr lang="en-US" sz="2800" dirty="0"/>
          </a:p>
        </p:txBody>
      </p:sp>
      <p:grpSp>
        <p:nvGrpSpPr>
          <p:cNvPr id="57" name="群組 56"/>
          <p:cNvGrpSpPr/>
          <p:nvPr/>
        </p:nvGrpSpPr>
        <p:grpSpPr>
          <a:xfrm>
            <a:off x="6909251" y="753064"/>
            <a:ext cx="778924" cy="1200074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86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9810" y="909000"/>
            <a:ext cx="2340000" cy="50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657270" y="909000"/>
            <a:ext cx="2340000" cy="504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94730" y="909000"/>
            <a:ext cx="2340000" cy="504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32190" y="909000"/>
            <a:ext cx="23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119334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119334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119334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119334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1912712" y="5163300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460989" y="511084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7143239" y="5059910"/>
            <a:ext cx="527524" cy="812746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9588752" y="504900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318980" y="255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04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35319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02048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255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04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35319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02048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255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04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35319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020482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255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04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35319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020482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2002931"/>
            <a:ext cx="1711991" cy="546666"/>
          </a:xfrm>
          <a:prstGeom prst="roundRect">
            <a:avLst>
              <a:gd name="adj" fmla="val 50000"/>
            </a:avLst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2002931"/>
            <a:ext cx="1711991" cy="546666"/>
          </a:xfrm>
          <a:prstGeom prst="roundRect">
            <a:avLst>
              <a:gd name="adj" fmla="val 50000"/>
            </a:avLst>
          </a:prstGeom>
          <a:solidFill>
            <a:srgbClr val="DFAD0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2002931"/>
            <a:ext cx="1883190" cy="546666"/>
          </a:xfrm>
          <a:prstGeom prst="roundRect">
            <a:avLst>
              <a:gd name="adj" fmla="val 50000"/>
            </a:avLst>
          </a:prstGeom>
          <a:solidFill>
            <a:srgbClr val="EE1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2002931"/>
            <a:ext cx="1711991" cy="546666"/>
          </a:xfrm>
          <a:prstGeom prst="roundRect">
            <a:avLst>
              <a:gd name="adj" fmla="val 50000"/>
            </a:avLst>
          </a:prstGeom>
          <a:solidFill>
            <a:srgbClr val="59A7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TW" sz="2800" dirty="0"/>
              <a:t>Pro</a:t>
            </a:r>
            <a:endParaRPr lang="en-US" sz="2800" dirty="0"/>
          </a:p>
        </p:txBody>
      </p:sp>
      <p:sp>
        <p:nvSpPr>
          <p:cNvPr id="4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80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9810" y="909000"/>
            <a:ext cx="2340000" cy="50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657270" y="909000"/>
            <a:ext cx="2340000" cy="50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32190" y="909000"/>
            <a:ext cx="2340000" cy="50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120687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120687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120687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1912712" y="5163300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460989" y="511084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9588752" y="504900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318980" y="266321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12466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358610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04755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266321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12466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358610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04755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64" name="矩形 63"/>
          <p:cNvSpPr/>
          <p:nvPr/>
        </p:nvSpPr>
        <p:spPr>
          <a:xfrm>
            <a:off x="6194730" y="909000"/>
            <a:ext cx="2340000" cy="53276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1192515"/>
            <a:ext cx="2048047" cy="53173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2663216"/>
            <a:ext cx="1524600" cy="380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124662"/>
            <a:ext cx="1524600" cy="380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3586108"/>
            <a:ext cx="1677060" cy="380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047554"/>
            <a:ext cx="1677060" cy="380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4509000"/>
            <a:ext cx="2029243" cy="380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266321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12466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3586108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04755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2002931"/>
            <a:ext cx="1711991" cy="54666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2002931"/>
            <a:ext cx="1711991" cy="54666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2002931"/>
            <a:ext cx="1883190" cy="546666"/>
          </a:xfrm>
          <a:prstGeom prst="roundRect">
            <a:avLst>
              <a:gd name="adj" fmla="val 50000"/>
            </a:avLst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2002931"/>
            <a:ext cx="1711991" cy="54666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TW" sz="2800" dirty="0"/>
              <a:t>Pro</a:t>
            </a:r>
            <a:endParaRPr lang="en-US" sz="2800" dirty="0"/>
          </a:p>
        </p:txBody>
      </p:sp>
      <p:grpSp>
        <p:nvGrpSpPr>
          <p:cNvPr id="57" name="群組 56"/>
          <p:cNvGrpSpPr/>
          <p:nvPr/>
        </p:nvGrpSpPr>
        <p:grpSpPr>
          <a:xfrm>
            <a:off x="6915566" y="5044275"/>
            <a:ext cx="688392" cy="1060592"/>
            <a:chOff x="-4851368" y="3532928"/>
            <a:chExt cx="2107580" cy="3247101"/>
          </a:xfrm>
          <a:solidFill>
            <a:schemeClr val="accent1"/>
          </a:solidFill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81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手繪多邊形 94"/>
          <p:cNvSpPr/>
          <p:nvPr/>
        </p:nvSpPr>
        <p:spPr>
          <a:xfrm>
            <a:off x="6132701" y="3021929"/>
            <a:ext cx="2340000" cy="2658767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6" name="手繪多邊形 95"/>
          <p:cNvSpPr/>
          <p:nvPr/>
        </p:nvSpPr>
        <p:spPr>
          <a:xfrm>
            <a:off x="6132701" y="1863580"/>
            <a:ext cx="2340000" cy="1158348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132701" y="5680696"/>
            <a:ext cx="2340000" cy="3133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手繪多邊形 49"/>
          <p:cNvSpPr/>
          <p:nvPr/>
        </p:nvSpPr>
        <p:spPr>
          <a:xfrm>
            <a:off x="6132701" y="1044001"/>
            <a:ext cx="2340000" cy="1068407"/>
          </a:xfrm>
          <a:custGeom>
            <a:avLst/>
            <a:gdLst>
              <a:gd name="connsiteX0" fmla="*/ 0 w 2340000"/>
              <a:gd name="connsiteY0" fmla="*/ 0 h 971279"/>
              <a:gd name="connsiteX1" fmla="*/ 2340000 w 2340000"/>
              <a:gd name="connsiteY1" fmla="*/ 0 h 971279"/>
              <a:gd name="connsiteX2" fmla="*/ 2340000 w 2340000"/>
              <a:gd name="connsiteY2" fmla="*/ 745071 h 971279"/>
              <a:gd name="connsiteX3" fmla="*/ 537638 w 2340000"/>
              <a:gd name="connsiteY3" fmla="*/ 745071 h 971279"/>
              <a:gd name="connsiteX4" fmla="*/ 680903 w 2340000"/>
              <a:gd name="connsiteY4" fmla="*/ 971279 h 971279"/>
              <a:gd name="connsiteX5" fmla="*/ 345780 w 2340000"/>
              <a:gd name="connsiteY5" fmla="*/ 745071 h 971279"/>
              <a:gd name="connsiteX6" fmla="*/ 0 w 2340000"/>
              <a:gd name="connsiteY6" fmla="*/ 745071 h 97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971279">
                <a:moveTo>
                  <a:pt x="0" y="0"/>
                </a:moveTo>
                <a:lnTo>
                  <a:pt x="2340000" y="0"/>
                </a:lnTo>
                <a:lnTo>
                  <a:pt x="2340000" y="745071"/>
                </a:lnTo>
                <a:lnTo>
                  <a:pt x="537638" y="745071"/>
                </a:lnTo>
                <a:lnTo>
                  <a:pt x="680903" y="971279"/>
                </a:lnTo>
                <a:lnTo>
                  <a:pt x="345780" y="745071"/>
                </a:lnTo>
                <a:lnTo>
                  <a:pt x="0" y="7450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1" name="手繪多邊形 90"/>
          <p:cNvSpPr/>
          <p:nvPr/>
        </p:nvSpPr>
        <p:spPr>
          <a:xfrm>
            <a:off x="3588864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手繪多邊形 91"/>
          <p:cNvSpPr/>
          <p:nvPr/>
        </p:nvSpPr>
        <p:spPr>
          <a:xfrm>
            <a:off x="3588864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34841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1267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1267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1267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1267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500 Pages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4191267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3" name="矩形 92"/>
          <p:cNvSpPr/>
          <p:nvPr/>
        </p:nvSpPr>
        <p:spPr>
          <a:xfrm>
            <a:off x="3588864" y="5484178"/>
            <a:ext cx="2340000" cy="284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78678" y="228042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5104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5104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735104" y="410514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735104" y="452893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735104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99" name="手繪多邊形 98"/>
          <p:cNvSpPr/>
          <p:nvPr/>
        </p:nvSpPr>
        <p:spPr>
          <a:xfrm>
            <a:off x="8676537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手繪多邊形 99"/>
          <p:cNvSpPr/>
          <p:nvPr/>
        </p:nvSpPr>
        <p:spPr>
          <a:xfrm>
            <a:off x="8676537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22514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8940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8940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78940" y="410514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78940" y="452893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5000 Pages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278940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101" name="矩形 100"/>
          <p:cNvSpPr/>
          <p:nvPr/>
        </p:nvSpPr>
        <p:spPr>
          <a:xfrm>
            <a:off x="8676537" y="5484178"/>
            <a:ext cx="2340000" cy="284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手繪多邊形 89"/>
          <p:cNvSpPr/>
          <p:nvPr/>
        </p:nvSpPr>
        <p:spPr>
          <a:xfrm>
            <a:off x="1045026" y="3067117"/>
            <a:ext cx="2340000" cy="2417061"/>
          </a:xfrm>
          <a:custGeom>
            <a:avLst/>
            <a:gdLst>
              <a:gd name="connsiteX0" fmla="*/ 0 w 2340000"/>
              <a:gd name="connsiteY0" fmla="*/ 0 h 2417061"/>
              <a:gd name="connsiteX1" fmla="*/ 2340000 w 2340000"/>
              <a:gd name="connsiteY1" fmla="*/ 0 h 2417061"/>
              <a:gd name="connsiteX2" fmla="*/ 2340000 w 2340000"/>
              <a:gd name="connsiteY2" fmla="*/ 2417061 h 2417061"/>
              <a:gd name="connsiteX3" fmla="*/ 0 w 2340000"/>
              <a:gd name="connsiteY3" fmla="*/ 2417061 h 2417061"/>
              <a:gd name="connsiteX4" fmla="*/ 0 w 2340000"/>
              <a:gd name="connsiteY4" fmla="*/ 0 h 241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417061">
                <a:moveTo>
                  <a:pt x="0" y="0"/>
                </a:moveTo>
                <a:lnTo>
                  <a:pt x="2340000" y="0"/>
                </a:lnTo>
                <a:lnTo>
                  <a:pt x="2340000" y="2417061"/>
                </a:lnTo>
                <a:lnTo>
                  <a:pt x="0" y="2417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手繪多邊形 88"/>
          <p:cNvSpPr/>
          <p:nvPr/>
        </p:nvSpPr>
        <p:spPr>
          <a:xfrm>
            <a:off x="1045026" y="2014073"/>
            <a:ext cx="2340000" cy="1053044"/>
          </a:xfrm>
          <a:custGeom>
            <a:avLst/>
            <a:gdLst>
              <a:gd name="connsiteX0" fmla="*/ 0 w 2340000"/>
              <a:gd name="connsiteY0" fmla="*/ 0 h 1053044"/>
              <a:gd name="connsiteX1" fmla="*/ 2340000 w 2340000"/>
              <a:gd name="connsiteY1" fmla="*/ 0 h 1053044"/>
              <a:gd name="connsiteX2" fmla="*/ 2340000 w 2340000"/>
              <a:gd name="connsiteY2" fmla="*/ 1053044 h 1053044"/>
              <a:gd name="connsiteX3" fmla="*/ 0 w 2340000"/>
              <a:gd name="connsiteY3" fmla="*/ 1053044 h 1053044"/>
              <a:gd name="connsiteX4" fmla="*/ 0 w 2340000"/>
              <a:gd name="connsiteY4" fmla="*/ 0 h 105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053044">
                <a:moveTo>
                  <a:pt x="0" y="0"/>
                </a:moveTo>
                <a:lnTo>
                  <a:pt x="2340000" y="0"/>
                </a:lnTo>
                <a:lnTo>
                  <a:pt x="2340000" y="1053044"/>
                </a:lnTo>
                <a:lnTo>
                  <a:pt x="0" y="1053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45026" y="5484178"/>
            <a:ext cx="2340000" cy="284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91003" y="23718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47429" y="325755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47429" y="368134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47429" y="410514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47429" y="452893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647429" y="495272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48" name="手繪多邊形 47"/>
          <p:cNvSpPr/>
          <p:nvPr/>
        </p:nvSpPr>
        <p:spPr>
          <a:xfrm>
            <a:off x="1045027" y="1269001"/>
            <a:ext cx="2340000" cy="971279"/>
          </a:xfrm>
          <a:custGeom>
            <a:avLst/>
            <a:gdLst>
              <a:gd name="connsiteX0" fmla="*/ 0 w 2340000"/>
              <a:gd name="connsiteY0" fmla="*/ 0 h 971279"/>
              <a:gd name="connsiteX1" fmla="*/ 2340000 w 2340000"/>
              <a:gd name="connsiteY1" fmla="*/ 0 h 971279"/>
              <a:gd name="connsiteX2" fmla="*/ 2340000 w 2340000"/>
              <a:gd name="connsiteY2" fmla="*/ 745071 h 971279"/>
              <a:gd name="connsiteX3" fmla="*/ 537638 w 2340000"/>
              <a:gd name="connsiteY3" fmla="*/ 745071 h 971279"/>
              <a:gd name="connsiteX4" fmla="*/ 680903 w 2340000"/>
              <a:gd name="connsiteY4" fmla="*/ 971279 h 971279"/>
              <a:gd name="connsiteX5" fmla="*/ 345780 w 2340000"/>
              <a:gd name="connsiteY5" fmla="*/ 745071 h 971279"/>
              <a:gd name="connsiteX6" fmla="*/ 0 w 2340000"/>
              <a:gd name="connsiteY6" fmla="*/ 745071 h 97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971279">
                <a:moveTo>
                  <a:pt x="0" y="0"/>
                </a:moveTo>
                <a:lnTo>
                  <a:pt x="2340000" y="0"/>
                </a:lnTo>
                <a:lnTo>
                  <a:pt x="2340000" y="745071"/>
                </a:lnTo>
                <a:lnTo>
                  <a:pt x="537638" y="745071"/>
                </a:lnTo>
                <a:lnTo>
                  <a:pt x="680903" y="971279"/>
                </a:lnTo>
                <a:lnTo>
                  <a:pt x="345780" y="745071"/>
                </a:lnTo>
                <a:lnTo>
                  <a:pt x="0" y="7450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>
            <a:off x="3588862" y="1269001"/>
            <a:ext cx="2340000" cy="971279"/>
          </a:xfrm>
          <a:custGeom>
            <a:avLst/>
            <a:gdLst>
              <a:gd name="connsiteX0" fmla="*/ 0 w 2340000"/>
              <a:gd name="connsiteY0" fmla="*/ 0 h 971279"/>
              <a:gd name="connsiteX1" fmla="*/ 2340000 w 2340000"/>
              <a:gd name="connsiteY1" fmla="*/ 0 h 971279"/>
              <a:gd name="connsiteX2" fmla="*/ 2340000 w 2340000"/>
              <a:gd name="connsiteY2" fmla="*/ 745071 h 971279"/>
              <a:gd name="connsiteX3" fmla="*/ 537638 w 2340000"/>
              <a:gd name="connsiteY3" fmla="*/ 745071 h 971279"/>
              <a:gd name="connsiteX4" fmla="*/ 680903 w 2340000"/>
              <a:gd name="connsiteY4" fmla="*/ 971279 h 971279"/>
              <a:gd name="connsiteX5" fmla="*/ 345780 w 2340000"/>
              <a:gd name="connsiteY5" fmla="*/ 745071 h 971279"/>
              <a:gd name="connsiteX6" fmla="*/ 0 w 2340000"/>
              <a:gd name="connsiteY6" fmla="*/ 745071 h 97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971279">
                <a:moveTo>
                  <a:pt x="0" y="0"/>
                </a:moveTo>
                <a:lnTo>
                  <a:pt x="2340000" y="0"/>
                </a:lnTo>
                <a:lnTo>
                  <a:pt x="2340000" y="745071"/>
                </a:lnTo>
                <a:lnTo>
                  <a:pt x="537638" y="745071"/>
                </a:lnTo>
                <a:lnTo>
                  <a:pt x="680903" y="971279"/>
                </a:lnTo>
                <a:lnTo>
                  <a:pt x="345780" y="745071"/>
                </a:lnTo>
                <a:lnTo>
                  <a:pt x="0" y="7450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8676537" y="1269001"/>
            <a:ext cx="2340000" cy="971279"/>
          </a:xfrm>
          <a:custGeom>
            <a:avLst/>
            <a:gdLst>
              <a:gd name="connsiteX0" fmla="*/ 0 w 2340000"/>
              <a:gd name="connsiteY0" fmla="*/ 0 h 971279"/>
              <a:gd name="connsiteX1" fmla="*/ 2340000 w 2340000"/>
              <a:gd name="connsiteY1" fmla="*/ 0 h 971279"/>
              <a:gd name="connsiteX2" fmla="*/ 2340000 w 2340000"/>
              <a:gd name="connsiteY2" fmla="*/ 745071 h 971279"/>
              <a:gd name="connsiteX3" fmla="*/ 537638 w 2340000"/>
              <a:gd name="connsiteY3" fmla="*/ 745071 h 971279"/>
              <a:gd name="connsiteX4" fmla="*/ 680903 w 2340000"/>
              <a:gd name="connsiteY4" fmla="*/ 971279 h 971279"/>
              <a:gd name="connsiteX5" fmla="*/ 345780 w 2340000"/>
              <a:gd name="connsiteY5" fmla="*/ 745071 h 971279"/>
              <a:gd name="connsiteX6" fmla="*/ 0 w 2340000"/>
              <a:gd name="connsiteY6" fmla="*/ 745071 h 97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971279">
                <a:moveTo>
                  <a:pt x="0" y="0"/>
                </a:moveTo>
                <a:lnTo>
                  <a:pt x="2340000" y="0"/>
                </a:lnTo>
                <a:lnTo>
                  <a:pt x="2340000" y="745071"/>
                </a:lnTo>
                <a:lnTo>
                  <a:pt x="537638" y="745071"/>
                </a:lnTo>
                <a:lnTo>
                  <a:pt x="680903" y="971279"/>
                </a:lnTo>
                <a:lnTo>
                  <a:pt x="345780" y="745071"/>
                </a:lnTo>
                <a:lnTo>
                  <a:pt x="0" y="7450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02869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361106" y="1180440"/>
            <a:ext cx="1883190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990542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/>
              <a:t>Pro</a:t>
            </a:r>
            <a:endParaRPr lang="en-US" sz="320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1359031" y="136232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smtClean="0"/>
              <a:t>Basic</a:t>
            </a:r>
            <a:endParaRPr lang="en-US" sz="3200" dirty="0" smtClean="0"/>
          </a:p>
        </p:txBody>
      </p:sp>
      <p:grpSp>
        <p:nvGrpSpPr>
          <p:cNvPr id="52" name="群組 51"/>
          <p:cNvGrpSpPr/>
          <p:nvPr/>
        </p:nvGrpSpPr>
        <p:grpSpPr>
          <a:xfrm>
            <a:off x="1413337" y="3671823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 flipH="1">
            <a:off x="1406627" y="4198869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手繪多邊形 61"/>
          <p:cNvSpPr>
            <a:spLocks/>
          </p:cNvSpPr>
          <p:nvPr/>
        </p:nvSpPr>
        <p:spPr bwMode="auto">
          <a:xfrm>
            <a:off x="1423030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 flipH="1">
            <a:off x="1393140" y="5020342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64" name="手繪多邊形 63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 flipH="1">
            <a:off x="1403937" y="3295850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73" name="手繪多邊形 72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手繪多邊形 73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 74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981348" y="3671823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0" name="群組 79"/>
          <p:cNvGrpSpPr/>
          <p:nvPr/>
        </p:nvGrpSpPr>
        <p:grpSpPr>
          <a:xfrm flipH="1">
            <a:off x="3974638" y="4198869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3" name="手繪多邊形 82"/>
          <p:cNvSpPr>
            <a:spLocks/>
          </p:cNvSpPr>
          <p:nvPr/>
        </p:nvSpPr>
        <p:spPr bwMode="auto">
          <a:xfrm>
            <a:off x="3991041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 flipH="1">
            <a:off x="3961151" y="5020342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85" name="手繪多邊形 84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 flipH="1">
            <a:off x="3971948" y="3295850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06" name="手繪多邊形 105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手繪多邊形 106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手繪多邊形 107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6361106" y="3671823"/>
            <a:ext cx="182470" cy="376590"/>
            <a:chOff x="6067602" y="7525973"/>
            <a:chExt cx="1659867" cy="3425707"/>
          </a:xfrm>
          <a:solidFill>
            <a:schemeClr val="bg1"/>
          </a:solidFill>
        </p:grpSpPr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2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3" name="群組 112"/>
          <p:cNvGrpSpPr/>
          <p:nvPr/>
        </p:nvGrpSpPr>
        <p:grpSpPr>
          <a:xfrm flipH="1">
            <a:off x="6354396" y="4198869"/>
            <a:ext cx="195890" cy="202290"/>
            <a:chOff x="28257052" y="18076368"/>
            <a:chExt cx="2295823" cy="2370827"/>
          </a:xfrm>
          <a:solidFill>
            <a:schemeClr val="bg1"/>
          </a:solidFill>
        </p:grpSpPr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16" name="手繪多邊形 115"/>
          <p:cNvSpPr>
            <a:spLocks/>
          </p:cNvSpPr>
          <p:nvPr/>
        </p:nvSpPr>
        <p:spPr bwMode="auto">
          <a:xfrm>
            <a:off x="6370799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17" name="群組 116"/>
          <p:cNvGrpSpPr/>
          <p:nvPr/>
        </p:nvGrpSpPr>
        <p:grpSpPr>
          <a:xfrm flipH="1">
            <a:off x="6340909" y="5020342"/>
            <a:ext cx="216000" cy="216000"/>
            <a:chOff x="42702254" y="7386559"/>
            <a:chExt cx="2799934" cy="2793574"/>
          </a:xfrm>
          <a:solidFill>
            <a:schemeClr val="bg1"/>
          </a:solidFill>
        </p:grpSpPr>
        <p:sp>
          <p:nvSpPr>
            <p:cNvPr id="118" name="手繪多邊形 117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9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1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2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3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4" name="群組 123"/>
          <p:cNvGrpSpPr/>
          <p:nvPr/>
        </p:nvGrpSpPr>
        <p:grpSpPr>
          <a:xfrm flipH="1">
            <a:off x="6351706" y="3295850"/>
            <a:ext cx="201270" cy="262690"/>
            <a:chOff x="28180364" y="7382859"/>
            <a:chExt cx="2193907" cy="2863436"/>
          </a:xfrm>
          <a:solidFill>
            <a:schemeClr val="bg1"/>
          </a:solidFill>
        </p:grpSpPr>
        <p:sp>
          <p:nvSpPr>
            <p:cNvPr id="125" name="手繪多邊形 124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手繪多邊形 125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手繪多邊形 126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8882161" y="3671823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130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flipH="1">
            <a:off x="8875451" y="4198869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5" name="手繪多邊形 134"/>
          <p:cNvSpPr>
            <a:spLocks/>
          </p:cNvSpPr>
          <p:nvPr/>
        </p:nvSpPr>
        <p:spPr bwMode="auto">
          <a:xfrm>
            <a:off x="8891854" y="4594800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6" name="群組 135"/>
          <p:cNvGrpSpPr/>
          <p:nvPr/>
        </p:nvGrpSpPr>
        <p:grpSpPr>
          <a:xfrm flipH="1">
            <a:off x="8861964" y="5020342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137" name="手繪多邊形 136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0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1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2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3" name="群組 142"/>
          <p:cNvGrpSpPr/>
          <p:nvPr/>
        </p:nvGrpSpPr>
        <p:grpSpPr>
          <a:xfrm flipH="1">
            <a:off x="8872761" y="3295850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44" name="手繪多邊形 143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手繪多邊形 144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6" name="手繪多邊形 145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4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5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9810" y="1442334"/>
            <a:ext cx="2340000" cy="13504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657270" y="1442334"/>
            <a:ext cx="2340000" cy="13504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94730" y="1442334"/>
            <a:ext cx="2340000" cy="13504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32190" y="1442334"/>
            <a:ext cx="2340000" cy="13504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291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40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38919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38048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291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40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38919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38048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291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40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38919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380482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291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40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38919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380482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442334"/>
            <a:ext cx="1711991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442334"/>
            <a:ext cx="1711991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442334"/>
            <a:ext cx="1883190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442334"/>
            <a:ext cx="1711991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TW" sz="2800" dirty="0"/>
              <a:t>Pro</a:t>
            </a:r>
            <a:endParaRPr lang="en-US" sz="2800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1119810" y="4928681"/>
            <a:ext cx="99523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68"/>
          <p:cNvSpPr txBox="1"/>
          <p:nvPr/>
        </p:nvSpPr>
        <p:spPr>
          <a:xfrm>
            <a:off x="1275189" y="5127462"/>
            <a:ext cx="2029243" cy="5270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3812649" y="5127462"/>
            <a:ext cx="2029243" cy="527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6350109" y="5127462"/>
            <a:ext cx="2029243" cy="5270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8887569" y="5127462"/>
            <a:ext cx="2029243" cy="52707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97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9810" y="1442334"/>
            <a:ext cx="2340000" cy="13504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657270" y="1442334"/>
            <a:ext cx="2340000" cy="13504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94730" y="1442334"/>
            <a:ext cx="2340000" cy="13504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32190" y="1442334"/>
            <a:ext cx="2340000" cy="13504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096808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318980" y="291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40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38919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38048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5127462"/>
            <a:ext cx="2029243" cy="52707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291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40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38919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38048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5127462"/>
            <a:ext cx="2029243" cy="52707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291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40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38919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380482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5127462"/>
            <a:ext cx="2029243" cy="5270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291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40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38919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380482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5127462"/>
            <a:ext cx="2029243" cy="52707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1442334"/>
            <a:ext cx="1711991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1442334"/>
            <a:ext cx="1711991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1442334"/>
            <a:ext cx="1883190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1442334"/>
            <a:ext cx="1711991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TW" sz="2800" dirty="0"/>
              <a:t>Pro</a:t>
            </a:r>
            <a:endParaRPr lang="en-US" sz="2800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1119810" y="4928681"/>
            <a:ext cx="99523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2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9810" y="909000"/>
            <a:ext cx="2340000" cy="50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657270" y="909000"/>
            <a:ext cx="2340000" cy="504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94730" y="909000"/>
            <a:ext cx="2340000" cy="504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32190" y="909000"/>
            <a:ext cx="23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119334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119334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119334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119334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1912712" y="5163300"/>
            <a:ext cx="750692" cy="504658"/>
            <a:chOff x="-5258596" y="-991822"/>
            <a:chExt cx="2982762" cy="2005181"/>
          </a:xfrm>
          <a:solidFill>
            <a:schemeClr val="bg1"/>
          </a:solidFill>
        </p:grpSpPr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460989" y="5110840"/>
            <a:ext cx="952170" cy="664564"/>
            <a:chOff x="-9924000" y="-3179177"/>
            <a:chExt cx="3133987" cy="2187355"/>
          </a:xfrm>
          <a:solidFill>
            <a:schemeClr val="bg1"/>
          </a:solidFill>
        </p:grpSpPr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7143239" y="5059910"/>
            <a:ext cx="527524" cy="812746"/>
            <a:chOff x="-4851368" y="3532928"/>
            <a:chExt cx="2107580" cy="3247101"/>
          </a:xfrm>
          <a:solidFill>
            <a:schemeClr val="bg1"/>
          </a:solidFill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9588752" y="5049000"/>
            <a:ext cx="732538" cy="834566"/>
            <a:chOff x="-10119874" y="681416"/>
            <a:chExt cx="2855354" cy="3253050"/>
          </a:xfrm>
          <a:solidFill>
            <a:schemeClr val="bg1"/>
          </a:solidFill>
        </p:grpSpPr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318980" y="255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04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35319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02048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255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04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353196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02048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255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04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35319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020482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255492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04344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353196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020482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3815" y="2002931"/>
            <a:ext cx="1711991" cy="546666"/>
          </a:xfrm>
          <a:prstGeom prst="roundRect">
            <a:avLst>
              <a:gd name="adj" fmla="val 50000"/>
            </a:avLst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71275" y="2002931"/>
            <a:ext cx="1711991" cy="546666"/>
          </a:xfrm>
          <a:prstGeom prst="roundRect">
            <a:avLst>
              <a:gd name="adj" fmla="val 50000"/>
            </a:avLst>
          </a:prstGeom>
          <a:solidFill>
            <a:srgbClr val="DFAD0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2002931"/>
            <a:ext cx="1883190" cy="546666"/>
          </a:xfrm>
          <a:prstGeom prst="roundRect">
            <a:avLst>
              <a:gd name="adj" fmla="val 50000"/>
            </a:avLst>
          </a:prstGeom>
          <a:solidFill>
            <a:srgbClr val="EE1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46195" y="2002931"/>
            <a:ext cx="1711991" cy="546666"/>
          </a:xfrm>
          <a:prstGeom prst="roundRect">
            <a:avLst>
              <a:gd name="adj" fmla="val 50000"/>
            </a:avLst>
          </a:prstGeom>
          <a:solidFill>
            <a:srgbClr val="59A7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TW" sz="2800" dirty="0"/>
              <a:t>Pro</a:t>
            </a:r>
            <a:endParaRPr lang="en-US" sz="2800" dirty="0"/>
          </a:p>
        </p:txBody>
      </p:sp>
      <p:sp>
        <p:nvSpPr>
          <p:cNvPr id="4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7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/>
          <p:cNvSpPr txBox="1"/>
          <p:nvPr/>
        </p:nvSpPr>
        <p:spPr>
          <a:xfrm>
            <a:off x="1256981" y="120687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120687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120687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1696136" y="5163300"/>
            <a:ext cx="750692" cy="504658"/>
            <a:chOff x="-5258596" y="-991822"/>
            <a:chExt cx="2982762" cy="2005181"/>
          </a:xfrm>
          <a:solidFill>
            <a:schemeClr val="tx1"/>
          </a:solidFill>
        </p:grpSpPr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244413" y="5110840"/>
            <a:ext cx="952170" cy="664564"/>
            <a:chOff x="-9924000" y="-3179177"/>
            <a:chExt cx="3133987" cy="2187355"/>
          </a:xfrm>
          <a:solidFill>
            <a:schemeClr val="tx1"/>
          </a:solidFill>
        </p:grpSpPr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9372176" y="5049000"/>
            <a:ext cx="732538" cy="834566"/>
            <a:chOff x="-10119874" y="681416"/>
            <a:chExt cx="2855354" cy="3253050"/>
          </a:xfrm>
          <a:solidFill>
            <a:schemeClr val="tx1"/>
          </a:solidFill>
        </p:grpSpPr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318980" y="266321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318980" y="312466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318980" y="358610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8980" y="404755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27518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12649" y="266321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812649" y="312466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812649" y="3586108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812649" y="4047554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81264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64" name="矩形 63"/>
          <p:cNvSpPr/>
          <p:nvPr/>
        </p:nvSpPr>
        <p:spPr>
          <a:xfrm>
            <a:off x="6194730" y="909000"/>
            <a:ext cx="2340000" cy="53276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1192515"/>
            <a:ext cx="2048047" cy="53173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350109" y="2663216"/>
            <a:ext cx="1524600" cy="380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350109" y="3124662"/>
            <a:ext cx="1524600" cy="380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350109" y="3586108"/>
            <a:ext cx="1677060" cy="380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350109" y="4047554"/>
            <a:ext cx="1677060" cy="380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350109" y="4509000"/>
            <a:ext cx="2029243" cy="380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887569" y="2663216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8887569" y="3124662"/>
            <a:ext cx="15246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87569" y="3586108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8887569" y="4047554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887569" y="4509000"/>
            <a:ext cx="2029243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99904" y="1954803"/>
            <a:ext cx="1556355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</a:rPr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737364" y="1954803"/>
            <a:ext cx="1556355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23135" y="2002931"/>
            <a:ext cx="1883190" cy="546666"/>
          </a:xfrm>
          <a:prstGeom prst="roundRect">
            <a:avLst>
              <a:gd name="adj" fmla="val 50000"/>
            </a:avLst>
          </a:prstGeom>
          <a:solidFill>
            <a:srgbClr val="46BE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812284" y="1954803"/>
            <a:ext cx="1556355" cy="5466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TW" sz="3200" dirty="0">
                <a:solidFill>
                  <a:schemeClr val="tx1"/>
                </a:solidFill>
              </a:rPr>
              <a:t>Pro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6915566" y="5044275"/>
            <a:ext cx="688392" cy="1060592"/>
            <a:chOff x="-4851368" y="3532928"/>
            <a:chExt cx="2107580" cy="3247101"/>
          </a:xfrm>
          <a:solidFill>
            <a:schemeClr val="accent1"/>
          </a:solidFill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3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/>
        </p:nvSpPr>
        <p:spPr>
          <a:xfrm>
            <a:off x="3695228" y="2187653"/>
            <a:ext cx="2127273" cy="3240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34841" y="240463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1267" y="321952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1267" y="364332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1267" y="406711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1267" y="449091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500 Pages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4191267" y="49147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5" name="矩形 94"/>
          <p:cNvSpPr/>
          <p:nvPr/>
        </p:nvSpPr>
        <p:spPr>
          <a:xfrm>
            <a:off x="6239065" y="2187653"/>
            <a:ext cx="2127273" cy="3240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78678" y="2404631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5104" y="321952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5104" y="364332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735104" y="4067116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735104" y="449091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735104" y="49147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9" name="矩形 98"/>
          <p:cNvSpPr/>
          <p:nvPr/>
        </p:nvSpPr>
        <p:spPr>
          <a:xfrm>
            <a:off x="8782901" y="2187653"/>
            <a:ext cx="2127273" cy="3240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22514" y="240463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8940" y="321952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8940" y="364332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78940" y="4067116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78940" y="449091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5000 Pages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278940" y="49147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0" name="矩形 89"/>
          <p:cNvSpPr/>
          <p:nvPr/>
        </p:nvSpPr>
        <p:spPr>
          <a:xfrm>
            <a:off x="1151390" y="2187653"/>
            <a:ext cx="2127273" cy="3240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7429" y="321952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47429" y="364332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47429" y="406711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47429" y="449091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647429" y="49147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1413337" y="3633799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 flipH="1">
            <a:off x="1406627" y="4160845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手繪多邊形 61"/>
          <p:cNvSpPr>
            <a:spLocks/>
          </p:cNvSpPr>
          <p:nvPr/>
        </p:nvSpPr>
        <p:spPr bwMode="auto">
          <a:xfrm>
            <a:off x="1423030" y="4556776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 flipH="1">
            <a:off x="1393140" y="4982318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64" name="手繪多邊形 63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 flipH="1">
            <a:off x="1403937" y="3257826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73" name="手繪多邊形 72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手繪多邊形 73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 74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981348" y="3633799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0" name="群組 79"/>
          <p:cNvGrpSpPr/>
          <p:nvPr/>
        </p:nvGrpSpPr>
        <p:grpSpPr>
          <a:xfrm flipH="1">
            <a:off x="3974638" y="4160845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3" name="手繪多邊形 82"/>
          <p:cNvSpPr>
            <a:spLocks/>
          </p:cNvSpPr>
          <p:nvPr/>
        </p:nvSpPr>
        <p:spPr bwMode="auto">
          <a:xfrm>
            <a:off x="3991041" y="4556776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 flipH="1">
            <a:off x="3961151" y="4982318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85" name="手繪多邊形 84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 flipH="1">
            <a:off x="3971948" y="3257826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06" name="手繪多邊形 105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手繪多邊形 106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手繪多邊形 107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6361106" y="3633799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2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3" name="群組 112"/>
          <p:cNvGrpSpPr/>
          <p:nvPr/>
        </p:nvGrpSpPr>
        <p:grpSpPr>
          <a:xfrm flipH="1">
            <a:off x="6354396" y="4160845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16" name="手繪多邊形 115"/>
          <p:cNvSpPr>
            <a:spLocks/>
          </p:cNvSpPr>
          <p:nvPr/>
        </p:nvSpPr>
        <p:spPr bwMode="auto">
          <a:xfrm>
            <a:off x="6370799" y="4556776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17" name="群組 116"/>
          <p:cNvGrpSpPr/>
          <p:nvPr/>
        </p:nvGrpSpPr>
        <p:grpSpPr>
          <a:xfrm flipH="1">
            <a:off x="6340909" y="4982318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118" name="手繪多邊形 117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9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1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2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3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4" name="群組 123"/>
          <p:cNvGrpSpPr/>
          <p:nvPr/>
        </p:nvGrpSpPr>
        <p:grpSpPr>
          <a:xfrm flipH="1">
            <a:off x="6351706" y="3257826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25" name="手繪多邊形 124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手繪多邊形 125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手繪多邊形 126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8882161" y="3633799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130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flipH="1">
            <a:off x="8875451" y="4160845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5" name="手繪多邊形 134"/>
          <p:cNvSpPr>
            <a:spLocks/>
          </p:cNvSpPr>
          <p:nvPr/>
        </p:nvSpPr>
        <p:spPr bwMode="auto">
          <a:xfrm>
            <a:off x="8891854" y="4556776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6" name="群組 135"/>
          <p:cNvGrpSpPr/>
          <p:nvPr/>
        </p:nvGrpSpPr>
        <p:grpSpPr>
          <a:xfrm flipH="1">
            <a:off x="8861964" y="4982318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137" name="手繪多邊形 136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0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1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2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3" name="群組 142"/>
          <p:cNvGrpSpPr/>
          <p:nvPr/>
        </p:nvGrpSpPr>
        <p:grpSpPr>
          <a:xfrm flipH="1">
            <a:off x="8872761" y="3257826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44" name="手繪多邊形 143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手繪多邊形 144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6" name="手繪多邊形 145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191003" y="240463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881293" y="1269001"/>
            <a:ext cx="2393563" cy="1312005"/>
            <a:chOff x="881293" y="1269001"/>
            <a:chExt cx="2393563" cy="1312005"/>
          </a:xfrm>
        </p:grpSpPr>
        <p:sp>
          <p:nvSpPr>
            <p:cNvPr id="48" name="矩形 47"/>
            <p:cNvSpPr/>
            <p:nvPr/>
          </p:nvSpPr>
          <p:spPr>
            <a:xfrm>
              <a:off x="887119" y="1269001"/>
              <a:ext cx="2387737" cy="940347"/>
            </a:xfrm>
            <a:prstGeom prst="rect">
              <a:avLst/>
            </a:prstGeom>
            <a:solidFill>
              <a:srgbClr val="46BEB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881293" y="2202352"/>
              <a:ext cx="266289" cy="378654"/>
            </a:xfrm>
            <a:prstGeom prst="rtTriangle">
              <a:avLst/>
            </a:prstGeom>
            <a:solidFill>
              <a:srgbClr val="318B8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425127" y="1269001"/>
            <a:ext cx="2391549" cy="1312005"/>
            <a:chOff x="3425127" y="1269001"/>
            <a:chExt cx="2391549" cy="1312005"/>
          </a:xfrm>
        </p:grpSpPr>
        <p:sp>
          <p:nvSpPr>
            <p:cNvPr id="49" name="矩形 48"/>
            <p:cNvSpPr/>
            <p:nvPr/>
          </p:nvSpPr>
          <p:spPr>
            <a:xfrm>
              <a:off x="3430952" y="1269001"/>
              <a:ext cx="2385724" cy="9403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8" name="直角三角形 147"/>
            <p:cNvSpPr/>
            <p:nvPr/>
          </p:nvSpPr>
          <p:spPr>
            <a:xfrm rot="10800000">
              <a:off x="3425127" y="2202352"/>
              <a:ext cx="266289" cy="378654"/>
            </a:xfrm>
            <a:prstGeom prst="rtTriangle">
              <a:avLst/>
            </a:prstGeom>
            <a:solidFill>
              <a:srgbClr val="CC9E0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968697" y="1269001"/>
            <a:ext cx="2397640" cy="1312005"/>
            <a:chOff x="5968697" y="1269001"/>
            <a:chExt cx="2397640" cy="1312005"/>
          </a:xfrm>
        </p:grpSpPr>
        <p:sp>
          <p:nvSpPr>
            <p:cNvPr id="50" name="矩形 49"/>
            <p:cNvSpPr/>
            <p:nvPr/>
          </p:nvSpPr>
          <p:spPr>
            <a:xfrm>
              <a:off x="5974790" y="1269001"/>
              <a:ext cx="2391547" cy="9403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直角三角形 148"/>
            <p:cNvSpPr/>
            <p:nvPr/>
          </p:nvSpPr>
          <p:spPr>
            <a:xfrm rot="10800000">
              <a:off x="5968697" y="2202352"/>
              <a:ext cx="266289" cy="378654"/>
            </a:xfrm>
            <a:prstGeom prst="rtTriangle">
              <a:avLst/>
            </a:prstGeom>
            <a:solidFill>
              <a:srgbClr val="C818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12267" y="1269001"/>
            <a:ext cx="2397908" cy="1312005"/>
            <a:chOff x="8512267" y="1269001"/>
            <a:chExt cx="2397908" cy="1312005"/>
          </a:xfrm>
        </p:grpSpPr>
        <p:sp>
          <p:nvSpPr>
            <p:cNvPr id="51" name="矩形 50"/>
            <p:cNvSpPr/>
            <p:nvPr/>
          </p:nvSpPr>
          <p:spPr>
            <a:xfrm>
              <a:off x="8518359" y="1269001"/>
              <a:ext cx="2391816" cy="9403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0" name="直角三角形 149"/>
            <p:cNvSpPr/>
            <p:nvPr/>
          </p:nvSpPr>
          <p:spPr>
            <a:xfrm rot="10800000">
              <a:off x="8512267" y="2202352"/>
              <a:ext cx="266289" cy="378654"/>
            </a:xfrm>
            <a:prstGeom prst="rtTriangle">
              <a:avLst/>
            </a:prstGeom>
            <a:solidFill>
              <a:srgbClr val="5EAA6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683228" y="1465841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132908" y="1465841"/>
            <a:ext cx="2071509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772672" y="1465841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600" dirty="0" smtClean="0">
                <a:solidFill>
                  <a:schemeClr val="bg1"/>
                </a:solidFill>
              </a:rPr>
              <a:t>Pro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39393" y="1465841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mtClean="0">
                <a:solidFill>
                  <a:schemeClr val="bg1"/>
                </a:solidFill>
              </a:rPr>
              <a:t>Basic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5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46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/>
        </p:nvSpPr>
        <p:spPr>
          <a:xfrm>
            <a:off x="3695228" y="2187653"/>
            <a:ext cx="2127273" cy="3240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34841" y="240463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1267" y="321952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1267" y="364332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1267" y="406711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1267" y="449091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500 Pages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4191267" y="49147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5" name="矩形 94"/>
          <p:cNvSpPr/>
          <p:nvPr/>
        </p:nvSpPr>
        <p:spPr>
          <a:xfrm>
            <a:off x="6239065" y="2187653"/>
            <a:ext cx="2127273" cy="3240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78678" y="2404631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5104" y="321952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5104" y="364332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735104" y="4067116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735104" y="449091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1000 Pages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735104" y="49147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9" name="矩形 98"/>
          <p:cNvSpPr/>
          <p:nvPr/>
        </p:nvSpPr>
        <p:spPr>
          <a:xfrm>
            <a:off x="8782901" y="2187653"/>
            <a:ext cx="2127273" cy="3240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22514" y="240463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8940" y="321952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8940" y="364332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78940" y="4067116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78940" y="449091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5000 Pages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278940" y="49147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sp>
        <p:nvSpPr>
          <p:cNvPr id="90" name="矩形 89"/>
          <p:cNvSpPr/>
          <p:nvPr/>
        </p:nvSpPr>
        <p:spPr>
          <a:xfrm>
            <a:off x="1151390" y="2187653"/>
            <a:ext cx="2127273" cy="3240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7429" y="321952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47429" y="364332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47429" y="4067116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47429" y="449091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100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647429" y="4914705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dirty="0" smtClean="0"/>
              <a:t>24h Support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1413337" y="3633799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 flipH="1">
            <a:off x="1406627" y="4160845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手繪多邊形 61"/>
          <p:cNvSpPr>
            <a:spLocks/>
          </p:cNvSpPr>
          <p:nvPr/>
        </p:nvSpPr>
        <p:spPr bwMode="auto">
          <a:xfrm>
            <a:off x="1423030" y="4556776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 flipH="1">
            <a:off x="1393140" y="4982318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64" name="手繪多邊形 63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 flipH="1">
            <a:off x="1403937" y="3257826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73" name="手繪多邊形 72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手繪多邊形 73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 74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981348" y="3633799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0" name="群組 79"/>
          <p:cNvGrpSpPr/>
          <p:nvPr/>
        </p:nvGrpSpPr>
        <p:grpSpPr>
          <a:xfrm flipH="1">
            <a:off x="3974638" y="4160845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3" name="手繪多邊形 82"/>
          <p:cNvSpPr>
            <a:spLocks/>
          </p:cNvSpPr>
          <p:nvPr/>
        </p:nvSpPr>
        <p:spPr bwMode="auto">
          <a:xfrm>
            <a:off x="3991041" y="4556776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 flipH="1">
            <a:off x="3961151" y="4982318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85" name="手繪多邊形 84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 flipH="1">
            <a:off x="3971948" y="3257826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06" name="手繪多邊形 105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手繪多邊形 106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手繪多邊形 107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6361106" y="3633799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2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3" name="群組 112"/>
          <p:cNvGrpSpPr/>
          <p:nvPr/>
        </p:nvGrpSpPr>
        <p:grpSpPr>
          <a:xfrm flipH="1">
            <a:off x="6354396" y="4160845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16" name="手繪多邊形 115"/>
          <p:cNvSpPr>
            <a:spLocks/>
          </p:cNvSpPr>
          <p:nvPr/>
        </p:nvSpPr>
        <p:spPr bwMode="auto">
          <a:xfrm>
            <a:off x="6370799" y="4556776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17" name="群組 116"/>
          <p:cNvGrpSpPr/>
          <p:nvPr/>
        </p:nvGrpSpPr>
        <p:grpSpPr>
          <a:xfrm flipH="1">
            <a:off x="6340909" y="4982318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118" name="手繪多邊形 117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9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1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2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3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4" name="群組 123"/>
          <p:cNvGrpSpPr/>
          <p:nvPr/>
        </p:nvGrpSpPr>
        <p:grpSpPr>
          <a:xfrm flipH="1">
            <a:off x="6351706" y="3257826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25" name="手繪多邊形 124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手繪多邊形 125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手繪多邊形 126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8882161" y="3633799"/>
            <a:ext cx="182470" cy="376590"/>
            <a:chOff x="6067602" y="7525973"/>
            <a:chExt cx="1659867" cy="3425707"/>
          </a:xfrm>
          <a:solidFill>
            <a:schemeClr val="tx1"/>
          </a:solidFill>
        </p:grpSpPr>
        <p:sp>
          <p:nvSpPr>
            <p:cNvPr id="130" name="Freeform 46"/>
            <p:cNvSpPr>
              <a:spLocks/>
            </p:cNvSpPr>
            <p:nvPr/>
          </p:nvSpPr>
          <p:spPr bwMode="auto">
            <a:xfrm>
              <a:off x="6067602" y="8236831"/>
              <a:ext cx="1659867" cy="2714849"/>
            </a:xfrm>
            <a:custGeom>
              <a:avLst/>
              <a:gdLst>
                <a:gd name="T0" fmla="*/ 1701 w 6144"/>
                <a:gd name="T1" fmla="*/ 10007 h 10054"/>
                <a:gd name="T2" fmla="*/ 1686 w 6144"/>
                <a:gd name="T3" fmla="*/ 6194 h 10054"/>
                <a:gd name="T4" fmla="*/ 1674 w 6144"/>
                <a:gd name="T5" fmla="*/ 2413 h 10054"/>
                <a:gd name="T6" fmla="*/ 1559 w 6144"/>
                <a:gd name="T7" fmla="*/ 2537 h 10054"/>
                <a:gd name="T8" fmla="*/ 1346 w 6144"/>
                <a:gd name="T9" fmla="*/ 3450 h 10054"/>
                <a:gd name="T10" fmla="*/ 1260 w 6144"/>
                <a:gd name="T11" fmla="*/ 3802 h 10054"/>
                <a:gd name="T12" fmla="*/ 995 w 6144"/>
                <a:gd name="T13" fmla="*/ 4790 h 10054"/>
                <a:gd name="T14" fmla="*/ 250 w 6144"/>
                <a:gd name="T15" fmla="*/ 4953 h 10054"/>
                <a:gd name="T16" fmla="*/ 130 w 6144"/>
                <a:gd name="T17" fmla="*/ 4062 h 10054"/>
                <a:gd name="T18" fmla="*/ 226 w 6144"/>
                <a:gd name="T19" fmla="*/ 3647 h 10054"/>
                <a:gd name="T20" fmla="*/ 316 w 6144"/>
                <a:gd name="T21" fmla="*/ 3266 h 10054"/>
                <a:gd name="T22" fmla="*/ 672 w 6144"/>
                <a:gd name="T23" fmla="*/ 1756 h 10054"/>
                <a:gd name="T24" fmla="*/ 741 w 6144"/>
                <a:gd name="T25" fmla="*/ 1474 h 10054"/>
                <a:gd name="T26" fmla="*/ 826 w 6144"/>
                <a:gd name="T27" fmla="*/ 1135 h 10054"/>
                <a:gd name="T28" fmla="*/ 1140 w 6144"/>
                <a:gd name="T29" fmla="*/ 654 h 10054"/>
                <a:gd name="T30" fmla="*/ 1917 w 6144"/>
                <a:gd name="T31" fmla="*/ 229 h 10054"/>
                <a:gd name="T32" fmla="*/ 2842 w 6144"/>
                <a:gd name="T33" fmla="*/ 30 h 10054"/>
                <a:gd name="T34" fmla="*/ 3562 w 6144"/>
                <a:gd name="T35" fmla="*/ 58 h 10054"/>
                <a:gd name="T36" fmla="*/ 4521 w 6144"/>
                <a:gd name="T37" fmla="*/ 331 h 10054"/>
                <a:gd name="T38" fmla="*/ 5227 w 6144"/>
                <a:gd name="T39" fmla="*/ 821 h 10054"/>
                <a:gd name="T40" fmla="*/ 5495 w 6144"/>
                <a:gd name="T41" fmla="*/ 1742 h 10054"/>
                <a:gd name="T42" fmla="*/ 5777 w 6144"/>
                <a:gd name="T43" fmla="*/ 2942 h 10054"/>
                <a:gd name="T44" fmla="*/ 5862 w 6144"/>
                <a:gd name="T45" fmla="*/ 3309 h 10054"/>
                <a:gd name="T46" fmla="*/ 5999 w 6144"/>
                <a:gd name="T47" fmla="*/ 3887 h 10054"/>
                <a:gd name="T48" fmla="*/ 6115 w 6144"/>
                <a:gd name="T49" fmla="*/ 4636 h 10054"/>
                <a:gd name="T50" fmla="*/ 5430 w 6144"/>
                <a:gd name="T51" fmla="*/ 4992 h 10054"/>
                <a:gd name="T52" fmla="*/ 5103 w 6144"/>
                <a:gd name="T53" fmla="*/ 4591 h 10054"/>
                <a:gd name="T54" fmla="*/ 5028 w 6144"/>
                <a:gd name="T55" fmla="*/ 4296 h 10054"/>
                <a:gd name="T56" fmla="*/ 4689 w 6144"/>
                <a:gd name="T57" fmla="*/ 2885 h 10054"/>
                <a:gd name="T58" fmla="*/ 4500 w 6144"/>
                <a:gd name="T59" fmla="*/ 2271 h 10054"/>
                <a:gd name="T60" fmla="*/ 4450 w 6144"/>
                <a:gd name="T61" fmla="*/ 6161 h 10054"/>
                <a:gd name="T62" fmla="*/ 4436 w 6144"/>
                <a:gd name="T63" fmla="*/ 10040 h 10054"/>
                <a:gd name="T64" fmla="*/ 3928 w 6144"/>
                <a:gd name="T65" fmla="*/ 10040 h 10054"/>
                <a:gd name="T66" fmla="*/ 3420 w 6144"/>
                <a:gd name="T67" fmla="*/ 10040 h 10054"/>
                <a:gd name="T68" fmla="*/ 3413 w 6144"/>
                <a:gd name="T69" fmla="*/ 7556 h 10054"/>
                <a:gd name="T70" fmla="*/ 3358 w 6144"/>
                <a:gd name="T71" fmla="*/ 5037 h 10054"/>
                <a:gd name="T72" fmla="*/ 2830 w 6144"/>
                <a:gd name="T73" fmla="*/ 5039 h 10054"/>
                <a:gd name="T74" fmla="*/ 2780 w 6144"/>
                <a:gd name="T75" fmla="*/ 7516 h 10054"/>
                <a:gd name="T76" fmla="*/ 2767 w 6144"/>
                <a:gd name="T77" fmla="*/ 10004 h 10054"/>
                <a:gd name="T78" fmla="*/ 2236 w 6144"/>
                <a:gd name="T79" fmla="*/ 10054 h 10054"/>
                <a:gd name="T80" fmla="*/ 1701 w 6144"/>
                <a:gd name="T81" fmla="*/ 10007 h 1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44" h="10054">
                  <a:moveTo>
                    <a:pt x="1701" y="10007"/>
                  </a:moveTo>
                  <a:cubicBezTo>
                    <a:pt x="1691" y="9981"/>
                    <a:pt x="1684" y="8265"/>
                    <a:pt x="1686" y="6194"/>
                  </a:cubicBezTo>
                  <a:cubicBezTo>
                    <a:pt x="1687" y="4123"/>
                    <a:pt x="1682" y="2422"/>
                    <a:pt x="1674" y="2413"/>
                  </a:cubicBezTo>
                  <a:cubicBezTo>
                    <a:pt x="1636" y="2376"/>
                    <a:pt x="1577" y="2439"/>
                    <a:pt x="1559" y="2537"/>
                  </a:cubicBezTo>
                  <a:cubicBezTo>
                    <a:pt x="1536" y="2664"/>
                    <a:pt x="1386" y="3306"/>
                    <a:pt x="1346" y="3450"/>
                  </a:cubicBezTo>
                  <a:cubicBezTo>
                    <a:pt x="1330" y="3504"/>
                    <a:pt x="1292" y="3663"/>
                    <a:pt x="1260" y="3802"/>
                  </a:cubicBezTo>
                  <a:cubicBezTo>
                    <a:pt x="1138" y="4337"/>
                    <a:pt x="1031" y="4736"/>
                    <a:pt x="995" y="4790"/>
                  </a:cubicBezTo>
                  <a:cubicBezTo>
                    <a:pt x="819" y="5060"/>
                    <a:pt x="488" y="5132"/>
                    <a:pt x="250" y="4953"/>
                  </a:cubicBezTo>
                  <a:cubicBezTo>
                    <a:pt x="24" y="4783"/>
                    <a:pt x="0" y="4608"/>
                    <a:pt x="130" y="4062"/>
                  </a:cubicBezTo>
                  <a:cubicBezTo>
                    <a:pt x="175" y="3873"/>
                    <a:pt x="218" y="3686"/>
                    <a:pt x="226" y="3647"/>
                  </a:cubicBezTo>
                  <a:cubicBezTo>
                    <a:pt x="234" y="3608"/>
                    <a:pt x="274" y="3437"/>
                    <a:pt x="316" y="3266"/>
                  </a:cubicBezTo>
                  <a:cubicBezTo>
                    <a:pt x="487" y="2558"/>
                    <a:pt x="564" y="2233"/>
                    <a:pt x="672" y="1756"/>
                  </a:cubicBezTo>
                  <a:cubicBezTo>
                    <a:pt x="687" y="1687"/>
                    <a:pt x="718" y="1560"/>
                    <a:pt x="741" y="1474"/>
                  </a:cubicBezTo>
                  <a:cubicBezTo>
                    <a:pt x="763" y="1389"/>
                    <a:pt x="801" y="1236"/>
                    <a:pt x="826" y="1135"/>
                  </a:cubicBezTo>
                  <a:cubicBezTo>
                    <a:pt x="885" y="894"/>
                    <a:pt x="947" y="800"/>
                    <a:pt x="1140" y="654"/>
                  </a:cubicBezTo>
                  <a:cubicBezTo>
                    <a:pt x="1313" y="523"/>
                    <a:pt x="1766" y="275"/>
                    <a:pt x="1917" y="229"/>
                  </a:cubicBezTo>
                  <a:cubicBezTo>
                    <a:pt x="2201" y="140"/>
                    <a:pt x="2581" y="59"/>
                    <a:pt x="2842" y="30"/>
                  </a:cubicBezTo>
                  <a:cubicBezTo>
                    <a:pt x="3108" y="0"/>
                    <a:pt x="3182" y="3"/>
                    <a:pt x="3562" y="58"/>
                  </a:cubicBezTo>
                  <a:cubicBezTo>
                    <a:pt x="3974" y="118"/>
                    <a:pt x="4171" y="174"/>
                    <a:pt x="4521" y="331"/>
                  </a:cubicBezTo>
                  <a:cubicBezTo>
                    <a:pt x="4777" y="445"/>
                    <a:pt x="5150" y="704"/>
                    <a:pt x="5227" y="821"/>
                  </a:cubicBezTo>
                  <a:cubicBezTo>
                    <a:pt x="5286" y="909"/>
                    <a:pt x="5408" y="1332"/>
                    <a:pt x="5495" y="1742"/>
                  </a:cubicBezTo>
                  <a:cubicBezTo>
                    <a:pt x="5544" y="1979"/>
                    <a:pt x="5710" y="2685"/>
                    <a:pt x="5777" y="2942"/>
                  </a:cubicBezTo>
                  <a:cubicBezTo>
                    <a:pt x="5791" y="2996"/>
                    <a:pt x="5829" y="3161"/>
                    <a:pt x="5862" y="3309"/>
                  </a:cubicBezTo>
                  <a:cubicBezTo>
                    <a:pt x="5920" y="3575"/>
                    <a:pt x="5943" y="3671"/>
                    <a:pt x="5999" y="3887"/>
                  </a:cubicBezTo>
                  <a:cubicBezTo>
                    <a:pt x="6113" y="4327"/>
                    <a:pt x="6144" y="4529"/>
                    <a:pt x="6115" y="4636"/>
                  </a:cubicBezTo>
                  <a:cubicBezTo>
                    <a:pt x="6036" y="4931"/>
                    <a:pt x="5701" y="5105"/>
                    <a:pt x="5430" y="4992"/>
                  </a:cubicBezTo>
                  <a:cubicBezTo>
                    <a:pt x="5292" y="4934"/>
                    <a:pt x="5144" y="4752"/>
                    <a:pt x="5103" y="4591"/>
                  </a:cubicBezTo>
                  <a:cubicBezTo>
                    <a:pt x="5084" y="4515"/>
                    <a:pt x="5050" y="4382"/>
                    <a:pt x="5028" y="4296"/>
                  </a:cubicBezTo>
                  <a:cubicBezTo>
                    <a:pt x="4988" y="4142"/>
                    <a:pt x="4940" y="3940"/>
                    <a:pt x="4689" y="2885"/>
                  </a:cubicBezTo>
                  <a:cubicBezTo>
                    <a:pt x="4531" y="2220"/>
                    <a:pt x="4543" y="2257"/>
                    <a:pt x="4500" y="2271"/>
                  </a:cubicBezTo>
                  <a:cubicBezTo>
                    <a:pt x="4472" y="2281"/>
                    <a:pt x="4462" y="3095"/>
                    <a:pt x="4450" y="6161"/>
                  </a:cubicBezTo>
                  <a:lnTo>
                    <a:pt x="4436" y="10040"/>
                  </a:lnTo>
                  <a:lnTo>
                    <a:pt x="3928" y="10040"/>
                  </a:lnTo>
                  <a:lnTo>
                    <a:pt x="3420" y="10040"/>
                  </a:lnTo>
                  <a:lnTo>
                    <a:pt x="3413" y="7556"/>
                  </a:lnTo>
                  <a:cubicBezTo>
                    <a:pt x="3407" y="5261"/>
                    <a:pt x="3403" y="5070"/>
                    <a:pt x="3358" y="5037"/>
                  </a:cubicBezTo>
                  <a:cubicBezTo>
                    <a:pt x="3293" y="4989"/>
                    <a:pt x="2896" y="4990"/>
                    <a:pt x="2830" y="5039"/>
                  </a:cubicBezTo>
                  <a:cubicBezTo>
                    <a:pt x="2781" y="5075"/>
                    <a:pt x="2779" y="5196"/>
                    <a:pt x="2780" y="7516"/>
                  </a:cubicBezTo>
                  <a:cubicBezTo>
                    <a:pt x="2781" y="8857"/>
                    <a:pt x="2775" y="9977"/>
                    <a:pt x="2767" y="10004"/>
                  </a:cubicBezTo>
                  <a:cubicBezTo>
                    <a:pt x="2755" y="10049"/>
                    <a:pt x="2704" y="10054"/>
                    <a:pt x="2236" y="10054"/>
                  </a:cubicBezTo>
                  <a:cubicBezTo>
                    <a:pt x="1779" y="10054"/>
                    <a:pt x="1717" y="10048"/>
                    <a:pt x="1701" y="10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6578421" y="7525973"/>
              <a:ext cx="610841" cy="622749"/>
            </a:xfrm>
            <a:custGeom>
              <a:avLst/>
              <a:gdLst>
                <a:gd name="T0" fmla="*/ 940 w 2263"/>
                <a:gd name="T1" fmla="*/ 2261 h 2309"/>
                <a:gd name="T2" fmla="*/ 430 w 2263"/>
                <a:gd name="T3" fmla="*/ 1972 h 2309"/>
                <a:gd name="T4" fmla="*/ 447 w 2263"/>
                <a:gd name="T5" fmla="*/ 427 h 2309"/>
                <a:gd name="T6" fmla="*/ 1998 w 2263"/>
                <a:gd name="T7" fmla="*/ 488 h 2309"/>
                <a:gd name="T8" fmla="*/ 2262 w 2263"/>
                <a:gd name="T9" fmla="*/ 1215 h 2309"/>
                <a:gd name="T10" fmla="*/ 2175 w 2263"/>
                <a:gd name="T11" fmla="*/ 1658 h 2309"/>
                <a:gd name="T12" fmla="*/ 1442 w 2263"/>
                <a:gd name="T13" fmla="*/ 2257 h 2309"/>
                <a:gd name="T14" fmla="*/ 940 w 2263"/>
                <a:gd name="T15" fmla="*/ 2261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3" h="2309">
                  <a:moveTo>
                    <a:pt x="940" y="2261"/>
                  </a:moveTo>
                  <a:cubicBezTo>
                    <a:pt x="734" y="2210"/>
                    <a:pt x="583" y="2124"/>
                    <a:pt x="430" y="1972"/>
                  </a:cubicBezTo>
                  <a:cubicBezTo>
                    <a:pt x="0" y="1541"/>
                    <a:pt x="8" y="838"/>
                    <a:pt x="447" y="427"/>
                  </a:cubicBezTo>
                  <a:cubicBezTo>
                    <a:pt x="904" y="0"/>
                    <a:pt x="1577" y="26"/>
                    <a:pt x="1998" y="488"/>
                  </a:cubicBezTo>
                  <a:cubicBezTo>
                    <a:pt x="2192" y="699"/>
                    <a:pt x="2263" y="895"/>
                    <a:pt x="2262" y="1215"/>
                  </a:cubicBezTo>
                  <a:cubicBezTo>
                    <a:pt x="2262" y="1439"/>
                    <a:pt x="2251" y="1492"/>
                    <a:pt x="2175" y="1658"/>
                  </a:cubicBezTo>
                  <a:cubicBezTo>
                    <a:pt x="2028" y="1977"/>
                    <a:pt x="1798" y="2165"/>
                    <a:pt x="1442" y="2257"/>
                  </a:cubicBezTo>
                  <a:cubicBezTo>
                    <a:pt x="1244" y="2309"/>
                    <a:pt x="1137" y="2309"/>
                    <a:pt x="940" y="22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flipH="1">
            <a:off x="8875451" y="4160845"/>
            <a:ext cx="195890" cy="202290"/>
            <a:chOff x="28257052" y="18076368"/>
            <a:chExt cx="2295823" cy="2370827"/>
          </a:xfrm>
          <a:solidFill>
            <a:schemeClr val="tx1"/>
          </a:solidFill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>
              <a:off x="28257052" y="19569414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28669571" y="18076368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5" name="手繪多邊形 134"/>
          <p:cNvSpPr>
            <a:spLocks/>
          </p:cNvSpPr>
          <p:nvPr/>
        </p:nvSpPr>
        <p:spPr bwMode="auto">
          <a:xfrm>
            <a:off x="8891854" y="4556776"/>
            <a:ext cx="163084" cy="211176"/>
          </a:xfrm>
          <a:custGeom>
            <a:avLst/>
            <a:gdLst>
              <a:gd name="connsiteX0" fmla="*/ 2040848 w 3130552"/>
              <a:gd name="connsiteY0" fmla="*/ 457200 h 4053706"/>
              <a:gd name="connsiteX1" fmla="*/ 2039770 w 3130552"/>
              <a:gd name="connsiteY1" fmla="*/ 1061528 h 4053706"/>
              <a:gd name="connsiteX2" fmla="*/ 2339520 w 3130552"/>
              <a:gd name="connsiteY2" fmla="*/ 1068388 h 4053706"/>
              <a:gd name="connsiteX3" fmla="*/ 2632076 w 3130552"/>
              <a:gd name="connsiteY3" fmla="*/ 1055752 h 4053706"/>
              <a:gd name="connsiteX4" fmla="*/ 2040848 w 3130552"/>
              <a:gd name="connsiteY4" fmla="*/ 457200 h 4053706"/>
              <a:gd name="connsiteX5" fmla="*/ 310708 w 3130552"/>
              <a:gd name="connsiteY5" fmla="*/ 311150 h 4053706"/>
              <a:gd name="connsiteX6" fmla="*/ 307828 w 3130552"/>
              <a:gd name="connsiteY6" fmla="*/ 2013228 h 4053706"/>
              <a:gd name="connsiteX7" fmla="*/ 310348 w 3130552"/>
              <a:gd name="connsiteY7" fmla="*/ 3727908 h 4053706"/>
              <a:gd name="connsiteX8" fmla="*/ 1572590 w 3130552"/>
              <a:gd name="connsiteY8" fmla="*/ 3738350 h 4053706"/>
              <a:gd name="connsiteX9" fmla="*/ 2830512 w 3130552"/>
              <a:gd name="connsiteY9" fmla="*/ 3735468 h 4053706"/>
              <a:gd name="connsiteX10" fmla="*/ 2830512 w 3130552"/>
              <a:gd name="connsiteY10" fmla="*/ 2556942 h 4053706"/>
              <a:gd name="connsiteX11" fmla="*/ 2830512 w 3130552"/>
              <a:gd name="connsiteY11" fmla="*/ 1378054 h 4053706"/>
              <a:gd name="connsiteX12" fmla="*/ 2287598 w 3130552"/>
              <a:gd name="connsiteY12" fmla="*/ 1375534 h 4053706"/>
              <a:gd name="connsiteX13" fmla="*/ 1731362 w 3130552"/>
              <a:gd name="connsiteY13" fmla="*/ 1361490 h 4053706"/>
              <a:gd name="connsiteX14" fmla="*/ 1715520 w 3130552"/>
              <a:gd name="connsiteY14" fmla="*/ 830740 h 4053706"/>
              <a:gd name="connsiteX15" fmla="*/ 1712640 w 3130552"/>
              <a:gd name="connsiteY15" fmla="*/ 311150 h 4053706"/>
              <a:gd name="connsiteX16" fmla="*/ 1011674 w 3130552"/>
              <a:gd name="connsiteY16" fmla="*/ 311150 h 4053706"/>
              <a:gd name="connsiteX17" fmla="*/ 1018546 w 3130552"/>
              <a:gd name="connsiteY17" fmla="*/ 0 h 4053706"/>
              <a:gd name="connsiteX18" fmla="*/ 2036732 w 3130552"/>
              <a:gd name="connsiteY18" fmla="*/ 19810 h 4053706"/>
              <a:gd name="connsiteX19" fmla="*/ 2599668 w 3130552"/>
              <a:gd name="connsiteY19" fmla="*/ 571956 h 4053706"/>
              <a:gd name="connsiteX20" fmla="*/ 3130552 w 3130552"/>
              <a:gd name="connsiteY20" fmla="*/ 1103572 h 4053706"/>
              <a:gd name="connsiteX21" fmla="*/ 3128030 w 3130552"/>
              <a:gd name="connsiteY21" fmla="*/ 2577042 h 4053706"/>
              <a:gd name="connsiteX22" fmla="*/ 3125508 w 3130552"/>
              <a:gd name="connsiteY22" fmla="*/ 4050512 h 4053706"/>
              <a:gd name="connsiteX23" fmla="*/ 1569598 w 3130552"/>
              <a:gd name="connsiteY23" fmla="*/ 4053394 h 4053706"/>
              <a:gd name="connsiteX24" fmla="*/ 6844 w 3130552"/>
              <a:gd name="connsiteY24" fmla="*/ 4049072 h 4053706"/>
              <a:gd name="connsiteX25" fmla="*/ 0 w 3130552"/>
              <a:gd name="connsiteY25" fmla="*/ 2027058 h 4053706"/>
              <a:gd name="connsiteX26" fmla="*/ 15848 w 3130552"/>
              <a:gd name="connsiteY26" fmla="*/ 6122 h 4053706"/>
              <a:gd name="connsiteX27" fmla="*/ 1018546 w 3130552"/>
              <a:gd name="connsiteY27" fmla="*/ 0 h 40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30552" h="4053706">
                <a:moveTo>
                  <a:pt x="2040848" y="457200"/>
                </a:moveTo>
                <a:cubicBezTo>
                  <a:pt x="2031132" y="457200"/>
                  <a:pt x="2030412" y="1052142"/>
                  <a:pt x="2039770" y="1061528"/>
                </a:cubicBezTo>
                <a:cubicBezTo>
                  <a:pt x="2043368" y="1065500"/>
                  <a:pt x="2178310" y="1068388"/>
                  <a:pt x="2339520" y="1068388"/>
                </a:cubicBezTo>
                <a:cubicBezTo>
                  <a:pt x="2566224" y="1068388"/>
                  <a:pt x="2632076" y="1065500"/>
                  <a:pt x="2632076" y="1055752"/>
                </a:cubicBezTo>
                <a:cubicBezTo>
                  <a:pt x="2632076" y="1042396"/>
                  <a:pt x="2053804" y="457200"/>
                  <a:pt x="2040848" y="457200"/>
                </a:cubicBezTo>
                <a:close/>
                <a:moveTo>
                  <a:pt x="310708" y="311150"/>
                </a:moveTo>
                <a:lnTo>
                  <a:pt x="307828" y="2013228"/>
                </a:lnTo>
                <a:cubicBezTo>
                  <a:pt x="306388" y="2949424"/>
                  <a:pt x="307468" y="3721066"/>
                  <a:pt x="310348" y="3727908"/>
                </a:cubicBezTo>
                <a:cubicBezTo>
                  <a:pt x="313948" y="3738350"/>
                  <a:pt x="572086" y="3740150"/>
                  <a:pt x="1572590" y="3738350"/>
                </a:cubicBezTo>
                <a:lnTo>
                  <a:pt x="2830512" y="3735468"/>
                </a:lnTo>
                <a:lnTo>
                  <a:pt x="2830512" y="2556942"/>
                </a:lnTo>
                <a:lnTo>
                  <a:pt x="2830512" y="1378054"/>
                </a:lnTo>
                <a:lnTo>
                  <a:pt x="2287598" y="1375534"/>
                </a:lnTo>
                <a:cubicBezTo>
                  <a:pt x="1909932" y="1373734"/>
                  <a:pt x="1741082" y="1369412"/>
                  <a:pt x="1731362" y="1361490"/>
                </a:cubicBezTo>
                <a:cubicBezTo>
                  <a:pt x="1720560" y="1352488"/>
                  <a:pt x="1717320" y="1248786"/>
                  <a:pt x="1715520" y="830740"/>
                </a:cubicBezTo>
                <a:lnTo>
                  <a:pt x="1712640" y="311150"/>
                </a:lnTo>
                <a:lnTo>
                  <a:pt x="1011674" y="311150"/>
                </a:lnTo>
                <a:close/>
                <a:moveTo>
                  <a:pt x="1018546" y="0"/>
                </a:moveTo>
                <a:cubicBezTo>
                  <a:pt x="1982346" y="0"/>
                  <a:pt x="2005758" y="360"/>
                  <a:pt x="2036732" y="19810"/>
                </a:cubicBezTo>
                <a:cubicBezTo>
                  <a:pt x="2054020" y="30974"/>
                  <a:pt x="2307576" y="279134"/>
                  <a:pt x="2599668" y="571956"/>
                </a:cubicBezTo>
                <a:lnTo>
                  <a:pt x="3130552" y="1103572"/>
                </a:lnTo>
                <a:lnTo>
                  <a:pt x="3128030" y="2577042"/>
                </a:lnTo>
                <a:lnTo>
                  <a:pt x="3125508" y="4050512"/>
                </a:lnTo>
                <a:lnTo>
                  <a:pt x="1569598" y="4053394"/>
                </a:lnTo>
                <a:cubicBezTo>
                  <a:pt x="713848" y="4054476"/>
                  <a:pt x="10446" y="4052674"/>
                  <a:pt x="6844" y="4049072"/>
                </a:cubicBezTo>
                <a:cubicBezTo>
                  <a:pt x="2882" y="4045110"/>
                  <a:pt x="0" y="3135312"/>
                  <a:pt x="0" y="2027058"/>
                </a:cubicBezTo>
                <a:cubicBezTo>
                  <a:pt x="0" y="199176"/>
                  <a:pt x="1442" y="11526"/>
                  <a:pt x="15848" y="6122"/>
                </a:cubicBezTo>
                <a:cubicBezTo>
                  <a:pt x="24852" y="2882"/>
                  <a:pt x="476138" y="0"/>
                  <a:pt x="10185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6" name="群組 135"/>
          <p:cNvGrpSpPr/>
          <p:nvPr/>
        </p:nvGrpSpPr>
        <p:grpSpPr>
          <a:xfrm flipH="1">
            <a:off x="8861964" y="4982318"/>
            <a:ext cx="216000" cy="216000"/>
            <a:chOff x="42702254" y="7386559"/>
            <a:chExt cx="2799934" cy="2793574"/>
          </a:xfrm>
          <a:solidFill>
            <a:schemeClr val="tx1"/>
          </a:solidFill>
        </p:grpSpPr>
        <p:sp>
          <p:nvSpPr>
            <p:cNvPr id="137" name="手繪多邊形 136"/>
            <p:cNvSpPr>
              <a:spLocks/>
            </p:cNvSpPr>
            <p:nvPr/>
          </p:nvSpPr>
          <p:spPr bwMode="auto">
            <a:xfrm>
              <a:off x="42702254" y="7386559"/>
              <a:ext cx="2799934" cy="2793574"/>
            </a:xfrm>
            <a:custGeom>
              <a:avLst/>
              <a:gdLst>
                <a:gd name="connsiteX0" fmla="*/ 1901380 w 3795888"/>
                <a:gd name="connsiteY0" fmla="*/ 284112 h 3787266"/>
                <a:gd name="connsiteX1" fmla="*/ 1332504 w 3795888"/>
                <a:gd name="connsiteY1" fmla="*/ 383834 h 3787266"/>
                <a:gd name="connsiteX2" fmla="*/ 514112 w 3795888"/>
                <a:gd name="connsiteY2" fmla="*/ 1061014 h 3787266"/>
                <a:gd name="connsiteX3" fmla="*/ 281160 w 3795888"/>
                <a:gd name="connsiteY3" fmla="*/ 1899476 h 3787266"/>
                <a:gd name="connsiteX4" fmla="*/ 432384 w 3795888"/>
                <a:gd name="connsiteY4" fmla="*/ 2584934 h 3787266"/>
                <a:gd name="connsiteX5" fmla="*/ 1216568 w 3795888"/>
                <a:gd name="connsiteY5" fmla="*/ 3365436 h 3787266"/>
                <a:gd name="connsiteX6" fmla="*/ 1484804 w 3795888"/>
                <a:gd name="connsiteY6" fmla="*/ 3464078 h 3787266"/>
                <a:gd name="connsiteX7" fmla="*/ 1777160 w 3795888"/>
                <a:gd name="connsiteY7" fmla="*/ 3513760 h 3787266"/>
                <a:gd name="connsiteX8" fmla="*/ 1881216 w 3795888"/>
                <a:gd name="connsiteY8" fmla="*/ 3523480 h 3787266"/>
                <a:gd name="connsiteX9" fmla="*/ 2009752 w 3795888"/>
                <a:gd name="connsiteY9" fmla="*/ 3514480 h 3787266"/>
                <a:gd name="connsiteX10" fmla="*/ 2317952 w 3795888"/>
                <a:gd name="connsiteY10" fmla="*/ 3464078 h 3787266"/>
                <a:gd name="connsiteX11" fmla="*/ 2444332 w 3795888"/>
                <a:gd name="connsiteY11" fmla="*/ 3423758 h 3787266"/>
                <a:gd name="connsiteX12" fmla="*/ 3035168 w 3795888"/>
                <a:gd name="connsiteY12" fmla="*/ 3047546 h 3787266"/>
                <a:gd name="connsiteX13" fmla="*/ 3440584 w 3795888"/>
                <a:gd name="connsiteY13" fmla="*/ 2402050 h 3787266"/>
                <a:gd name="connsiteX14" fmla="*/ 3507192 w 3795888"/>
                <a:gd name="connsiteY14" fmla="*/ 2128082 h 3787266"/>
                <a:gd name="connsiteX15" fmla="*/ 2450092 w 3795888"/>
                <a:gd name="connsiteY15" fmla="*/ 375554 h 3787266"/>
                <a:gd name="connsiteX16" fmla="*/ 1901380 w 3795888"/>
                <a:gd name="connsiteY16" fmla="*/ 284112 h 3787266"/>
                <a:gd name="connsiteX17" fmla="*/ 1875000 w 3795888"/>
                <a:gd name="connsiteY17" fmla="*/ 48 h 3787266"/>
                <a:gd name="connsiteX18" fmla="*/ 1958184 w 3795888"/>
                <a:gd name="connsiteY18" fmla="*/ 2158 h 3787266"/>
                <a:gd name="connsiteX19" fmla="*/ 2256668 w 3795888"/>
                <a:gd name="connsiteY19" fmla="*/ 32762 h 3787266"/>
                <a:gd name="connsiteX20" fmla="*/ 2368284 w 3795888"/>
                <a:gd name="connsiteY20" fmla="*/ 59766 h 3787266"/>
                <a:gd name="connsiteX21" fmla="*/ 2751736 w 3795888"/>
                <a:gd name="connsiteY21" fmla="*/ 203064 h 3787266"/>
                <a:gd name="connsiteX22" fmla="*/ 3242848 w 3795888"/>
                <a:gd name="connsiteY22" fmla="*/ 561666 h 3787266"/>
                <a:gd name="connsiteX23" fmla="*/ 3622344 w 3795888"/>
                <a:gd name="connsiteY23" fmla="*/ 1097412 h 3787266"/>
                <a:gd name="connsiteX24" fmla="*/ 3785084 w 3795888"/>
                <a:gd name="connsiteY24" fmla="*/ 1632798 h 3787266"/>
                <a:gd name="connsiteX25" fmla="*/ 3795888 w 3795888"/>
                <a:gd name="connsiteY25" fmla="*/ 1898870 h 3787266"/>
                <a:gd name="connsiteX26" fmla="*/ 3785084 w 3795888"/>
                <a:gd name="connsiteY26" fmla="*/ 2164582 h 3787266"/>
                <a:gd name="connsiteX27" fmla="*/ 3592816 w 3795888"/>
                <a:gd name="connsiteY27" fmla="*/ 2762254 h 3787266"/>
                <a:gd name="connsiteX28" fmla="*/ 2614920 w 3795888"/>
                <a:gd name="connsiteY28" fmla="*/ 3655164 h 3787266"/>
                <a:gd name="connsiteX29" fmla="*/ 2172056 w 3795888"/>
                <a:gd name="connsiteY29" fmla="*/ 3777938 h 3787266"/>
                <a:gd name="connsiteX30" fmla="*/ 1621536 w 3795888"/>
                <a:gd name="connsiteY30" fmla="*/ 3776858 h 3787266"/>
                <a:gd name="connsiteX31" fmla="*/ 1094420 w 3795888"/>
                <a:gd name="connsiteY31" fmla="*/ 3614838 h 3787266"/>
                <a:gd name="connsiteX32" fmla="*/ 295104 w 3795888"/>
                <a:gd name="connsiteY32" fmla="*/ 2914914 h 3787266"/>
                <a:gd name="connsiteX33" fmla="*/ 103560 w 3795888"/>
                <a:gd name="connsiteY33" fmla="*/ 2518506 h 3787266"/>
                <a:gd name="connsiteX34" fmla="*/ 9224 w 3795888"/>
                <a:gd name="connsiteY34" fmla="*/ 2101934 h 3787266"/>
                <a:gd name="connsiteX35" fmla="*/ 47392 w 3795888"/>
                <a:gd name="connsiteY35" fmla="*/ 1481938 h 3787266"/>
                <a:gd name="connsiteX36" fmla="*/ 188892 w 3795888"/>
                <a:gd name="connsiteY36" fmla="*/ 1078690 h 3787266"/>
                <a:gd name="connsiteX37" fmla="*/ 1226920 w 3795888"/>
                <a:gd name="connsiteY37" fmla="*/ 124214 h 3787266"/>
                <a:gd name="connsiteX38" fmla="*/ 1875000 w 3795888"/>
                <a:gd name="connsiteY38" fmla="*/ 48 h 37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95888" h="3787266">
                  <a:moveTo>
                    <a:pt x="1901380" y="284112"/>
                  </a:moveTo>
                  <a:cubicBezTo>
                    <a:pt x="1675988" y="284112"/>
                    <a:pt x="1527648" y="310032"/>
                    <a:pt x="1332504" y="383834"/>
                  </a:cubicBezTo>
                  <a:cubicBezTo>
                    <a:pt x="998016" y="509478"/>
                    <a:pt x="702060" y="754644"/>
                    <a:pt x="514112" y="1061014"/>
                  </a:cubicBezTo>
                  <a:cubicBezTo>
                    <a:pt x="359292" y="1313740"/>
                    <a:pt x="281160" y="1594908"/>
                    <a:pt x="281160" y="1899476"/>
                  </a:cubicBezTo>
                  <a:cubicBezTo>
                    <a:pt x="281160" y="2149682"/>
                    <a:pt x="327608" y="2360648"/>
                    <a:pt x="432384" y="2584934"/>
                  </a:cubicBezTo>
                  <a:cubicBezTo>
                    <a:pt x="589004" y="2919744"/>
                    <a:pt x="881000" y="3210272"/>
                    <a:pt x="1216568" y="3365436"/>
                  </a:cubicBezTo>
                  <a:cubicBezTo>
                    <a:pt x="1308380" y="3407556"/>
                    <a:pt x="1427916" y="3451838"/>
                    <a:pt x="1484804" y="3464078"/>
                  </a:cubicBezTo>
                  <a:cubicBezTo>
                    <a:pt x="1620900" y="3493960"/>
                    <a:pt x="1693992" y="3506560"/>
                    <a:pt x="1777160" y="3513760"/>
                  </a:cubicBezTo>
                  <a:cubicBezTo>
                    <a:pt x="1828648" y="3518440"/>
                    <a:pt x="1875456" y="3522760"/>
                    <a:pt x="1881216" y="3523480"/>
                  </a:cubicBezTo>
                  <a:cubicBezTo>
                    <a:pt x="1886616" y="3524200"/>
                    <a:pt x="1944584" y="3519880"/>
                    <a:pt x="2009752" y="3514480"/>
                  </a:cubicBezTo>
                  <a:cubicBezTo>
                    <a:pt x="2115248" y="3505120"/>
                    <a:pt x="2176096" y="3495040"/>
                    <a:pt x="2317952" y="3464078"/>
                  </a:cubicBezTo>
                  <a:cubicBezTo>
                    <a:pt x="2340276" y="3459398"/>
                    <a:pt x="2397164" y="3441038"/>
                    <a:pt x="2444332" y="3423758"/>
                  </a:cubicBezTo>
                  <a:cubicBezTo>
                    <a:pt x="2675480" y="3338434"/>
                    <a:pt x="2862348" y="3219272"/>
                    <a:pt x="3035168" y="3047546"/>
                  </a:cubicBezTo>
                  <a:cubicBezTo>
                    <a:pt x="3241116" y="2843062"/>
                    <a:pt x="3356692" y="2659096"/>
                    <a:pt x="3440584" y="2402050"/>
                  </a:cubicBezTo>
                  <a:cubicBezTo>
                    <a:pt x="3486668" y="2261646"/>
                    <a:pt x="3488468" y="2253726"/>
                    <a:pt x="3507192" y="2128082"/>
                  </a:cubicBezTo>
                  <a:cubicBezTo>
                    <a:pt x="3618088" y="1375302"/>
                    <a:pt x="3178828" y="647002"/>
                    <a:pt x="2450092" y="375554"/>
                  </a:cubicBezTo>
                  <a:cubicBezTo>
                    <a:pt x="2274748" y="310392"/>
                    <a:pt x="2117768" y="284112"/>
                    <a:pt x="1901380" y="284112"/>
                  </a:cubicBezTo>
                  <a:close/>
                  <a:moveTo>
                    <a:pt x="1875000" y="48"/>
                  </a:moveTo>
                  <a:cubicBezTo>
                    <a:pt x="1903844" y="-194"/>
                    <a:pt x="1931676" y="494"/>
                    <a:pt x="1958184" y="2158"/>
                  </a:cubicBezTo>
                  <a:cubicBezTo>
                    <a:pt x="2079880" y="10080"/>
                    <a:pt x="2227144" y="24842"/>
                    <a:pt x="2256668" y="32762"/>
                  </a:cubicBezTo>
                  <a:cubicBezTo>
                    <a:pt x="2267828" y="35642"/>
                    <a:pt x="2318236" y="47884"/>
                    <a:pt x="2368284" y="59766"/>
                  </a:cubicBezTo>
                  <a:cubicBezTo>
                    <a:pt x="2484220" y="87490"/>
                    <a:pt x="2625000" y="140056"/>
                    <a:pt x="2751736" y="203064"/>
                  </a:cubicBezTo>
                  <a:cubicBezTo>
                    <a:pt x="2947244" y="300634"/>
                    <a:pt x="3076144" y="394606"/>
                    <a:pt x="3242848" y="561666"/>
                  </a:cubicBezTo>
                  <a:cubicBezTo>
                    <a:pt x="3419632" y="738448"/>
                    <a:pt x="3519368" y="879226"/>
                    <a:pt x="3622344" y="1097412"/>
                  </a:cubicBezTo>
                  <a:cubicBezTo>
                    <a:pt x="3698672" y="1259432"/>
                    <a:pt x="3731796" y="1367804"/>
                    <a:pt x="3785084" y="1632798"/>
                  </a:cubicBezTo>
                  <a:cubicBezTo>
                    <a:pt x="3791208" y="1662680"/>
                    <a:pt x="3795888" y="1782216"/>
                    <a:pt x="3795888" y="1898870"/>
                  </a:cubicBezTo>
                  <a:cubicBezTo>
                    <a:pt x="3795888" y="2015164"/>
                    <a:pt x="3791208" y="2135058"/>
                    <a:pt x="3785084" y="2164582"/>
                  </a:cubicBezTo>
                  <a:cubicBezTo>
                    <a:pt x="3727116" y="2452618"/>
                    <a:pt x="3688952" y="2571072"/>
                    <a:pt x="3592816" y="2762254"/>
                  </a:cubicBezTo>
                  <a:cubicBezTo>
                    <a:pt x="3395508" y="3154702"/>
                    <a:pt x="3023936" y="3493864"/>
                    <a:pt x="2614920" y="3655164"/>
                  </a:cubicBezTo>
                  <a:cubicBezTo>
                    <a:pt x="2466936" y="3713490"/>
                    <a:pt x="2403928" y="3731132"/>
                    <a:pt x="2172056" y="3777938"/>
                  </a:cubicBezTo>
                  <a:cubicBezTo>
                    <a:pt x="2106524" y="3790900"/>
                    <a:pt x="1685984" y="3790180"/>
                    <a:pt x="1621536" y="3776858"/>
                  </a:cubicBezTo>
                  <a:cubicBezTo>
                    <a:pt x="1354736" y="3721052"/>
                    <a:pt x="1254644" y="3690448"/>
                    <a:pt x="1094420" y="3614838"/>
                  </a:cubicBezTo>
                  <a:cubicBezTo>
                    <a:pt x="767132" y="3460380"/>
                    <a:pt x="489892" y="3217710"/>
                    <a:pt x="295104" y="2914914"/>
                  </a:cubicBezTo>
                  <a:cubicBezTo>
                    <a:pt x="235696" y="2822022"/>
                    <a:pt x="138844" y="2622198"/>
                    <a:pt x="103560" y="2518506"/>
                  </a:cubicBezTo>
                  <a:cubicBezTo>
                    <a:pt x="65392" y="2406532"/>
                    <a:pt x="18588" y="2200946"/>
                    <a:pt x="9224" y="2101934"/>
                  </a:cubicBezTo>
                  <a:cubicBezTo>
                    <a:pt x="-10936" y="1888428"/>
                    <a:pt x="2024" y="1674562"/>
                    <a:pt x="47392" y="1481938"/>
                  </a:cubicBezTo>
                  <a:cubicBezTo>
                    <a:pt x="86996" y="1314878"/>
                    <a:pt x="117240" y="1228468"/>
                    <a:pt x="188892" y="1078690"/>
                  </a:cubicBezTo>
                  <a:cubicBezTo>
                    <a:pt x="399880" y="636916"/>
                    <a:pt x="761732" y="304236"/>
                    <a:pt x="1226920" y="124214"/>
                  </a:cubicBezTo>
                  <a:cubicBezTo>
                    <a:pt x="1421620" y="48920"/>
                    <a:pt x="1673100" y="1744"/>
                    <a:pt x="1875000" y="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44032611" y="9680466"/>
              <a:ext cx="141689" cy="146372"/>
            </a:xfrm>
            <a:custGeom>
              <a:avLst/>
              <a:gdLst>
                <a:gd name="T0" fmla="*/ 106 w 530"/>
                <a:gd name="T1" fmla="*/ 424 h 549"/>
                <a:gd name="T2" fmla="*/ 117 w 530"/>
                <a:gd name="T3" fmla="*/ 96 h 549"/>
                <a:gd name="T4" fmla="*/ 427 w 530"/>
                <a:gd name="T5" fmla="*/ 106 h 549"/>
                <a:gd name="T6" fmla="*/ 477 w 530"/>
                <a:gd name="T7" fmla="*/ 371 h 549"/>
                <a:gd name="T8" fmla="*/ 106 w 530"/>
                <a:gd name="T9" fmla="*/ 42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9">
                  <a:moveTo>
                    <a:pt x="106" y="424"/>
                  </a:moveTo>
                  <a:cubicBezTo>
                    <a:pt x="0" y="313"/>
                    <a:pt x="4" y="191"/>
                    <a:pt x="117" y="96"/>
                  </a:cubicBezTo>
                  <a:cubicBezTo>
                    <a:pt x="231" y="0"/>
                    <a:pt x="325" y="3"/>
                    <a:pt x="427" y="106"/>
                  </a:cubicBezTo>
                  <a:cubicBezTo>
                    <a:pt x="515" y="194"/>
                    <a:pt x="530" y="271"/>
                    <a:pt x="477" y="371"/>
                  </a:cubicBezTo>
                  <a:cubicBezTo>
                    <a:pt x="395" y="525"/>
                    <a:pt x="226" y="549"/>
                    <a:pt x="106" y="4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44040810" y="8056323"/>
              <a:ext cx="626473" cy="1285733"/>
            </a:xfrm>
            <a:custGeom>
              <a:avLst/>
              <a:gdLst>
                <a:gd name="T0" fmla="*/ 994 w 2356"/>
                <a:gd name="T1" fmla="*/ 3844 h 4840"/>
                <a:gd name="T2" fmla="*/ 0 w 2356"/>
                <a:gd name="T3" fmla="*/ 2848 h 4840"/>
                <a:gd name="T4" fmla="*/ 7 w 2356"/>
                <a:gd name="T5" fmla="*/ 1424 h 4840"/>
                <a:gd name="T6" fmla="*/ 14 w 2356"/>
                <a:gd name="T7" fmla="*/ 0 h 4840"/>
                <a:gd name="T8" fmla="*/ 254 w 2356"/>
                <a:gd name="T9" fmla="*/ 0 h 4840"/>
                <a:gd name="T10" fmla="*/ 494 w 2356"/>
                <a:gd name="T11" fmla="*/ 0 h 4840"/>
                <a:gd name="T12" fmla="*/ 508 w 2356"/>
                <a:gd name="T13" fmla="*/ 1347 h 4840"/>
                <a:gd name="T14" fmla="*/ 522 w 2356"/>
                <a:gd name="T15" fmla="*/ 2695 h 4840"/>
                <a:gd name="T16" fmla="*/ 1439 w 2356"/>
                <a:gd name="T17" fmla="*/ 3612 h 4840"/>
                <a:gd name="T18" fmla="*/ 2356 w 2356"/>
                <a:gd name="T19" fmla="*/ 4529 h 4840"/>
                <a:gd name="T20" fmla="*/ 2202 w 2356"/>
                <a:gd name="T21" fmla="*/ 4684 h 4840"/>
                <a:gd name="T22" fmla="*/ 2018 w 2356"/>
                <a:gd name="T23" fmla="*/ 4840 h 4840"/>
                <a:gd name="T24" fmla="*/ 994 w 2356"/>
                <a:gd name="T25" fmla="*/ 3844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6" h="4840">
                  <a:moveTo>
                    <a:pt x="994" y="3844"/>
                  </a:moveTo>
                  <a:lnTo>
                    <a:pt x="0" y="2848"/>
                  </a:lnTo>
                  <a:lnTo>
                    <a:pt x="7" y="1424"/>
                  </a:lnTo>
                  <a:lnTo>
                    <a:pt x="14" y="0"/>
                  </a:lnTo>
                  <a:lnTo>
                    <a:pt x="254" y="0"/>
                  </a:lnTo>
                  <a:lnTo>
                    <a:pt x="494" y="0"/>
                  </a:lnTo>
                  <a:lnTo>
                    <a:pt x="508" y="1347"/>
                  </a:lnTo>
                  <a:lnTo>
                    <a:pt x="522" y="2695"/>
                  </a:lnTo>
                  <a:lnTo>
                    <a:pt x="1439" y="3612"/>
                  </a:lnTo>
                  <a:lnTo>
                    <a:pt x="2356" y="4529"/>
                  </a:lnTo>
                  <a:lnTo>
                    <a:pt x="2202" y="4684"/>
                  </a:lnTo>
                  <a:cubicBezTo>
                    <a:pt x="2117" y="4770"/>
                    <a:pt x="2035" y="4840"/>
                    <a:pt x="2018" y="4840"/>
                  </a:cubicBezTo>
                  <a:cubicBezTo>
                    <a:pt x="2002" y="4840"/>
                    <a:pt x="1541" y="4392"/>
                    <a:pt x="994" y="3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0" name="Freeform 69"/>
            <p:cNvSpPr>
              <a:spLocks/>
            </p:cNvSpPr>
            <p:nvPr/>
          </p:nvSpPr>
          <p:spPr bwMode="auto">
            <a:xfrm>
              <a:off x="43063042" y="8727292"/>
              <a:ext cx="149885" cy="129979"/>
            </a:xfrm>
            <a:custGeom>
              <a:avLst/>
              <a:gdLst>
                <a:gd name="T0" fmla="*/ 176 w 565"/>
                <a:gd name="T1" fmla="*/ 436 h 488"/>
                <a:gd name="T2" fmla="*/ 100 w 565"/>
                <a:gd name="T3" fmla="*/ 74 h 488"/>
                <a:gd name="T4" fmla="*/ 281 w 565"/>
                <a:gd name="T5" fmla="*/ 0 h 488"/>
                <a:gd name="T6" fmla="*/ 463 w 565"/>
                <a:gd name="T7" fmla="*/ 74 h 488"/>
                <a:gd name="T8" fmla="*/ 381 w 565"/>
                <a:gd name="T9" fmla="*/ 437 h 488"/>
                <a:gd name="T10" fmla="*/ 176 w 565"/>
                <a:gd name="T11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88">
                  <a:moveTo>
                    <a:pt x="176" y="436"/>
                  </a:moveTo>
                  <a:cubicBezTo>
                    <a:pt x="32" y="358"/>
                    <a:pt x="0" y="202"/>
                    <a:pt x="100" y="74"/>
                  </a:cubicBezTo>
                  <a:cubicBezTo>
                    <a:pt x="147" y="14"/>
                    <a:pt x="182" y="0"/>
                    <a:pt x="281" y="0"/>
                  </a:cubicBezTo>
                  <a:cubicBezTo>
                    <a:pt x="380" y="0"/>
                    <a:pt x="416" y="14"/>
                    <a:pt x="463" y="74"/>
                  </a:cubicBezTo>
                  <a:cubicBezTo>
                    <a:pt x="565" y="204"/>
                    <a:pt x="530" y="360"/>
                    <a:pt x="381" y="437"/>
                  </a:cubicBezTo>
                  <a:cubicBezTo>
                    <a:pt x="281" y="488"/>
                    <a:pt x="273" y="488"/>
                    <a:pt x="176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1" name="Freeform 70"/>
            <p:cNvSpPr>
              <a:spLocks/>
            </p:cNvSpPr>
            <p:nvPr/>
          </p:nvSpPr>
          <p:spPr bwMode="auto">
            <a:xfrm>
              <a:off x="44997495" y="8727289"/>
              <a:ext cx="162766" cy="129979"/>
            </a:xfrm>
            <a:custGeom>
              <a:avLst/>
              <a:gdLst>
                <a:gd name="T0" fmla="*/ 177 w 614"/>
                <a:gd name="T1" fmla="*/ 436 h 488"/>
                <a:gd name="T2" fmla="*/ 100 w 614"/>
                <a:gd name="T3" fmla="*/ 74 h 488"/>
                <a:gd name="T4" fmla="*/ 271 w 614"/>
                <a:gd name="T5" fmla="*/ 0 h 488"/>
                <a:gd name="T6" fmla="*/ 383 w 614"/>
                <a:gd name="T7" fmla="*/ 436 h 488"/>
                <a:gd name="T8" fmla="*/ 177 w 614"/>
                <a:gd name="T9" fmla="*/ 43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488">
                  <a:moveTo>
                    <a:pt x="177" y="436"/>
                  </a:moveTo>
                  <a:cubicBezTo>
                    <a:pt x="33" y="358"/>
                    <a:pt x="0" y="202"/>
                    <a:pt x="100" y="74"/>
                  </a:cubicBezTo>
                  <a:cubicBezTo>
                    <a:pt x="146" y="16"/>
                    <a:pt x="183" y="0"/>
                    <a:pt x="271" y="0"/>
                  </a:cubicBezTo>
                  <a:cubicBezTo>
                    <a:pt x="533" y="0"/>
                    <a:pt x="614" y="316"/>
                    <a:pt x="383" y="436"/>
                  </a:cubicBezTo>
                  <a:cubicBezTo>
                    <a:pt x="281" y="488"/>
                    <a:pt x="274" y="488"/>
                    <a:pt x="177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2" name="Freeform 71"/>
            <p:cNvSpPr>
              <a:spLocks/>
            </p:cNvSpPr>
            <p:nvPr/>
          </p:nvSpPr>
          <p:spPr bwMode="auto">
            <a:xfrm>
              <a:off x="44040808" y="7747186"/>
              <a:ext cx="127637" cy="147543"/>
            </a:xfrm>
            <a:custGeom>
              <a:avLst/>
              <a:gdLst>
                <a:gd name="T0" fmla="*/ 169 w 480"/>
                <a:gd name="T1" fmla="*/ 508 h 553"/>
                <a:gd name="T2" fmla="*/ 0 w 480"/>
                <a:gd name="T3" fmla="*/ 282 h 553"/>
                <a:gd name="T4" fmla="*/ 352 w 480"/>
                <a:gd name="T5" fmla="*/ 66 h 553"/>
                <a:gd name="T6" fmla="*/ 480 w 480"/>
                <a:gd name="T7" fmla="*/ 299 h 553"/>
                <a:gd name="T8" fmla="*/ 169 w 480"/>
                <a:gd name="T9" fmla="*/ 50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53">
                  <a:moveTo>
                    <a:pt x="169" y="508"/>
                  </a:moveTo>
                  <a:cubicBezTo>
                    <a:pt x="72" y="471"/>
                    <a:pt x="0" y="375"/>
                    <a:pt x="0" y="282"/>
                  </a:cubicBezTo>
                  <a:cubicBezTo>
                    <a:pt x="0" y="111"/>
                    <a:pt x="181" y="0"/>
                    <a:pt x="352" y="66"/>
                  </a:cubicBezTo>
                  <a:cubicBezTo>
                    <a:pt x="406" y="87"/>
                    <a:pt x="480" y="221"/>
                    <a:pt x="480" y="299"/>
                  </a:cubicBezTo>
                  <a:cubicBezTo>
                    <a:pt x="480" y="422"/>
                    <a:pt x="286" y="553"/>
                    <a:pt x="169" y="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3" name="群組 142"/>
          <p:cNvGrpSpPr/>
          <p:nvPr/>
        </p:nvGrpSpPr>
        <p:grpSpPr>
          <a:xfrm flipH="1">
            <a:off x="8872761" y="3257826"/>
            <a:ext cx="201270" cy="262690"/>
            <a:chOff x="28180364" y="7382859"/>
            <a:chExt cx="2193907" cy="2863436"/>
          </a:xfrm>
          <a:solidFill>
            <a:schemeClr val="tx1"/>
          </a:solidFill>
        </p:grpSpPr>
        <p:sp>
          <p:nvSpPr>
            <p:cNvPr id="144" name="手繪多邊形 143"/>
            <p:cNvSpPr>
              <a:spLocks/>
            </p:cNvSpPr>
            <p:nvPr/>
          </p:nvSpPr>
          <p:spPr bwMode="auto">
            <a:xfrm>
              <a:off x="28257533" y="9415311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手繪多邊形 144"/>
            <p:cNvSpPr>
              <a:spLocks/>
            </p:cNvSpPr>
            <p:nvPr/>
          </p:nvSpPr>
          <p:spPr bwMode="auto">
            <a:xfrm>
              <a:off x="28257533" y="8665013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6" name="手繪多邊形 145"/>
            <p:cNvSpPr>
              <a:spLocks/>
            </p:cNvSpPr>
            <p:nvPr/>
          </p:nvSpPr>
          <p:spPr bwMode="auto">
            <a:xfrm>
              <a:off x="28257533" y="7913532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8180364" y="7382859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191003" y="2404631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881293" y="1269001"/>
            <a:ext cx="2393563" cy="1312005"/>
            <a:chOff x="881293" y="1269001"/>
            <a:chExt cx="2393563" cy="1312005"/>
          </a:xfrm>
        </p:grpSpPr>
        <p:sp>
          <p:nvSpPr>
            <p:cNvPr id="48" name="矩形 47"/>
            <p:cNvSpPr/>
            <p:nvPr/>
          </p:nvSpPr>
          <p:spPr>
            <a:xfrm>
              <a:off x="887119" y="1269001"/>
              <a:ext cx="2387737" cy="9403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881293" y="2202352"/>
              <a:ext cx="266289" cy="37865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425127" y="1269001"/>
            <a:ext cx="2391549" cy="1312005"/>
            <a:chOff x="3425127" y="1269001"/>
            <a:chExt cx="2391549" cy="1312005"/>
          </a:xfrm>
        </p:grpSpPr>
        <p:sp>
          <p:nvSpPr>
            <p:cNvPr id="49" name="矩形 48"/>
            <p:cNvSpPr/>
            <p:nvPr/>
          </p:nvSpPr>
          <p:spPr>
            <a:xfrm>
              <a:off x="3430952" y="1269001"/>
              <a:ext cx="2385724" cy="9403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8" name="直角三角形 147"/>
            <p:cNvSpPr/>
            <p:nvPr/>
          </p:nvSpPr>
          <p:spPr>
            <a:xfrm rot="10800000">
              <a:off x="3425127" y="2202352"/>
              <a:ext cx="266289" cy="37865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968697" y="1269001"/>
            <a:ext cx="2397640" cy="1312005"/>
            <a:chOff x="5968697" y="1269001"/>
            <a:chExt cx="2397640" cy="1312005"/>
          </a:xfrm>
        </p:grpSpPr>
        <p:sp>
          <p:nvSpPr>
            <p:cNvPr id="50" name="矩形 49"/>
            <p:cNvSpPr/>
            <p:nvPr/>
          </p:nvSpPr>
          <p:spPr>
            <a:xfrm>
              <a:off x="5974790" y="1269001"/>
              <a:ext cx="2391547" cy="940347"/>
            </a:xfrm>
            <a:prstGeom prst="rect">
              <a:avLst/>
            </a:prstGeom>
            <a:solidFill>
              <a:srgbClr val="46BEB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直角三角形 148"/>
            <p:cNvSpPr/>
            <p:nvPr/>
          </p:nvSpPr>
          <p:spPr>
            <a:xfrm rot="10800000">
              <a:off x="5968697" y="2202352"/>
              <a:ext cx="266289" cy="378654"/>
            </a:xfrm>
            <a:prstGeom prst="rtTriangle">
              <a:avLst/>
            </a:prstGeom>
            <a:solidFill>
              <a:srgbClr val="318B8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12267" y="1269001"/>
            <a:ext cx="2397908" cy="1312005"/>
            <a:chOff x="8512267" y="1269001"/>
            <a:chExt cx="2397908" cy="1312005"/>
          </a:xfrm>
        </p:grpSpPr>
        <p:sp>
          <p:nvSpPr>
            <p:cNvPr id="51" name="矩形 50"/>
            <p:cNvSpPr/>
            <p:nvPr/>
          </p:nvSpPr>
          <p:spPr>
            <a:xfrm>
              <a:off x="8518359" y="1269001"/>
              <a:ext cx="2391816" cy="9403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0" name="直角三角形 149"/>
            <p:cNvSpPr/>
            <p:nvPr/>
          </p:nvSpPr>
          <p:spPr>
            <a:xfrm rot="10800000">
              <a:off x="8512267" y="2202352"/>
              <a:ext cx="266289" cy="37865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6132908" y="1465841"/>
            <a:ext cx="2071509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772672" y="1465841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600" dirty="0" smtClean="0">
                <a:solidFill>
                  <a:schemeClr val="bg1"/>
                </a:solidFill>
              </a:rPr>
              <a:t>Pro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39393" y="1465841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683228" y="1465841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5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52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1119810" y="1343927"/>
            <a:ext cx="2340000" cy="13918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657270" y="1343927"/>
            <a:ext cx="2340000" cy="13918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94730" y="1343927"/>
            <a:ext cx="2340000" cy="139189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732190" y="1343927"/>
            <a:ext cx="2340000" cy="139189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3568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387314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325005" y="1407579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894806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Pro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5698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380324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34951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889577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24h Support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435296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1435296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1435296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435296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395677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395677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395677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395677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49423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649423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649423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649423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903169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903169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903169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903169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1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3568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Basic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387314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Plus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325005" y="1407579"/>
            <a:ext cx="1883190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Advanced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8948065" y="1407579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200" dirty="0" smtClean="0"/>
              <a:t>Pro</a:t>
            </a:r>
            <a:endParaRPr lang="en-US" sz="3200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125698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380324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6349511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49</a:t>
            </a:r>
            <a:r>
              <a:rPr lang="en-US" sz="2000" dirty="0" smtClean="0"/>
              <a:t>.99 /mon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8895776" y="202041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24h Support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435296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1435296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1435296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435296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395677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395677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395677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395677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49423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649423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649423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649423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9031692" y="3468030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9031692" y="3992644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9031692" y="4517258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9031692" y="5041872"/>
            <a:ext cx="17090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306234" y="1324819"/>
            <a:ext cx="2231405" cy="42882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8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7296" y="2121351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59068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19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2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2"/>
                </a:solidFill>
              </a:rPr>
              <a:t>29</a:t>
            </a:r>
            <a:r>
              <a:rPr lang="en-US" sz="2000" dirty="0" smtClean="0">
                <a:solidFill>
                  <a:schemeClr val="accent2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85546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3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3"/>
                </a:solidFill>
              </a:rPr>
              <a:t>49</a:t>
            </a:r>
            <a:r>
              <a:rPr lang="en-US" sz="2000" dirty="0" smtClean="0">
                <a:solidFill>
                  <a:schemeClr val="accent3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4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4"/>
                </a:solidFill>
              </a:rPr>
              <a:t>99</a:t>
            </a:r>
            <a:r>
              <a:rPr lang="en-US" sz="2000" dirty="0" smtClean="0">
                <a:solidFill>
                  <a:schemeClr val="accent4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71905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9" name="直線接點 58"/>
          <p:cNvCxnSpPr/>
          <p:nvPr/>
        </p:nvCxnSpPr>
        <p:spPr>
          <a:xfrm>
            <a:off x="1922982" y="2681520"/>
            <a:ext cx="58409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4535225" y="2681520"/>
            <a:ext cx="58409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7072685" y="2681520"/>
            <a:ext cx="58409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9610145" y="2681520"/>
            <a:ext cx="58409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群組 37"/>
          <p:cNvGrpSpPr/>
          <p:nvPr/>
        </p:nvGrpSpPr>
        <p:grpSpPr>
          <a:xfrm>
            <a:off x="1912712" y="1472798"/>
            <a:ext cx="750692" cy="504658"/>
            <a:chOff x="-5258596" y="-991822"/>
            <a:chExt cx="2982762" cy="2005181"/>
          </a:xfrm>
          <a:solidFill>
            <a:schemeClr val="accent1"/>
          </a:solidFill>
        </p:grpSpPr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460989" y="1420338"/>
            <a:ext cx="952170" cy="664564"/>
            <a:chOff x="-9924000" y="-3179177"/>
            <a:chExt cx="3133987" cy="2187355"/>
          </a:xfrm>
          <a:solidFill>
            <a:schemeClr val="accent2"/>
          </a:solidFill>
        </p:grpSpPr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7143239" y="1369408"/>
            <a:ext cx="527524" cy="812746"/>
            <a:chOff x="-4851368" y="3532928"/>
            <a:chExt cx="2107580" cy="3247101"/>
          </a:xfrm>
          <a:solidFill>
            <a:schemeClr val="accent3"/>
          </a:solidFill>
        </p:grpSpPr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9588752" y="1358498"/>
            <a:ext cx="732538" cy="834566"/>
            <a:chOff x="-10119874" y="681416"/>
            <a:chExt cx="2855354" cy="3253050"/>
          </a:xfrm>
          <a:solidFill>
            <a:schemeClr val="accent4"/>
          </a:solidFill>
        </p:grpSpPr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1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94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5027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27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148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7580" y="549000"/>
            <a:ext cx="2340000" cy="5220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57296" y="2121351"/>
            <a:ext cx="1414868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1269001"/>
            <a:ext cx="2340000" cy="45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59068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29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37258" y="285546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accent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accent1"/>
                </a:solidFill>
              </a:rPr>
              <a:t>49</a:t>
            </a:r>
            <a:r>
              <a:rPr lang="en-US" sz="2000" dirty="0" smtClean="0">
                <a:solidFill>
                  <a:schemeClr val="accent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85546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99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27659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70038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429000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85279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276590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70038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45128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8874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652620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9063660" y="5124179"/>
            <a:ext cx="1677060" cy="3600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71905" y="2121351"/>
            <a:ext cx="1286244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Basic</a:t>
            </a:r>
          </a:p>
        </p:txBody>
      </p:sp>
      <p:cxnSp>
        <p:nvCxnSpPr>
          <p:cNvPr id="59" name="直線接點 58"/>
          <p:cNvCxnSpPr/>
          <p:nvPr/>
        </p:nvCxnSpPr>
        <p:spPr>
          <a:xfrm>
            <a:off x="1922982" y="2681520"/>
            <a:ext cx="58409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4535225" y="2681520"/>
            <a:ext cx="58409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7072685" y="2681520"/>
            <a:ext cx="58409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9610145" y="2681520"/>
            <a:ext cx="58409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群組 37"/>
          <p:cNvGrpSpPr/>
          <p:nvPr/>
        </p:nvGrpSpPr>
        <p:grpSpPr>
          <a:xfrm>
            <a:off x="1912712" y="1472798"/>
            <a:ext cx="750692" cy="504658"/>
            <a:chOff x="-5258596" y="-991822"/>
            <a:chExt cx="2982762" cy="2005181"/>
          </a:xfrm>
          <a:solidFill>
            <a:schemeClr val="bg1">
              <a:lumMod val="50000"/>
            </a:schemeClr>
          </a:solidFill>
        </p:grpSpPr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-5258596" y="-280957"/>
              <a:ext cx="2521951" cy="1294316"/>
            </a:xfrm>
            <a:custGeom>
              <a:avLst/>
              <a:gdLst>
                <a:gd name="T0" fmla="*/ 465 w 9340"/>
                <a:gd name="T1" fmla="*/ 4735 h 4793"/>
                <a:gd name="T2" fmla="*/ 346 w 9340"/>
                <a:gd name="T3" fmla="*/ 4709 h 4793"/>
                <a:gd name="T4" fmla="*/ 40 w 9340"/>
                <a:gd name="T5" fmla="*/ 4439 h 4793"/>
                <a:gd name="T6" fmla="*/ 0 w 9340"/>
                <a:gd name="T7" fmla="*/ 4215 h 4793"/>
                <a:gd name="T8" fmla="*/ 235 w 9340"/>
                <a:gd name="T9" fmla="*/ 3772 h 4793"/>
                <a:gd name="T10" fmla="*/ 808 w 9340"/>
                <a:gd name="T11" fmla="*/ 3684 h 4793"/>
                <a:gd name="T12" fmla="*/ 1089 w 9340"/>
                <a:gd name="T13" fmla="*/ 3482 h 4793"/>
                <a:gd name="T14" fmla="*/ 423 w 9340"/>
                <a:gd name="T15" fmla="*/ 2111 h 4793"/>
                <a:gd name="T16" fmla="*/ 494 w 9340"/>
                <a:gd name="T17" fmla="*/ 1549 h 4793"/>
                <a:gd name="T18" fmla="*/ 2271 w 9340"/>
                <a:gd name="T19" fmla="*/ 392 h 4793"/>
                <a:gd name="T20" fmla="*/ 3697 w 9340"/>
                <a:gd name="T21" fmla="*/ 267 h 4793"/>
                <a:gd name="T22" fmla="*/ 4910 w 9340"/>
                <a:gd name="T23" fmla="*/ 182 h 4793"/>
                <a:gd name="T24" fmla="*/ 6152 w 9340"/>
                <a:gd name="T25" fmla="*/ 95 h 4793"/>
                <a:gd name="T26" fmla="*/ 6778 w 9340"/>
                <a:gd name="T27" fmla="*/ 39 h 4793"/>
                <a:gd name="T28" fmla="*/ 7299 w 9340"/>
                <a:gd name="T29" fmla="*/ 56 h 4793"/>
                <a:gd name="T30" fmla="*/ 7675 w 9340"/>
                <a:gd name="T31" fmla="*/ 689 h 4793"/>
                <a:gd name="T32" fmla="*/ 7764 w 9340"/>
                <a:gd name="T33" fmla="*/ 1182 h 4793"/>
                <a:gd name="T34" fmla="*/ 7845 w 9340"/>
                <a:gd name="T35" fmla="*/ 1648 h 4793"/>
                <a:gd name="T36" fmla="*/ 8014 w 9340"/>
                <a:gd name="T37" fmla="*/ 2591 h 4793"/>
                <a:gd name="T38" fmla="*/ 8630 w 9340"/>
                <a:gd name="T39" fmla="*/ 3297 h 4793"/>
                <a:gd name="T40" fmla="*/ 9267 w 9340"/>
                <a:gd name="T41" fmla="*/ 3962 h 4793"/>
                <a:gd name="T42" fmla="*/ 9245 w 9340"/>
                <a:gd name="T43" fmla="*/ 4482 h 4793"/>
                <a:gd name="T44" fmla="*/ 8571 w 9340"/>
                <a:gd name="T45" fmla="*/ 4679 h 4793"/>
                <a:gd name="T46" fmla="*/ 7085 w 9340"/>
                <a:gd name="T47" fmla="*/ 3200 h 4793"/>
                <a:gd name="T48" fmla="*/ 6968 w 9340"/>
                <a:gd name="T49" fmla="*/ 2738 h 4793"/>
                <a:gd name="T50" fmla="*/ 6861 w 9340"/>
                <a:gd name="T51" fmla="*/ 2360 h 4793"/>
                <a:gd name="T52" fmla="*/ 6678 w 9340"/>
                <a:gd name="T53" fmla="*/ 2380 h 4793"/>
                <a:gd name="T54" fmla="*/ 5531 w 9340"/>
                <a:gd name="T55" fmla="*/ 2693 h 4793"/>
                <a:gd name="T56" fmla="*/ 4811 w 9340"/>
                <a:gd name="T57" fmla="*/ 2892 h 4793"/>
                <a:gd name="T58" fmla="*/ 4035 w 9340"/>
                <a:gd name="T59" fmla="*/ 3105 h 4793"/>
                <a:gd name="T60" fmla="*/ 3725 w 9340"/>
                <a:gd name="T61" fmla="*/ 3190 h 4793"/>
                <a:gd name="T62" fmla="*/ 3443 w 9340"/>
                <a:gd name="T63" fmla="*/ 3323 h 4793"/>
                <a:gd name="T64" fmla="*/ 3608 w 9340"/>
                <a:gd name="T65" fmla="*/ 3659 h 4793"/>
                <a:gd name="T66" fmla="*/ 3805 w 9340"/>
                <a:gd name="T67" fmla="*/ 4047 h 4793"/>
                <a:gd name="T68" fmla="*/ 3702 w 9340"/>
                <a:gd name="T69" fmla="*/ 4565 h 4793"/>
                <a:gd name="T70" fmla="*/ 1989 w 9340"/>
                <a:gd name="T71" fmla="*/ 4743 h 4793"/>
                <a:gd name="T72" fmla="*/ 465 w 9340"/>
                <a:gd name="T73" fmla="*/ 4735 h 4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0" h="4793">
                  <a:moveTo>
                    <a:pt x="465" y="4735"/>
                  </a:moveTo>
                  <a:cubicBezTo>
                    <a:pt x="434" y="4728"/>
                    <a:pt x="380" y="4716"/>
                    <a:pt x="346" y="4709"/>
                  </a:cubicBezTo>
                  <a:cubicBezTo>
                    <a:pt x="264" y="4691"/>
                    <a:pt x="93" y="4540"/>
                    <a:pt x="40" y="4439"/>
                  </a:cubicBezTo>
                  <a:cubicBezTo>
                    <a:pt x="18" y="4396"/>
                    <a:pt x="0" y="4295"/>
                    <a:pt x="0" y="4215"/>
                  </a:cubicBezTo>
                  <a:cubicBezTo>
                    <a:pt x="0" y="4032"/>
                    <a:pt x="81" y="3879"/>
                    <a:pt x="235" y="3772"/>
                  </a:cubicBezTo>
                  <a:cubicBezTo>
                    <a:pt x="345" y="3696"/>
                    <a:pt x="358" y="3694"/>
                    <a:pt x="808" y="3684"/>
                  </a:cubicBezTo>
                  <a:cubicBezTo>
                    <a:pt x="1347" y="3673"/>
                    <a:pt x="1367" y="3658"/>
                    <a:pt x="1089" y="3482"/>
                  </a:cubicBezTo>
                  <a:cubicBezTo>
                    <a:pt x="618" y="3185"/>
                    <a:pt x="423" y="2783"/>
                    <a:pt x="423" y="2111"/>
                  </a:cubicBezTo>
                  <a:cubicBezTo>
                    <a:pt x="423" y="1821"/>
                    <a:pt x="434" y="1735"/>
                    <a:pt x="494" y="1549"/>
                  </a:cubicBezTo>
                  <a:cubicBezTo>
                    <a:pt x="704" y="906"/>
                    <a:pt x="1259" y="545"/>
                    <a:pt x="2271" y="392"/>
                  </a:cubicBezTo>
                  <a:cubicBezTo>
                    <a:pt x="2577" y="346"/>
                    <a:pt x="2888" y="318"/>
                    <a:pt x="3697" y="267"/>
                  </a:cubicBezTo>
                  <a:cubicBezTo>
                    <a:pt x="3922" y="252"/>
                    <a:pt x="4468" y="214"/>
                    <a:pt x="4910" y="182"/>
                  </a:cubicBezTo>
                  <a:cubicBezTo>
                    <a:pt x="5353" y="149"/>
                    <a:pt x="5911" y="110"/>
                    <a:pt x="6152" y="95"/>
                  </a:cubicBezTo>
                  <a:cubicBezTo>
                    <a:pt x="6393" y="80"/>
                    <a:pt x="6674" y="55"/>
                    <a:pt x="6778" y="39"/>
                  </a:cubicBezTo>
                  <a:cubicBezTo>
                    <a:pt x="7043" y="0"/>
                    <a:pt x="7172" y="4"/>
                    <a:pt x="7299" y="56"/>
                  </a:cubicBezTo>
                  <a:cubicBezTo>
                    <a:pt x="7526" y="150"/>
                    <a:pt x="7613" y="296"/>
                    <a:pt x="7675" y="689"/>
                  </a:cubicBezTo>
                  <a:cubicBezTo>
                    <a:pt x="7691" y="789"/>
                    <a:pt x="7731" y="1012"/>
                    <a:pt x="7764" y="1182"/>
                  </a:cubicBezTo>
                  <a:cubicBezTo>
                    <a:pt x="7796" y="1353"/>
                    <a:pt x="7833" y="1563"/>
                    <a:pt x="7845" y="1648"/>
                  </a:cubicBezTo>
                  <a:cubicBezTo>
                    <a:pt x="7869" y="1824"/>
                    <a:pt x="7977" y="2424"/>
                    <a:pt x="8014" y="2591"/>
                  </a:cubicBezTo>
                  <a:cubicBezTo>
                    <a:pt x="8035" y="2685"/>
                    <a:pt x="8132" y="2795"/>
                    <a:pt x="8630" y="3297"/>
                  </a:cubicBezTo>
                  <a:cubicBezTo>
                    <a:pt x="8955" y="3624"/>
                    <a:pt x="9241" y="3923"/>
                    <a:pt x="9267" y="3962"/>
                  </a:cubicBezTo>
                  <a:cubicBezTo>
                    <a:pt x="9340" y="4072"/>
                    <a:pt x="9328" y="4340"/>
                    <a:pt x="9245" y="4482"/>
                  </a:cubicBezTo>
                  <a:cubicBezTo>
                    <a:pt x="9117" y="4700"/>
                    <a:pt x="8798" y="4793"/>
                    <a:pt x="8571" y="4679"/>
                  </a:cubicBezTo>
                  <a:cubicBezTo>
                    <a:pt x="8447" y="4616"/>
                    <a:pt x="7148" y="3323"/>
                    <a:pt x="7085" y="3200"/>
                  </a:cubicBezTo>
                  <a:cubicBezTo>
                    <a:pt x="7058" y="3146"/>
                    <a:pt x="7005" y="2938"/>
                    <a:pt x="6968" y="2738"/>
                  </a:cubicBezTo>
                  <a:cubicBezTo>
                    <a:pt x="6924" y="2505"/>
                    <a:pt x="6886" y="2370"/>
                    <a:pt x="6861" y="2360"/>
                  </a:cubicBezTo>
                  <a:cubicBezTo>
                    <a:pt x="6840" y="2352"/>
                    <a:pt x="6757" y="2361"/>
                    <a:pt x="6678" y="2380"/>
                  </a:cubicBezTo>
                  <a:cubicBezTo>
                    <a:pt x="6537" y="2415"/>
                    <a:pt x="6047" y="2549"/>
                    <a:pt x="5531" y="2693"/>
                  </a:cubicBezTo>
                  <a:cubicBezTo>
                    <a:pt x="5477" y="2709"/>
                    <a:pt x="5153" y="2798"/>
                    <a:pt x="4811" y="2892"/>
                  </a:cubicBezTo>
                  <a:cubicBezTo>
                    <a:pt x="4470" y="2986"/>
                    <a:pt x="4121" y="3082"/>
                    <a:pt x="4035" y="3105"/>
                  </a:cubicBezTo>
                  <a:cubicBezTo>
                    <a:pt x="3950" y="3129"/>
                    <a:pt x="3810" y="3167"/>
                    <a:pt x="3725" y="3190"/>
                  </a:cubicBezTo>
                  <a:cubicBezTo>
                    <a:pt x="3502" y="3251"/>
                    <a:pt x="3443" y="3279"/>
                    <a:pt x="3443" y="3323"/>
                  </a:cubicBezTo>
                  <a:cubicBezTo>
                    <a:pt x="3443" y="3345"/>
                    <a:pt x="3517" y="3496"/>
                    <a:pt x="3608" y="3659"/>
                  </a:cubicBezTo>
                  <a:cubicBezTo>
                    <a:pt x="3699" y="3821"/>
                    <a:pt x="3788" y="3996"/>
                    <a:pt x="3805" y="4047"/>
                  </a:cubicBezTo>
                  <a:cubicBezTo>
                    <a:pt x="3872" y="4239"/>
                    <a:pt x="3835" y="4424"/>
                    <a:pt x="3702" y="4565"/>
                  </a:cubicBezTo>
                  <a:cubicBezTo>
                    <a:pt x="3531" y="4745"/>
                    <a:pt x="3600" y="4738"/>
                    <a:pt x="1989" y="4743"/>
                  </a:cubicBezTo>
                  <a:cubicBezTo>
                    <a:pt x="1182" y="4745"/>
                    <a:pt x="496" y="4742"/>
                    <a:pt x="465" y="47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-5010929" y="-58292"/>
              <a:ext cx="620367" cy="622749"/>
            </a:xfrm>
            <a:custGeom>
              <a:avLst/>
              <a:gdLst>
                <a:gd name="T0" fmla="*/ 495 w 2298"/>
                <a:gd name="T1" fmla="*/ 2241 h 2306"/>
                <a:gd name="T2" fmla="*/ 422 w 2298"/>
                <a:gd name="T3" fmla="*/ 2057 h 2306"/>
                <a:gd name="T4" fmla="*/ 383 w 2298"/>
                <a:gd name="T5" fmla="*/ 1439 h 2306"/>
                <a:gd name="T6" fmla="*/ 773 w 2298"/>
                <a:gd name="T7" fmla="*/ 1000 h 2306"/>
                <a:gd name="T8" fmla="*/ 1158 w 2298"/>
                <a:gd name="T9" fmla="*/ 911 h 2306"/>
                <a:gd name="T10" fmla="*/ 1545 w 2298"/>
                <a:gd name="T11" fmla="*/ 1001 h 2306"/>
                <a:gd name="T12" fmla="*/ 2045 w 2298"/>
                <a:gd name="T13" fmla="*/ 1615 h 2306"/>
                <a:gd name="T14" fmla="*/ 2288 w 2298"/>
                <a:gd name="T15" fmla="*/ 1891 h 2306"/>
                <a:gd name="T16" fmla="*/ 2294 w 2298"/>
                <a:gd name="T17" fmla="*/ 939 h 2306"/>
                <a:gd name="T18" fmla="*/ 2287 w 2298"/>
                <a:gd name="T19" fmla="*/ 22 h 2306"/>
                <a:gd name="T20" fmla="*/ 2117 w 2298"/>
                <a:gd name="T21" fmla="*/ 13 h 2306"/>
                <a:gd name="T22" fmla="*/ 989 w 2298"/>
                <a:gd name="T23" fmla="*/ 153 h 2306"/>
                <a:gd name="T24" fmla="*/ 217 w 2298"/>
                <a:gd name="T25" fmla="*/ 588 h 2306"/>
                <a:gd name="T26" fmla="*/ 3 w 2298"/>
                <a:gd name="T27" fmla="*/ 1334 h 2306"/>
                <a:gd name="T28" fmla="*/ 267 w 2298"/>
                <a:gd name="T29" fmla="*/ 2128 h 2306"/>
                <a:gd name="T30" fmla="*/ 495 w 2298"/>
                <a:gd name="T31" fmla="*/ 224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8" h="2306">
                  <a:moveTo>
                    <a:pt x="495" y="2241"/>
                  </a:moveTo>
                  <a:cubicBezTo>
                    <a:pt x="495" y="2227"/>
                    <a:pt x="462" y="2144"/>
                    <a:pt x="422" y="2057"/>
                  </a:cubicBezTo>
                  <a:cubicBezTo>
                    <a:pt x="339" y="1877"/>
                    <a:pt x="322" y="1595"/>
                    <a:pt x="383" y="1439"/>
                  </a:cubicBezTo>
                  <a:cubicBezTo>
                    <a:pt x="457" y="1255"/>
                    <a:pt x="602" y="1091"/>
                    <a:pt x="773" y="1000"/>
                  </a:cubicBezTo>
                  <a:cubicBezTo>
                    <a:pt x="919" y="922"/>
                    <a:pt x="968" y="911"/>
                    <a:pt x="1158" y="911"/>
                  </a:cubicBezTo>
                  <a:cubicBezTo>
                    <a:pt x="1349" y="911"/>
                    <a:pt x="1397" y="922"/>
                    <a:pt x="1545" y="1001"/>
                  </a:cubicBezTo>
                  <a:cubicBezTo>
                    <a:pt x="1747" y="1109"/>
                    <a:pt x="1849" y="1235"/>
                    <a:pt x="2045" y="1615"/>
                  </a:cubicBezTo>
                  <a:cubicBezTo>
                    <a:pt x="2180" y="1879"/>
                    <a:pt x="2259" y="1968"/>
                    <a:pt x="2288" y="1891"/>
                  </a:cubicBezTo>
                  <a:cubicBezTo>
                    <a:pt x="2296" y="1872"/>
                    <a:pt x="2298" y="1443"/>
                    <a:pt x="2294" y="939"/>
                  </a:cubicBezTo>
                  <a:lnTo>
                    <a:pt x="2287" y="22"/>
                  </a:lnTo>
                  <a:lnTo>
                    <a:pt x="2117" y="13"/>
                  </a:lnTo>
                  <a:cubicBezTo>
                    <a:pt x="1874" y="0"/>
                    <a:pt x="1280" y="73"/>
                    <a:pt x="989" y="153"/>
                  </a:cubicBezTo>
                  <a:cubicBezTo>
                    <a:pt x="623" y="252"/>
                    <a:pt x="403" y="377"/>
                    <a:pt x="217" y="588"/>
                  </a:cubicBezTo>
                  <a:cubicBezTo>
                    <a:pt x="47" y="780"/>
                    <a:pt x="0" y="945"/>
                    <a:pt x="3" y="1334"/>
                  </a:cubicBezTo>
                  <a:cubicBezTo>
                    <a:pt x="6" y="1736"/>
                    <a:pt x="67" y="1921"/>
                    <a:pt x="267" y="2128"/>
                  </a:cubicBezTo>
                  <a:cubicBezTo>
                    <a:pt x="387" y="2252"/>
                    <a:pt x="495" y="2306"/>
                    <a:pt x="495" y="2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-3208170" y="-991822"/>
              <a:ext cx="932336" cy="949006"/>
            </a:xfrm>
            <a:custGeom>
              <a:avLst/>
              <a:gdLst>
                <a:gd name="T0" fmla="*/ 1343 w 3452"/>
                <a:gd name="T1" fmla="*/ 3403 h 3516"/>
                <a:gd name="T2" fmla="*/ 632 w 3452"/>
                <a:gd name="T3" fmla="*/ 3056 h 3516"/>
                <a:gd name="T4" fmla="*/ 80 w 3452"/>
                <a:gd name="T5" fmla="*/ 2264 h 3516"/>
                <a:gd name="T6" fmla="*/ 1 w 3452"/>
                <a:gd name="T7" fmla="*/ 1714 h 3516"/>
                <a:gd name="T8" fmla="*/ 54 w 3452"/>
                <a:gd name="T9" fmla="*/ 1233 h 3516"/>
                <a:gd name="T10" fmla="*/ 1213 w 3452"/>
                <a:gd name="T11" fmla="*/ 74 h 3516"/>
                <a:gd name="T12" fmla="*/ 2204 w 3452"/>
                <a:gd name="T13" fmla="*/ 75 h 3516"/>
                <a:gd name="T14" fmla="*/ 3338 w 3452"/>
                <a:gd name="T15" fmla="*/ 1192 h 3516"/>
                <a:gd name="T16" fmla="*/ 3404 w 3452"/>
                <a:gd name="T17" fmla="*/ 1970 h 3516"/>
                <a:gd name="T18" fmla="*/ 2909 w 3452"/>
                <a:gd name="T19" fmla="*/ 2929 h 3516"/>
                <a:gd name="T20" fmla="*/ 1343 w 3452"/>
                <a:gd name="T21" fmla="*/ 3403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2" h="3516">
                  <a:moveTo>
                    <a:pt x="1343" y="3403"/>
                  </a:moveTo>
                  <a:cubicBezTo>
                    <a:pt x="1141" y="3364"/>
                    <a:pt x="816" y="3206"/>
                    <a:pt x="632" y="3056"/>
                  </a:cubicBezTo>
                  <a:cubicBezTo>
                    <a:pt x="360" y="2834"/>
                    <a:pt x="201" y="2606"/>
                    <a:pt x="80" y="2264"/>
                  </a:cubicBezTo>
                  <a:cubicBezTo>
                    <a:pt x="10" y="2066"/>
                    <a:pt x="0" y="2000"/>
                    <a:pt x="1" y="1714"/>
                  </a:cubicBezTo>
                  <a:cubicBezTo>
                    <a:pt x="2" y="1474"/>
                    <a:pt x="15" y="1348"/>
                    <a:pt x="54" y="1233"/>
                  </a:cubicBezTo>
                  <a:cubicBezTo>
                    <a:pt x="245" y="664"/>
                    <a:pt x="644" y="265"/>
                    <a:pt x="1213" y="74"/>
                  </a:cubicBezTo>
                  <a:cubicBezTo>
                    <a:pt x="1433" y="0"/>
                    <a:pt x="1983" y="1"/>
                    <a:pt x="2204" y="75"/>
                  </a:cubicBezTo>
                  <a:cubicBezTo>
                    <a:pt x="2753" y="258"/>
                    <a:pt x="3179" y="678"/>
                    <a:pt x="3338" y="1192"/>
                  </a:cubicBezTo>
                  <a:cubicBezTo>
                    <a:pt x="3436" y="1507"/>
                    <a:pt x="3452" y="1690"/>
                    <a:pt x="3404" y="1970"/>
                  </a:cubicBezTo>
                  <a:cubicBezTo>
                    <a:pt x="3337" y="2360"/>
                    <a:pt x="3186" y="2652"/>
                    <a:pt x="2909" y="2929"/>
                  </a:cubicBezTo>
                  <a:cubicBezTo>
                    <a:pt x="2490" y="3348"/>
                    <a:pt x="1935" y="3516"/>
                    <a:pt x="1343" y="3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460989" y="1420338"/>
            <a:ext cx="952170" cy="664564"/>
            <a:chOff x="-9924000" y="-3179177"/>
            <a:chExt cx="3133987" cy="2187355"/>
          </a:xfrm>
          <a:solidFill>
            <a:schemeClr val="bg1">
              <a:lumMod val="50000"/>
            </a:schemeClr>
          </a:solidFill>
        </p:grpSpPr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-9924000" y="-2821964"/>
              <a:ext cx="2463607" cy="1830142"/>
            </a:xfrm>
            <a:custGeom>
              <a:avLst/>
              <a:gdLst>
                <a:gd name="T0" fmla="*/ 8347 w 9122"/>
                <a:gd name="T1" fmla="*/ 6557 h 6778"/>
                <a:gd name="T2" fmla="*/ 8136 w 9122"/>
                <a:gd name="T3" fmla="*/ 6353 h 6778"/>
                <a:gd name="T4" fmla="*/ 8065 w 9122"/>
                <a:gd name="T5" fmla="*/ 6226 h 6778"/>
                <a:gd name="T6" fmla="*/ 8057 w 9122"/>
                <a:gd name="T7" fmla="*/ 4328 h 6778"/>
                <a:gd name="T8" fmla="*/ 8049 w 9122"/>
                <a:gd name="T9" fmla="*/ 2431 h 6778"/>
                <a:gd name="T10" fmla="*/ 7986 w 9122"/>
                <a:gd name="T11" fmla="*/ 2415 h 6778"/>
                <a:gd name="T12" fmla="*/ 6611 w 9122"/>
                <a:gd name="T13" fmla="*/ 2408 h 6778"/>
                <a:gd name="T14" fmla="*/ 5291 w 9122"/>
                <a:gd name="T15" fmla="*/ 2460 h 6778"/>
                <a:gd name="T16" fmla="*/ 5793 w 9122"/>
                <a:gd name="T17" fmla="*/ 2864 h 6778"/>
                <a:gd name="T18" fmla="*/ 6389 w 9122"/>
                <a:gd name="T19" fmla="*/ 3299 h 6778"/>
                <a:gd name="T20" fmla="*/ 6582 w 9122"/>
                <a:gd name="T21" fmla="*/ 3695 h 6778"/>
                <a:gd name="T22" fmla="*/ 5800 w 9122"/>
                <a:gd name="T23" fmla="*/ 5309 h 6778"/>
                <a:gd name="T24" fmla="*/ 5404 w 9122"/>
                <a:gd name="T25" fmla="*/ 6068 h 6778"/>
                <a:gd name="T26" fmla="*/ 5166 w 9122"/>
                <a:gd name="T27" fmla="*/ 6441 h 6778"/>
                <a:gd name="T28" fmla="*/ 4269 w 9122"/>
                <a:gd name="T29" fmla="*/ 6077 h 6778"/>
                <a:gd name="T30" fmla="*/ 4706 w 9122"/>
                <a:gd name="T31" fmla="*/ 5097 h 6778"/>
                <a:gd name="T32" fmla="*/ 5321 w 9122"/>
                <a:gd name="T33" fmla="*/ 3886 h 6778"/>
                <a:gd name="T34" fmla="*/ 4269 w 9122"/>
                <a:gd name="T35" fmla="*/ 3066 h 6778"/>
                <a:gd name="T36" fmla="*/ 3952 w 9122"/>
                <a:gd name="T37" fmla="*/ 2838 h 6778"/>
                <a:gd name="T38" fmla="*/ 3761 w 9122"/>
                <a:gd name="T39" fmla="*/ 3854 h 6778"/>
                <a:gd name="T40" fmla="*/ 3728 w 9122"/>
                <a:gd name="T41" fmla="*/ 4973 h 6778"/>
                <a:gd name="T42" fmla="*/ 3097 w 9122"/>
                <a:gd name="T43" fmla="*/ 5464 h 6778"/>
                <a:gd name="T44" fmla="*/ 1942 w 9122"/>
                <a:gd name="T45" fmla="*/ 6014 h 6778"/>
                <a:gd name="T46" fmla="*/ 1401 w 9122"/>
                <a:gd name="T47" fmla="*/ 6271 h 6778"/>
                <a:gd name="T48" fmla="*/ 423 w 9122"/>
                <a:gd name="T49" fmla="*/ 6577 h 6778"/>
                <a:gd name="T50" fmla="*/ 64 w 9122"/>
                <a:gd name="T51" fmla="*/ 5958 h 6778"/>
                <a:gd name="T52" fmla="*/ 552 w 9122"/>
                <a:gd name="T53" fmla="*/ 5508 h 6778"/>
                <a:gd name="T54" fmla="*/ 1094 w 9122"/>
                <a:gd name="T55" fmla="*/ 5253 h 6778"/>
                <a:gd name="T56" fmla="*/ 1573 w 9122"/>
                <a:gd name="T57" fmla="*/ 5027 h 6778"/>
                <a:gd name="T58" fmla="*/ 2162 w 9122"/>
                <a:gd name="T59" fmla="*/ 4747 h 6778"/>
                <a:gd name="T60" fmla="*/ 2605 w 9122"/>
                <a:gd name="T61" fmla="*/ 4547 h 6778"/>
                <a:gd name="T62" fmla="*/ 2672 w 9122"/>
                <a:gd name="T63" fmla="*/ 4484 h 6778"/>
                <a:gd name="T64" fmla="*/ 2716 w 9122"/>
                <a:gd name="T65" fmla="*/ 3141 h 6778"/>
                <a:gd name="T66" fmla="*/ 2716 w 9122"/>
                <a:gd name="T67" fmla="*/ 1862 h 6778"/>
                <a:gd name="T68" fmla="*/ 2805 w 9122"/>
                <a:gd name="T69" fmla="*/ 1648 h 6778"/>
                <a:gd name="T70" fmla="*/ 3068 w 9122"/>
                <a:gd name="T71" fmla="*/ 1257 h 6778"/>
                <a:gd name="T72" fmla="*/ 3677 w 9122"/>
                <a:gd name="T73" fmla="*/ 868 h 6778"/>
                <a:gd name="T74" fmla="*/ 6526 w 9122"/>
                <a:gd name="T75" fmla="*/ 29 h 6778"/>
                <a:gd name="T76" fmla="*/ 7373 w 9122"/>
                <a:gd name="T77" fmla="*/ 42 h 6778"/>
                <a:gd name="T78" fmla="*/ 7966 w 9122"/>
                <a:gd name="T79" fmla="*/ 132 h 6778"/>
                <a:gd name="T80" fmla="*/ 8253 w 9122"/>
                <a:gd name="T81" fmla="*/ 198 h 6778"/>
                <a:gd name="T82" fmla="*/ 9039 w 9122"/>
                <a:gd name="T83" fmla="*/ 883 h 6778"/>
                <a:gd name="T84" fmla="*/ 9109 w 9122"/>
                <a:gd name="T85" fmla="*/ 1061 h 6778"/>
                <a:gd name="T86" fmla="*/ 9117 w 9122"/>
                <a:gd name="T87" fmla="*/ 3557 h 6778"/>
                <a:gd name="T88" fmla="*/ 9094 w 9122"/>
                <a:gd name="T89" fmla="*/ 6203 h 6778"/>
                <a:gd name="T90" fmla="*/ 8799 w 9122"/>
                <a:gd name="T91" fmla="*/ 6576 h 6778"/>
                <a:gd name="T92" fmla="*/ 8347 w 9122"/>
                <a:gd name="T93" fmla="*/ 6557 h 6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22" h="6778">
                  <a:moveTo>
                    <a:pt x="8347" y="6557"/>
                  </a:moveTo>
                  <a:cubicBezTo>
                    <a:pt x="8248" y="6503"/>
                    <a:pt x="8185" y="6442"/>
                    <a:pt x="8136" y="6353"/>
                  </a:cubicBezTo>
                  <a:lnTo>
                    <a:pt x="8065" y="6226"/>
                  </a:lnTo>
                  <a:lnTo>
                    <a:pt x="8057" y="4328"/>
                  </a:lnTo>
                  <a:lnTo>
                    <a:pt x="8049" y="2431"/>
                  </a:lnTo>
                  <a:lnTo>
                    <a:pt x="7986" y="2415"/>
                  </a:lnTo>
                  <a:cubicBezTo>
                    <a:pt x="7952" y="2407"/>
                    <a:pt x="7333" y="2404"/>
                    <a:pt x="6611" y="2408"/>
                  </a:cubicBezTo>
                  <a:cubicBezTo>
                    <a:pt x="5454" y="2415"/>
                    <a:pt x="5299" y="2421"/>
                    <a:pt x="5291" y="2460"/>
                  </a:cubicBezTo>
                  <a:cubicBezTo>
                    <a:pt x="5286" y="2488"/>
                    <a:pt x="5456" y="2626"/>
                    <a:pt x="5793" y="2864"/>
                  </a:cubicBezTo>
                  <a:cubicBezTo>
                    <a:pt x="6073" y="3063"/>
                    <a:pt x="6342" y="3258"/>
                    <a:pt x="6389" y="3299"/>
                  </a:cubicBezTo>
                  <a:cubicBezTo>
                    <a:pt x="6486" y="3380"/>
                    <a:pt x="6583" y="3579"/>
                    <a:pt x="6582" y="3695"/>
                  </a:cubicBezTo>
                  <a:cubicBezTo>
                    <a:pt x="6582" y="3839"/>
                    <a:pt x="6551" y="3902"/>
                    <a:pt x="5800" y="5309"/>
                  </a:cubicBezTo>
                  <a:cubicBezTo>
                    <a:pt x="5655" y="5580"/>
                    <a:pt x="5477" y="5922"/>
                    <a:pt x="5404" y="6068"/>
                  </a:cubicBezTo>
                  <a:cubicBezTo>
                    <a:pt x="5330" y="6215"/>
                    <a:pt x="5224" y="6382"/>
                    <a:pt x="5166" y="6441"/>
                  </a:cubicBezTo>
                  <a:cubicBezTo>
                    <a:pt x="4836" y="6778"/>
                    <a:pt x="4269" y="6548"/>
                    <a:pt x="4269" y="6077"/>
                  </a:cubicBezTo>
                  <a:cubicBezTo>
                    <a:pt x="4269" y="5926"/>
                    <a:pt x="4280" y="5901"/>
                    <a:pt x="4706" y="5097"/>
                  </a:cubicBezTo>
                  <a:cubicBezTo>
                    <a:pt x="5152" y="4257"/>
                    <a:pt x="5316" y="3935"/>
                    <a:pt x="5321" y="3886"/>
                  </a:cubicBezTo>
                  <a:cubicBezTo>
                    <a:pt x="5327" y="3834"/>
                    <a:pt x="5214" y="3746"/>
                    <a:pt x="4269" y="3066"/>
                  </a:cubicBezTo>
                  <a:cubicBezTo>
                    <a:pt x="4152" y="2983"/>
                    <a:pt x="4010" y="2880"/>
                    <a:pt x="3952" y="2838"/>
                  </a:cubicBezTo>
                  <a:cubicBezTo>
                    <a:pt x="3759" y="2697"/>
                    <a:pt x="3761" y="2691"/>
                    <a:pt x="3761" y="3854"/>
                  </a:cubicBezTo>
                  <a:cubicBezTo>
                    <a:pt x="3761" y="4563"/>
                    <a:pt x="3750" y="4906"/>
                    <a:pt x="3728" y="4973"/>
                  </a:cubicBezTo>
                  <a:cubicBezTo>
                    <a:pt x="3659" y="5173"/>
                    <a:pt x="3595" y="5223"/>
                    <a:pt x="3097" y="5464"/>
                  </a:cubicBezTo>
                  <a:cubicBezTo>
                    <a:pt x="2516" y="5746"/>
                    <a:pt x="1953" y="6014"/>
                    <a:pt x="1942" y="6014"/>
                  </a:cubicBezTo>
                  <a:cubicBezTo>
                    <a:pt x="1937" y="6014"/>
                    <a:pt x="1694" y="6130"/>
                    <a:pt x="1401" y="6271"/>
                  </a:cubicBezTo>
                  <a:cubicBezTo>
                    <a:pt x="662" y="6628"/>
                    <a:pt x="635" y="6636"/>
                    <a:pt x="423" y="6577"/>
                  </a:cubicBezTo>
                  <a:cubicBezTo>
                    <a:pt x="162" y="6505"/>
                    <a:pt x="0" y="6224"/>
                    <a:pt x="64" y="5958"/>
                  </a:cubicBezTo>
                  <a:cubicBezTo>
                    <a:pt x="107" y="5778"/>
                    <a:pt x="243" y="5652"/>
                    <a:pt x="552" y="5508"/>
                  </a:cubicBezTo>
                  <a:cubicBezTo>
                    <a:pt x="679" y="5448"/>
                    <a:pt x="923" y="5334"/>
                    <a:pt x="1094" y="5253"/>
                  </a:cubicBezTo>
                  <a:cubicBezTo>
                    <a:pt x="1264" y="5172"/>
                    <a:pt x="1480" y="5070"/>
                    <a:pt x="1573" y="5027"/>
                  </a:cubicBezTo>
                  <a:cubicBezTo>
                    <a:pt x="1667" y="4983"/>
                    <a:pt x="1932" y="4857"/>
                    <a:pt x="2162" y="4747"/>
                  </a:cubicBezTo>
                  <a:cubicBezTo>
                    <a:pt x="2393" y="4637"/>
                    <a:pt x="2593" y="4547"/>
                    <a:pt x="2605" y="4547"/>
                  </a:cubicBezTo>
                  <a:cubicBezTo>
                    <a:pt x="2618" y="4547"/>
                    <a:pt x="2648" y="4518"/>
                    <a:pt x="2672" y="4484"/>
                  </a:cubicBezTo>
                  <a:cubicBezTo>
                    <a:pt x="2711" y="4429"/>
                    <a:pt x="2716" y="4254"/>
                    <a:pt x="2716" y="3141"/>
                  </a:cubicBezTo>
                  <a:lnTo>
                    <a:pt x="2716" y="1862"/>
                  </a:lnTo>
                  <a:lnTo>
                    <a:pt x="2805" y="1648"/>
                  </a:lnTo>
                  <a:cubicBezTo>
                    <a:pt x="2873" y="1486"/>
                    <a:pt x="2937" y="1391"/>
                    <a:pt x="3068" y="1257"/>
                  </a:cubicBezTo>
                  <a:cubicBezTo>
                    <a:pt x="3218" y="1104"/>
                    <a:pt x="3299" y="1052"/>
                    <a:pt x="3677" y="868"/>
                  </a:cubicBezTo>
                  <a:cubicBezTo>
                    <a:pt x="4757" y="343"/>
                    <a:pt x="5572" y="103"/>
                    <a:pt x="6526" y="29"/>
                  </a:cubicBezTo>
                  <a:cubicBezTo>
                    <a:pt x="6903" y="0"/>
                    <a:pt x="7021" y="2"/>
                    <a:pt x="7373" y="42"/>
                  </a:cubicBezTo>
                  <a:cubicBezTo>
                    <a:pt x="7598" y="67"/>
                    <a:pt x="7865" y="108"/>
                    <a:pt x="7966" y="132"/>
                  </a:cubicBezTo>
                  <a:cubicBezTo>
                    <a:pt x="8067" y="156"/>
                    <a:pt x="8196" y="186"/>
                    <a:pt x="8253" y="198"/>
                  </a:cubicBezTo>
                  <a:cubicBezTo>
                    <a:pt x="8582" y="268"/>
                    <a:pt x="8910" y="555"/>
                    <a:pt x="9039" y="883"/>
                  </a:cubicBezTo>
                  <a:lnTo>
                    <a:pt x="9109" y="1061"/>
                  </a:lnTo>
                  <a:lnTo>
                    <a:pt x="9117" y="3557"/>
                  </a:lnTo>
                  <a:cubicBezTo>
                    <a:pt x="9122" y="5304"/>
                    <a:pt x="9116" y="6097"/>
                    <a:pt x="9094" y="6203"/>
                  </a:cubicBezTo>
                  <a:cubicBezTo>
                    <a:pt x="9056" y="6385"/>
                    <a:pt x="8968" y="6496"/>
                    <a:pt x="8799" y="6576"/>
                  </a:cubicBezTo>
                  <a:cubicBezTo>
                    <a:pt x="8631" y="6655"/>
                    <a:pt x="8517" y="6650"/>
                    <a:pt x="8347" y="65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-7369895" y="-3179177"/>
              <a:ext cx="579882" cy="654898"/>
            </a:xfrm>
            <a:custGeom>
              <a:avLst/>
              <a:gdLst>
                <a:gd name="T0" fmla="*/ 908 w 2149"/>
                <a:gd name="T1" fmla="*/ 2370 h 2425"/>
                <a:gd name="T2" fmla="*/ 115 w 2149"/>
                <a:gd name="T3" fmla="*/ 1785 h 2425"/>
                <a:gd name="T4" fmla="*/ 9 w 2149"/>
                <a:gd name="T5" fmla="*/ 1333 h 2425"/>
                <a:gd name="T6" fmla="*/ 100 w 2149"/>
                <a:gd name="T7" fmla="*/ 864 h 2425"/>
                <a:gd name="T8" fmla="*/ 2079 w 2149"/>
                <a:gd name="T9" fmla="*/ 886 h 2425"/>
                <a:gd name="T10" fmla="*/ 2149 w 2149"/>
                <a:gd name="T11" fmla="*/ 1312 h 2425"/>
                <a:gd name="T12" fmla="*/ 2070 w 2149"/>
                <a:gd name="T13" fmla="*/ 1756 h 2425"/>
                <a:gd name="T14" fmla="*/ 908 w 2149"/>
                <a:gd name="T15" fmla="*/ 237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2425">
                  <a:moveTo>
                    <a:pt x="908" y="2370"/>
                  </a:moveTo>
                  <a:cubicBezTo>
                    <a:pt x="588" y="2337"/>
                    <a:pt x="276" y="2107"/>
                    <a:pt x="115" y="1785"/>
                  </a:cubicBezTo>
                  <a:cubicBezTo>
                    <a:pt x="31" y="1617"/>
                    <a:pt x="18" y="1561"/>
                    <a:pt x="9" y="1333"/>
                  </a:cubicBezTo>
                  <a:cubicBezTo>
                    <a:pt x="0" y="1084"/>
                    <a:pt x="3" y="1066"/>
                    <a:pt x="100" y="864"/>
                  </a:cubicBezTo>
                  <a:cubicBezTo>
                    <a:pt x="516" y="0"/>
                    <a:pt x="1693" y="13"/>
                    <a:pt x="2079" y="886"/>
                  </a:cubicBezTo>
                  <a:cubicBezTo>
                    <a:pt x="2138" y="1018"/>
                    <a:pt x="2149" y="1088"/>
                    <a:pt x="2149" y="1312"/>
                  </a:cubicBezTo>
                  <a:cubicBezTo>
                    <a:pt x="2149" y="1546"/>
                    <a:pt x="2139" y="1603"/>
                    <a:pt x="2070" y="1756"/>
                  </a:cubicBezTo>
                  <a:cubicBezTo>
                    <a:pt x="1871" y="2195"/>
                    <a:pt x="1435" y="2425"/>
                    <a:pt x="908" y="23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7143239" y="1369408"/>
            <a:ext cx="527524" cy="812746"/>
            <a:chOff x="-4851368" y="3532928"/>
            <a:chExt cx="2107580" cy="3247101"/>
          </a:xfrm>
          <a:solidFill>
            <a:schemeClr val="accent1"/>
          </a:solidFill>
        </p:grpSpPr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-4851368" y="4204494"/>
              <a:ext cx="2107580" cy="2575535"/>
            </a:xfrm>
            <a:custGeom>
              <a:avLst/>
              <a:gdLst>
                <a:gd name="T0" fmla="*/ 364 w 7807"/>
                <a:gd name="T1" fmla="*/ 9479 h 9541"/>
                <a:gd name="T2" fmla="*/ 47 w 7807"/>
                <a:gd name="T3" fmla="*/ 9146 h 9541"/>
                <a:gd name="T4" fmla="*/ 138 w 7807"/>
                <a:gd name="T5" fmla="*/ 8680 h 9541"/>
                <a:gd name="T6" fmla="*/ 873 w 7807"/>
                <a:gd name="T7" fmla="*/ 7775 h 9541"/>
                <a:gd name="T8" fmla="*/ 1330 w 7807"/>
                <a:gd name="T9" fmla="*/ 7222 h 9541"/>
                <a:gd name="T10" fmla="*/ 1849 w 7807"/>
                <a:gd name="T11" fmla="*/ 6590 h 9541"/>
                <a:gd name="T12" fmla="*/ 2051 w 7807"/>
                <a:gd name="T13" fmla="*/ 6268 h 9541"/>
                <a:gd name="T14" fmla="*/ 2133 w 7807"/>
                <a:gd name="T15" fmla="*/ 5883 h 9541"/>
                <a:gd name="T16" fmla="*/ 2220 w 7807"/>
                <a:gd name="T17" fmla="*/ 5460 h 9541"/>
                <a:gd name="T18" fmla="*/ 2346 w 7807"/>
                <a:gd name="T19" fmla="*/ 4839 h 9541"/>
                <a:gd name="T20" fmla="*/ 2477 w 7807"/>
                <a:gd name="T21" fmla="*/ 4204 h 9541"/>
                <a:gd name="T22" fmla="*/ 2656 w 7807"/>
                <a:gd name="T23" fmla="*/ 3329 h 9541"/>
                <a:gd name="T24" fmla="*/ 2783 w 7807"/>
                <a:gd name="T25" fmla="*/ 2708 h 9541"/>
                <a:gd name="T26" fmla="*/ 2866 w 7807"/>
                <a:gd name="T27" fmla="*/ 2299 h 9541"/>
                <a:gd name="T28" fmla="*/ 2969 w 7807"/>
                <a:gd name="T29" fmla="*/ 1614 h 9541"/>
                <a:gd name="T30" fmla="*/ 2395 w 7807"/>
                <a:gd name="T31" fmla="*/ 1819 h 9541"/>
                <a:gd name="T32" fmla="*/ 2036 w 7807"/>
                <a:gd name="T33" fmla="*/ 2620 h 9541"/>
                <a:gd name="T34" fmla="*/ 1678 w 7807"/>
                <a:gd name="T35" fmla="*/ 3435 h 9541"/>
                <a:gd name="T36" fmla="*/ 1280 w 7807"/>
                <a:gd name="T37" fmla="*/ 3611 h 9541"/>
                <a:gd name="T38" fmla="*/ 753 w 7807"/>
                <a:gd name="T39" fmla="*/ 3094 h 9541"/>
                <a:gd name="T40" fmla="*/ 890 w 7807"/>
                <a:gd name="T41" fmla="*/ 2670 h 9541"/>
                <a:gd name="T42" fmla="*/ 1525 w 7807"/>
                <a:gd name="T43" fmla="*/ 1161 h 9541"/>
                <a:gd name="T44" fmla="*/ 2110 w 7807"/>
                <a:gd name="T45" fmla="*/ 791 h 9541"/>
                <a:gd name="T46" fmla="*/ 2868 w 7807"/>
                <a:gd name="T47" fmla="*/ 492 h 9541"/>
                <a:gd name="T48" fmla="*/ 4398 w 7807"/>
                <a:gd name="T49" fmla="*/ 54 h 9541"/>
                <a:gd name="T50" fmla="*/ 5016 w 7807"/>
                <a:gd name="T51" fmla="*/ 390 h 9541"/>
                <a:gd name="T52" fmla="*/ 5677 w 7807"/>
                <a:gd name="T53" fmla="*/ 1763 h 9541"/>
                <a:gd name="T54" fmla="*/ 6011 w 7807"/>
                <a:gd name="T55" fmla="*/ 2503 h 9541"/>
                <a:gd name="T56" fmla="*/ 6805 w 7807"/>
                <a:gd name="T57" fmla="*/ 2790 h 9541"/>
                <a:gd name="T58" fmla="*/ 7687 w 7807"/>
                <a:gd name="T59" fmla="*/ 3175 h 9541"/>
                <a:gd name="T60" fmla="*/ 7807 w 7807"/>
                <a:gd name="T61" fmla="*/ 3488 h 9541"/>
                <a:gd name="T62" fmla="*/ 7767 w 7807"/>
                <a:gd name="T63" fmla="*/ 3747 h 9541"/>
                <a:gd name="T64" fmla="*/ 7307 w 7807"/>
                <a:gd name="T65" fmla="*/ 4036 h 9541"/>
                <a:gd name="T66" fmla="*/ 6286 w 7807"/>
                <a:gd name="T67" fmla="*/ 3733 h 9541"/>
                <a:gd name="T68" fmla="*/ 5028 w 7807"/>
                <a:gd name="T69" fmla="*/ 2934 h 9541"/>
                <a:gd name="T70" fmla="*/ 4800 w 7807"/>
                <a:gd name="T71" fmla="*/ 2601 h 9541"/>
                <a:gd name="T72" fmla="*/ 4619 w 7807"/>
                <a:gd name="T73" fmla="*/ 3414 h 9541"/>
                <a:gd name="T74" fmla="*/ 4522 w 7807"/>
                <a:gd name="T75" fmla="*/ 3908 h 9541"/>
                <a:gd name="T76" fmla="*/ 4465 w 7807"/>
                <a:gd name="T77" fmla="*/ 4481 h 9541"/>
                <a:gd name="T78" fmla="*/ 5164 w 7807"/>
                <a:gd name="T79" fmla="*/ 5021 h 9541"/>
                <a:gd name="T80" fmla="*/ 5871 w 7807"/>
                <a:gd name="T81" fmla="*/ 5556 h 9541"/>
                <a:gd name="T82" fmla="*/ 5999 w 7807"/>
                <a:gd name="T83" fmla="*/ 7435 h 9541"/>
                <a:gd name="T84" fmla="*/ 5972 w 7807"/>
                <a:gd name="T85" fmla="*/ 9146 h 9541"/>
                <a:gd name="T86" fmla="*/ 5605 w 7807"/>
                <a:gd name="T87" fmla="*/ 9496 h 9541"/>
                <a:gd name="T88" fmla="*/ 5334 w 7807"/>
                <a:gd name="T89" fmla="*/ 9496 h 9541"/>
                <a:gd name="T90" fmla="*/ 5121 w 7807"/>
                <a:gd name="T91" fmla="*/ 9374 h 9541"/>
                <a:gd name="T92" fmla="*/ 4928 w 7807"/>
                <a:gd name="T93" fmla="*/ 7622 h 9541"/>
                <a:gd name="T94" fmla="*/ 4914 w 7807"/>
                <a:gd name="T95" fmla="*/ 6143 h 9541"/>
                <a:gd name="T96" fmla="*/ 4237 w 7807"/>
                <a:gd name="T97" fmla="*/ 5652 h 9541"/>
                <a:gd name="T98" fmla="*/ 3373 w 7807"/>
                <a:gd name="T99" fmla="*/ 5099 h 9541"/>
                <a:gd name="T100" fmla="*/ 3207 w 7807"/>
                <a:gd name="T101" fmla="*/ 5813 h 9541"/>
                <a:gd name="T102" fmla="*/ 2977 w 7807"/>
                <a:gd name="T103" fmla="*/ 6820 h 9541"/>
                <a:gd name="T104" fmla="*/ 2709 w 7807"/>
                <a:gd name="T105" fmla="*/ 7187 h 9541"/>
                <a:gd name="T106" fmla="*/ 1181 w 7807"/>
                <a:gd name="T107" fmla="*/ 9041 h 9541"/>
                <a:gd name="T108" fmla="*/ 768 w 7807"/>
                <a:gd name="T109" fmla="*/ 9455 h 9541"/>
                <a:gd name="T110" fmla="*/ 364 w 7807"/>
                <a:gd name="T111" fmla="*/ 9479 h 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7" h="9541">
                  <a:moveTo>
                    <a:pt x="364" y="9479"/>
                  </a:moveTo>
                  <a:cubicBezTo>
                    <a:pt x="195" y="9413"/>
                    <a:pt x="103" y="9317"/>
                    <a:pt x="47" y="9146"/>
                  </a:cubicBezTo>
                  <a:cubicBezTo>
                    <a:pt x="0" y="9004"/>
                    <a:pt x="35" y="8826"/>
                    <a:pt x="138" y="8680"/>
                  </a:cubicBezTo>
                  <a:cubicBezTo>
                    <a:pt x="195" y="8599"/>
                    <a:pt x="601" y="8099"/>
                    <a:pt x="873" y="7775"/>
                  </a:cubicBezTo>
                  <a:cubicBezTo>
                    <a:pt x="938" y="7698"/>
                    <a:pt x="1144" y="7449"/>
                    <a:pt x="1330" y="7222"/>
                  </a:cubicBezTo>
                  <a:cubicBezTo>
                    <a:pt x="1516" y="6995"/>
                    <a:pt x="1750" y="6711"/>
                    <a:pt x="1849" y="6590"/>
                  </a:cubicBezTo>
                  <a:cubicBezTo>
                    <a:pt x="1963" y="6452"/>
                    <a:pt x="2038" y="6333"/>
                    <a:pt x="2051" y="6268"/>
                  </a:cubicBezTo>
                  <a:cubicBezTo>
                    <a:pt x="2062" y="6212"/>
                    <a:pt x="2099" y="6038"/>
                    <a:pt x="2133" y="5883"/>
                  </a:cubicBezTo>
                  <a:cubicBezTo>
                    <a:pt x="2167" y="5728"/>
                    <a:pt x="2206" y="5538"/>
                    <a:pt x="2220" y="5460"/>
                  </a:cubicBezTo>
                  <a:cubicBezTo>
                    <a:pt x="2234" y="5382"/>
                    <a:pt x="2290" y="5103"/>
                    <a:pt x="2346" y="4839"/>
                  </a:cubicBezTo>
                  <a:cubicBezTo>
                    <a:pt x="2402" y="4575"/>
                    <a:pt x="2460" y="4289"/>
                    <a:pt x="2477" y="4204"/>
                  </a:cubicBezTo>
                  <a:cubicBezTo>
                    <a:pt x="2523" y="3959"/>
                    <a:pt x="2545" y="3855"/>
                    <a:pt x="2656" y="3329"/>
                  </a:cubicBezTo>
                  <a:cubicBezTo>
                    <a:pt x="2713" y="3058"/>
                    <a:pt x="2770" y="2778"/>
                    <a:pt x="2783" y="2708"/>
                  </a:cubicBezTo>
                  <a:cubicBezTo>
                    <a:pt x="2795" y="2638"/>
                    <a:pt x="2833" y="2454"/>
                    <a:pt x="2866" y="2299"/>
                  </a:cubicBezTo>
                  <a:cubicBezTo>
                    <a:pt x="2952" y="1896"/>
                    <a:pt x="2991" y="1637"/>
                    <a:pt x="2969" y="1614"/>
                  </a:cubicBezTo>
                  <a:cubicBezTo>
                    <a:pt x="2941" y="1586"/>
                    <a:pt x="2472" y="1753"/>
                    <a:pt x="2395" y="1819"/>
                  </a:cubicBezTo>
                  <a:cubicBezTo>
                    <a:pt x="2351" y="1857"/>
                    <a:pt x="2231" y="2124"/>
                    <a:pt x="2036" y="2620"/>
                  </a:cubicBezTo>
                  <a:cubicBezTo>
                    <a:pt x="1875" y="3029"/>
                    <a:pt x="1714" y="3395"/>
                    <a:pt x="1678" y="3435"/>
                  </a:cubicBezTo>
                  <a:cubicBezTo>
                    <a:pt x="1589" y="3531"/>
                    <a:pt x="1410" y="3610"/>
                    <a:pt x="1280" y="3611"/>
                  </a:cubicBezTo>
                  <a:cubicBezTo>
                    <a:pt x="1005" y="3612"/>
                    <a:pt x="761" y="3372"/>
                    <a:pt x="753" y="3094"/>
                  </a:cubicBezTo>
                  <a:cubicBezTo>
                    <a:pt x="752" y="3049"/>
                    <a:pt x="814" y="2859"/>
                    <a:pt x="890" y="2670"/>
                  </a:cubicBezTo>
                  <a:cubicBezTo>
                    <a:pt x="1097" y="2155"/>
                    <a:pt x="1476" y="1256"/>
                    <a:pt x="1525" y="1161"/>
                  </a:cubicBezTo>
                  <a:cubicBezTo>
                    <a:pt x="1597" y="1021"/>
                    <a:pt x="1717" y="945"/>
                    <a:pt x="2110" y="791"/>
                  </a:cubicBezTo>
                  <a:cubicBezTo>
                    <a:pt x="2317" y="709"/>
                    <a:pt x="2658" y="575"/>
                    <a:pt x="2868" y="492"/>
                  </a:cubicBezTo>
                  <a:cubicBezTo>
                    <a:pt x="4115" y="1"/>
                    <a:pt x="4120" y="0"/>
                    <a:pt x="4398" y="54"/>
                  </a:cubicBezTo>
                  <a:cubicBezTo>
                    <a:pt x="4632" y="100"/>
                    <a:pt x="4878" y="233"/>
                    <a:pt x="5016" y="390"/>
                  </a:cubicBezTo>
                  <a:cubicBezTo>
                    <a:pt x="5152" y="545"/>
                    <a:pt x="5186" y="616"/>
                    <a:pt x="5677" y="1763"/>
                  </a:cubicBezTo>
                  <a:cubicBezTo>
                    <a:pt x="5843" y="2151"/>
                    <a:pt x="5993" y="2484"/>
                    <a:pt x="6011" y="2503"/>
                  </a:cubicBezTo>
                  <a:cubicBezTo>
                    <a:pt x="6028" y="2521"/>
                    <a:pt x="6386" y="2651"/>
                    <a:pt x="6805" y="2790"/>
                  </a:cubicBezTo>
                  <a:cubicBezTo>
                    <a:pt x="7560" y="3042"/>
                    <a:pt x="7568" y="3045"/>
                    <a:pt x="7687" y="3175"/>
                  </a:cubicBezTo>
                  <a:cubicBezTo>
                    <a:pt x="7802" y="3301"/>
                    <a:pt x="7807" y="3314"/>
                    <a:pt x="7807" y="3488"/>
                  </a:cubicBezTo>
                  <a:cubicBezTo>
                    <a:pt x="7807" y="3590"/>
                    <a:pt x="7789" y="3704"/>
                    <a:pt x="7767" y="3747"/>
                  </a:cubicBezTo>
                  <a:cubicBezTo>
                    <a:pt x="7684" y="3908"/>
                    <a:pt x="7483" y="4034"/>
                    <a:pt x="7307" y="4036"/>
                  </a:cubicBezTo>
                  <a:cubicBezTo>
                    <a:pt x="7244" y="4037"/>
                    <a:pt x="6830" y="3914"/>
                    <a:pt x="6286" y="3733"/>
                  </a:cubicBezTo>
                  <a:cubicBezTo>
                    <a:pt x="5192" y="3368"/>
                    <a:pt x="5217" y="3384"/>
                    <a:pt x="5028" y="2934"/>
                  </a:cubicBezTo>
                  <a:cubicBezTo>
                    <a:pt x="4911" y="2658"/>
                    <a:pt x="4843" y="2558"/>
                    <a:pt x="4800" y="2601"/>
                  </a:cubicBezTo>
                  <a:cubicBezTo>
                    <a:pt x="4775" y="2626"/>
                    <a:pt x="4704" y="2947"/>
                    <a:pt x="4619" y="3414"/>
                  </a:cubicBezTo>
                  <a:cubicBezTo>
                    <a:pt x="4606" y="3484"/>
                    <a:pt x="4563" y="3706"/>
                    <a:pt x="4522" y="3908"/>
                  </a:cubicBezTo>
                  <a:cubicBezTo>
                    <a:pt x="4418" y="4427"/>
                    <a:pt x="4419" y="4416"/>
                    <a:pt x="4465" y="4481"/>
                  </a:cubicBezTo>
                  <a:cubicBezTo>
                    <a:pt x="4488" y="4514"/>
                    <a:pt x="4802" y="4756"/>
                    <a:pt x="5164" y="5021"/>
                  </a:cubicBezTo>
                  <a:cubicBezTo>
                    <a:pt x="5525" y="5285"/>
                    <a:pt x="5844" y="5526"/>
                    <a:pt x="5871" y="5556"/>
                  </a:cubicBezTo>
                  <a:cubicBezTo>
                    <a:pt x="5994" y="5692"/>
                    <a:pt x="5998" y="5745"/>
                    <a:pt x="5999" y="7435"/>
                  </a:cubicBezTo>
                  <a:cubicBezTo>
                    <a:pt x="6000" y="8426"/>
                    <a:pt x="5989" y="9083"/>
                    <a:pt x="5972" y="9146"/>
                  </a:cubicBezTo>
                  <a:cubicBezTo>
                    <a:pt x="5932" y="9290"/>
                    <a:pt x="5776" y="9439"/>
                    <a:pt x="5605" y="9496"/>
                  </a:cubicBezTo>
                  <a:cubicBezTo>
                    <a:pt x="5468" y="9541"/>
                    <a:pt x="5453" y="9541"/>
                    <a:pt x="5334" y="9496"/>
                  </a:cubicBezTo>
                  <a:cubicBezTo>
                    <a:pt x="5265" y="9470"/>
                    <a:pt x="5169" y="9415"/>
                    <a:pt x="5121" y="9374"/>
                  </a:cubicBezTo>
                  <a:cubicBezTo>
                    <a:pt x="4941" y="9223"/>
                    <a:pt x="4944" y="9249"/>
                    <a:pt x="4928" y="7622"/>
                  </a:cubicBezTo>
                  <a:lnTo>
                    <a:pt x="4914" y="6143"/>
                  </a:lnTo>
                  <a:lnTo>
                    <a:pt x="4237" y="5652"/>
                  </a:lnTo>
                  <a:cubicBezTo>
                    <a:pt x="3503" y="5121"/>
                    <a:pt x="3410" y="5062"/>
                    <a:pt x="3373" y="5099"/>
                  </a:cubicBezTo>
                  <a:cubicBezTo>
                    <a:pt x="3350" y="5122"/>
                    <a:pt x="3253" y="5540"/>
                    <a:pt x="3207" y="5813"/>
                  </a:cubicBezTo>
                  <a:cubicBezTo>
                    <a:pt x="3158" y="6102"/>
                    <a:pt x="3013" y="6736"/>
                    <a:pt x="2977" y="6820"/>
                  </a:cubicBezTo>
                  <a:cubicBezTo>
                    <a:pt x="2956" y="6869"/>
                    <a:pt x="2835" y="7034"/>
                    <a:pt x="2709" y="7187"/>
                  </a:cubicBezTo>
                  <a:cubicBezTo>
                    <a:pt x="2396" y="7565"/>
                    <a:pt x="1544" y="8598"/>
                    <a:pt x="1181" y="9041"/>
                  </a:cubicBezTo>
                  <a:cubicBezTo>
                    <a:pt x="957" y="9314"/>
                    <a:pt x="854" y="9417"/>
                    <a:pt x="768" y="9455"/>
                  </a:cubicBezTo>
                  <a:cubicBezTo>
                    <a:pt x="583" y="9536"/>
                    <a:pt x="521" y="9540"/>
                    <a:pt x="364" y="94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-3902365" y="3532928"/>
              <a:ext cx="653707" cy="579882"/>
            </a:xfrm>
            <a:custGeom>
              <a:avLst/>
              <a:gdLst>
                <a:gd name="T0" fmla="*/ 684 w 2420"/>
                <a:gd name="T1" fmla="*/ 2074 h 2146"/>
                <a:gd name="T2" fmla="*/ 40 w 2420"/>
                <a:gd name="T3" fmla="*/ 976 h 2146"/>
                <a:gd name="T4" fmla="*/ 694 w 2420"/>
                <a:gd name="T5" fmla="*/ 83 h 2146"/>
                <a:gd name="T6" fmla="*/ 1120 w 2420"/>
                <a:gd name="T7" fmla="*/ 0 h 2146"/>
                <a:gd name="T8" fmla="*/ 1565 w 2420"/>
                <a:gd name="T9" fmla="*/ 97 h 2146"/>
                <a:gd name="T10" fmla="*/ 1772 w 2420"/>
                <a:gd name="T11" fmla="*/ 1936 h 2146"/>
                <a:gd name="T12" fmla="*/ 1089 w 2420"/>
                <a:gd name="T13" fmla="*/ 2144 h 2146"/>
                <a:gd name="T14" fmla="*/ 684 w 2420"/>
                <a:gd name="T15" fmla="*/ 2074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0" h="2146">
                  <a:moveTo>
                    <a:pt x="684" y="2074"/>
                  </a:moveTo>
                  <a:cubicBezTo>
                    <a:pt x="246" y="1875"/>
                    <a:pt x="0" y="1455"/>
                    <a:pt x="40" y="976"/>
                  </a:cubicBezTo>
                  <a:cubicBezTo>
                    <a:pt x="72" y="591"/>
                    <a:pt x="320" y="252"/>
                    <a:pt x="694" y="83"/>
                  </a:cubicBezTo>
                  <a:cubicBezTo>
                    <a:pt x="850" y="12"/>
                    <a:pt x="910" y="0"/>
                    <a:pt x="1120" y="0"/>
                  </a:cubicBezTo>
                  <a:cubicBezTo>
                    <a:pt x="1341" y="0"/>
                    <a:pt x="1384" y="10"/>
                    <a:pt x="1565" y="97"/>
                  </a:cubicBezTo>
                  <a:cubicBezTo>
                    <a:pt x="2310" y="457"/>
                    <a:pt x="2420" y="1432"/>
                    <a:pt x="1772" y="1936"/>
                  </a:cubicBezTo>
                  <a:cubicBezTo>
                    <a:pt x="1577" y="2088"/>
                    <a:pt x="1388" y="2146"/>
                    <a:pt x="1089" y="2144"/>
                  </a:cubicBezTo>
                  <a:cubicBezTo>
                    <a:pt x="882" y="2142"/>
                    <a:pt x="806" y="2129"/>
                    <a:pt x="684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9588752" y="1358498"/>
            <a:ext cx="732538" cy="834566"/>
            <a:chOff x="-10119874" y="681416"/>
            <a:chExt cx="2855354" cy="3253050"/>
          </a:xfrm>
          <a:solidFill>
            <a:schemeClr val="bg1">
              <a:lumMod val="50000"/>
            </a:schemeClr>
          </a:solidFill>
        </p:grpSpPr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-10119874" y="1333927"/>
              <a:ext cx="2855354" cy="2600539"/>
            </a:xfrm>
            <a:custGeom>
              <a:avLst/>
              <a:gdLst>
                <a:gd name="T0" fmla="*/ 6562 w 10573"/>
                <a:gd name="T1" fmla="*/ 9593 h 9631"/>
                <a:gd name="T2" fmla="*/ 6231 w 10573"/>
                <a:gd name="T3" fmla="*/ 9293 h 9631"/>
                <a:gd name="T4" fmla="*/ 6208 w 10573"/>
                <a:gd name="T5" fmla="*/ 8543 h 9631"/>
                <a:gd name="T6" fmla="*/ 6265 w 10573"/>
                <a:gd name="T7" fmla="*/ 7213 h 9631"/>
                <a:gd name="T8" fmla="*/ 6309 w 10573"/>
                <a:gd name="T9" fmla="*/ 6378 h 9631"/>
                <a:gd name="T10" fmla="*/ 5531 w 10573"/>
                <a:gd name="T11" fmla="*/ 5490 h 9631"/>
                <a:gd name="T12" fmla="*/ 4781 w 10573"/>
                <a:gd name="T13" fmla="*/ 4794 h 9631"/>
                <a:gd name="T14" fmla="*/ 4651 w 10573"/>
                <a:gd name="T15" fmla="*/ 4730 h 9631"/>
                <a:gd name="T16" fmla="*/ 4246 w 10573"/>
                <a:gd name="T17" fmla="*/ 5415 h 9631"/>
                <a:gd name="T18" fmla="*/ 3315 w 10573"/>
                <a:gd name="T19" fmla="*/ 6773 h 9631"/>
                <a:gd name="T20" fmla="*/ 364 w 10573"/>
                <a:gd name="T21" fmla="*/ 6771 h 9631"/>
                <a:gd name="T22" fmla="*/ 0 w 10573"/>
                <a:gd name="T23" fmla="*/ 6270 h 9631"/>
                <a:gd name="T24" fmla="*/ 254 w 10573"/>
                <a:gd name="T25" fmla="*/ 5816 h 9631"/>
                <a:gd name="T26" fmla="*/ 1588 w 10573"/>
                <a:gd name="T27" fmla="*/ 5759 h 9631"/>
                <a:gd name="T28" fmla="*/ 2812 w 10573"/>
                <a:gd name="T29" fmla="*/ 5759 h 9631"/>
                <a:gd name="T30" fmla="*/ 2870 w 10573"/>
                <a:gd name="T31" fmla="*/ 5696 h 9631"/>
                <a:gd name="T32" fmla="*/ 4128 w 10573"/>
                <a:gd name="T33" fmla="*/ 3389 h 9631"/>
                <a:gd name="T34" fmla="*/ 4332 w 10573"/>
                <a:gd name="T35" fmla="*/ 3008 h 9631"/>
                <a:gd name="T36" fmla="*/ 4522 w 10573"/>
                <a:gd name="T37" fmla="*/ 2655 h 9631"/>
                <a:gd name="T38" fmla="*/ 4980 w 10573"/>
                <a:gd name="T39" fmla="*/ 1800 h 9631"/>
                <a:gd name="T40" fmla="*/ 5323 w 10573"/>
                <a:gd name="T41" fmla="*/ 1088 h 9631"/>
                <a:gd name="T42" fmla="*/ 4466 w 10573"/>
                <a:gd name="T43" fmla="*/ 1081 h 9631"/>
                <a:gd name="T44" fmla="*/ 4149 w 10573"/>
                <a:gd name="T45" fmla="*/ 1653 h 9631"/>
                <a:gd name="T46" fmla="*/ 3517 w 10573"/>
                <a:gd name="T47" fmla="*/ 2640 h 9631"/>
                <a:gd name="T48" fmla="*/ 2832 w 10573"/>
                <a:gd name="T49" fmla="*/ 2497 h 9631"/>
                <a:gd name="T50" fmla="*/ 2743 w 10573"/>
                <a:gd name="T51" fmla="*/ 2230 h 9631"/>
                <a:gd name="T52" fmla="*/ 2893 w 10573"/>
                <a:gd name="T53" fmla="*/ 1760 h 9631"/>
                <a:gd name="T54" fmla="*/ 3791 w 10573"/>
                <a:gd name="T55" fmla="*/ 147 h 9631"/>
                <a:gd name="T56" fmla="*/ 5365 w 10573"/>
                <a:gd name="T57" fmla="*/ 2 h 9631"/>
                <a:gd name="T58" fmla="*/ 6726 w 10573"/>
                <a:gd name="T59" fmla="*/ 2 h 9631"/>
                <a:gd name="T60" fmla="*/ 6855 w 10573"/>
                <a:gd name="T61" fmla="*/ 77 h 9631"/>
                <a:gd name="T62" fmla="*/ 7549 w 10573"/>
                <a:gd name="T63" fmla="*/ 509 h 9631"/>
                <a:gd name="T64" fmla="*/ 8996 w 10573"/>
                <a:gd name="T65" fmla="*/ 1385 h 9631"/>
                <a:gd name="T66" fmla="*/ 9166 w 10573"/>
                <a:gd name="T67" fmla="*/ 1180 h 9631"/>
                <a:gd name="T68" fmla="*/ 9443 w 10573"/>
                <a:gd name="T69" fmla="*/ 668 h 9631"/>
                <a:gd name="T70" fmla="*/ 10005 w 10573"/>
                <a:gd name="T71" fmla="*/ 214 h 9631"/>
                <a:gd name="T72" fmla="*/ 10293 w 10573"/>
                <a:gd name="T73" fmla="*/ 289 h 9631"/>
                <a:gd name="T74" fmla="*/ 10489 w 10573"/>
                <a:gd name="T75" fmla="*/ 892 h 9631"/>
                <a:gd name="T76" fmla="*/ 9645 w 10573"/>
                <a:gd name="T77" fmla="*/ 2508 h 9631"/>
                <a:gd name="T78" fmla="*/ 9187 w 10573"/>
                <a:gd name="T79" fmla="*/ 2706 h 9631"/>
                <a:gd name="T80" fmla="*/ 8663 w 10573"/>
                <a:gd name="T81" fmla="*/ 2473 h 9631"/>
                <a:gd name="T82" fmla="*/ 7284 w 10573"/>
                <a:gd name="T83" fmla="*/ 1652 h 9631"/>
                <a:gd name="T84" fmla="*/ 7189 w 10573"/>
                <a:gd name="T85" fmla="*/ 1759 h 9631"/>
                <a:gd name="T86" fmla="*/ 7020 w 10573"/>
                <a:gd name="T87" fmla="*/ 2076 h 9631"/>
                <a:gd name="T88" fmla="*/ 6746 w 10573"/>
                <a:gd name="T89" fmla="*/ 2584 h 9631"/>
                <a:gd name="T90" fmla="*/ 6518 w 10573"/>
                <a:gd name="T91" fmla="*/ 3008 h 9631"/>
                <a:gd name="T92" fmla="*/ 5855 w 10573"/>
                <a:gd name="T93" fmla="*/ 4331 h 9631"/>
                <a:gd name="T94" fmla="*/ 6564 w 10573"/>
                <a:gd name="T95" fmla="*/ 5025 h 9631"/>
                <a:gd name="T96" fmla="*/ 7313 w 10573"/>
                <a:gd name="T97" fmla="*/ 5781 h 9631"/>
                <a:gd name="T98" fmla="*/ 7339 w 10573"/>
                <a:gd name="T99" fmla="*/ 6614 h 9631"/>
                <a:gd name="T100" fmla="*/ 7280 w 10573"/>
                <a:gd name="T101" fmla="*/ 7760 h 9631"/>
                <a:gd name="T102" fmla="*/ 7253 w 10573"/>
                <a:gd name="T103" fmla="*/ 8551 h 9631"/>
                <a:gd name="T104" fmla="*/ 6937 w 10573"/>
                <a:gd name="T105" fmla="*/ 9537 h 9631"/>
                <a:gd name="T106" fmla="*/ 6562 w 10573"/>
                <a:gd name="T107" fmla="*/ 9593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73" h="9631">
                  <a:moveTo>
                    <a:pt x="6562" y="9593"/>
                  </a:moveTo>
                  <a:cubicBezTo>
                    <a:pt x="6416" y="9540"/>
                    <a:pt x="6289" y="9425"/>
                    <a:pt x="6231" y="9293"/>
                  </a:cubicBezTo>
                  <a:cubicBezTo>
                    <a:pt x="6177" y="9172"/>
                    <a:pt x="6176" y="9143"/>
                    <a:pt x="6208" y="8543"/>
                  </a:cubicBezTo>
                  <a:cubicBezTo>
                    <a:pt x="6226" y="8199"/>
                    <a:pt x="6252" y="7601"/>
                    <a:pt x="6265" y="7213"/>
                  </a:cubicBezTo>
                  <a:cubicBezTo>
                    <a:pt x="6279" y="6825"/>
                    <a:pt x="6298" y="6449"/>
                    <a:pt x="6309" y="6378"/>
                  </a:cubicBezTo>
                  <a:cubicBezTo>
                    <a:pt x="6332" y="6220"/>
                    <a:pt x="6388" y="6284"/>
                    <a:pt x="5531" y="5490"/>
                  </a:cubicBezTo>
                  <a:cubicBezTo>
                    <a:pt x="5167" y="5152"/>
                    <a:pt x="4829" y="4839"/>
                    <a:pt x="4781" y="4794"/>
                  </a:cubicBezTo>
                  <a:cubicBezTo>
                    <a:pt x="4730" y="4746"/>
                    <a:pt x="4677" y="4720"/>
                    <a:pt x="4651" y="4730"/>
                  </a:cubicBezTo>
                  <a:cubicBezTo>
                    <a:pt x="4627" y="4739"/>
                    <a:pt x="4445" y="5047"/>
                    <a:pt x="4246" y="5415"/>
                  </a:cubicBezTo>
                  <a:cubicBezTo>
                    <a:pt x="3556" y="6693"/>
                    <a:pt x="3540" y="6716"/>
                    <a:pt x="3315" y="6773"/>
                  </a:cubicBezTo>
                  <a:cubicBezTo>
                    <a:pt x="3139" y="6817"/>
                    <a:pt x="494" y="6815"/>
                    <a:pt x="364" y="6771"/>
                  </a:cubicBezTo>
                  <a:cubicBezTo>
                    <a:pt x="136" y="6693"/>
                    <a:pt x="0" y="6506"/>
                    <a:pt x="0" y="6270"/>
                  </a:cubicBezTo>
                  <a:cubicBezTo>
                    <a:pt x="0" y="6072"/>
                    <a:pt x="99" y="5895"/>
                    <a:pt x="254" y="5816"/>
                  </a:cubicBezTo>
                  <a:cubicBezTo>
                    <a:pt x="359" y="5762"/>
                    <a:pt x="421" y="5759"/>
                    <a:pt x="1588" y="5759"/>
                  </a:cubicBezTo>
                  <a:lnTo>
                    <a:pt x="2812" y="5759"/>
                  </a:lnTo>
                  <a:lnTo>
                    <a:pt x="2870" y="5696"/>
                  </a:lnTo>
                  <a:cubicBezTo>
                    <a:pt x="2918" y="5642"/>
                    <a:pt x="3193" y="5139"/>
                    <a:pt x="4128" y="3389"/>
                  </a:cubicBezTo>
                  <a:cubicBezTo>
                    <a:pt x="4190" y="3272"/>
                    <a:pt x="4282" y="3101"/>
                    <a:pt x="4332" y="3008"/>
                  </a:cubicBezTo>
                  <a:cubicBezTo>
                    <a:pt x="4383" y="2914"/>
                    <a:pt x="4468" y="2756"/>
                    <a:pt x="4522" y="2655"/>
                  </a:cubicBezTo>
                  <a:cubicBezTo>
                    <a:pt x="4576" y="2554"/>
                    <a:pt x="4782" y="2169"/>
                    <a:pt x="4980" y="1800"/>
                  </a:cubicBezTo>
                  <a:cubicBezTo>
                    <a:pt x="5180" y="1426"/>
                    <a:pt x="5332" y="1111"/>
                    <a:pt x="5323" y="1088"/>
                  </a:cubicBezTo>
                  <a:cubicBezTo>
                    <a:pt x="5302" y="1032"/>
                    <a:pt x="4510" y="1026"/>
                    <a:pt x="4466" y="1081"/>
                  </a:cubicBezTo>
                  <a:cubicBezTo>
                    <a:pt x="4451" y="1101"/>
                    <a:pt x="4308" y="1358"/>
                    <a:pt x="4149" y="1653"/>
                  </a:cubicBezTo>
                  <a:cubicBezTo>
                    <a:pt x="3687" y="2508"/>
                    <a:pt x="3654" y="2560"/>
                    <a:pt x="3517" y="2640"/>
                  </a:cubicBezTo>
                  <a:cubicBezTo>
                    <a:pt x="3289" y="2774"/>
                    <a:pt x="2997" y="2713"/>
                    <a:pt x="2832" y="2497"/>
                  </a:cubicBezTo>
                  <a:cubicBezTo>
                    <a:pt x="2774" y="2420"/>
                    <a:pt x="2752" y="2355"/>
                    <a:pt x="2743" y="2230"/>
                  </a:cubicBezTo>
                  <a:cubicBezTo>
                    <a:pt x="2731" y="2073"/>
                    <a:pt x="2739" y="2050"/>
                    <a:pt x="2893" y="1760"/>
                  </a:cubicBezTo>
                  <a:cubicBezTo>
                    <a:pt x="3423" y="764"/>
                    <a:pt x="3730" y="214"/>
                    <a:pt x="3791" y="147"/>
                  </a:cubicBezTo>
                  <a:cubicBezTo>
                    <a:pt x="3927" y="0"/>
                    <a:pt x="3905" y="2"/>
                    <a:pt x="5365" y="2"/>
                  </a:cubicBezTo>
                  <a:lnTo>
                    <a:pt x="6726" y="2"/>
                  </a:lnTo>
                  <a:lnTo>
                    <a:pt x="6855" y="77"/>
                  </a:lnTo>
                  <a:cubicBezTo>
                    <a:pt x="6927" y="118"/>
                    <a:pt x="7239" y="313"/>
                    <a:pt x="7549" y="509"/>
                  </a:cubicBezTo>
                  <a:cubicBezTo>
                    <a:pt x="8802" y="1302"/>
                    <a:pt x="8940" y="1385"/>
                    <a:pt x="8996" y="1385"/>
                  </a:cubicBezTo>
                  <a:cubicBezTo>
                    <a:pt x="9040" y="1385"/>
                    <a:pt x="9083" y="1334"/>
                    <a:pt x="9166" y="1180"/>
                  </a:cubicBezTo>
                  <a:cubicBezTo>
                    <a:pt x="9227" y="1068"/>
                    <a:pt x="9351" y="837"/>
                    <a:pt x="9443" y="668"/>
                  </a:cubicBezTo>
                  <a:cubicBezTo>
                    <a:pt x="9648" y="287"/>
                    <a:pt x="9740" y="214"/>
                    <a:pt x="10005" y="214"/>
                  </a:cubicBezTo>
                  <a:cubicBezTo>
                    <a:pt x="10146" y="214"/>
                    <a:pt x="10200" y="228"/>
                    <a:pt x="10293" y="289"/>
                  </a:cubicBezTo>
                  <a:cubicBezTo>
                    <a:pt x="10489" y="419"/>
                    <a:pt x="10573" y="677"/>
                    <a:pt x="10489" y="892"/>
                  </a:cubicBezTo>
                  <a:cubicBezTo>
                    <a:pt x="10440" y="1019"/>
                    <a:pt x="9779" y="2284"/>
                    <a:pt x="9645" y="2508"/>
                  </a:cubicBezTo>
                  <a:cubicBezTo>
                    <a:pt x="9561" y="2649"/>
                    <a:pt x="9397" y="2720"/>
                    <a:pt x="9187" y="2706"/>
                  </a:cubicBezTo>
                  <a:cubicBezTo>
                    <a:pt x="9028" y="2696"/>
                    <a:pt x="8986" y="2678"/>
                    <a:pt x="8663" y="2473"/>
                  </a:cubicBezTo>
                  <a:cubicBezTo>
                    <a:pt x="7466" y="1717"/>
                    <a:pt x="7332" y="1637"/>
                    <a:pt x="7284" y="1652"/>
                  </a:cubicBezTo>
                  <a:cubicBezTo>
                    <a:pt x="7257" y="1661"/>
                    <a:pt x="7214" y="1709"/>
                    <a:pt x="7189" y="1759"/>
                  </a:cubicBezTo>
                  <a:cubicBezTo>
                    <a:pt x="7163" y="1809"/>
                    <a:pt x="7087" y="1952"/>
                    <a:pt x="7020" y="2076"/>
                  </a:cubicBezTo>
                  <a:cubicBezTo>
                    <a:pt x="6953" y="2200"/>
                    <a:pt x="6830" y="2429"/>
                    <a:pt x="6746" y="2584"/>
                  </a:cubicBezTo>
                  <a:cubicBezTo>
                    <a:pt x="6663" y="2739"/>
                    <a:pt x="6560" y="2930"/>
                    <a:pt x="6518" y="3008"/>
                  </a:cubicBezTo>
                  <a:cubicBezTo>
                    <a:pt x="5973" y="4008"/>
                    <a:pt x="5839" y="4275"/>
                    <a:pt x="5855" y="4331"/>
                  </a:cubicBezTo>
                  <a:cubicBezTo>
                    <a:pt x="5865" y="4364"/>
                    <a:pt x="6184" y="4676"/>
                    <a:pt x="6564" y="5025"/>
                  </a:cubicBezTo>
                  <a:cubicBezTo>
                    <a:pt x="7060" y="5482"/>
                    <a:pt x="7271" y="5694"/>
                    <a:pt x="7313" y="5781"/>
                  </a:cubicBezTo>
                  <a:cubicBezTo>
                    <a:pt x="7370" y="5899"/>
                    <a:pt x="7371" y="5917"/>
                    <a:pt x="7339" y="6614"/>
                  </a:cubicBezTo>
                  <a:cubicBezTo>
                    <a:pt x="7321" y="7005"/>
                    <a:pt x="7295" y="7521"/>
                    <a:pt x="7280" y="7760"/>
                  </a:cubicBezTo>
                  <a:cubicBezTo>
                    <a:pt x="7265" y="7999"/>
                    <a:pt x="7253" y="8355"/>
                    <a:pt x="7253" y="8551"/>
                  </a:cubicBezTo>
                  <a:cubicBezTo>
                    <a:pt x="7252" y="9191"/>
                    <a:pt x="7179" y="9420"/>
                    <a:pt x="6937" y="9537"/>
                  </a:cubicBezTo>
                  <a:cubicBezTo>
                    <a:pt x="6777" y="9614"/>
                    <a:pt x="6666" y="9631"/>
                    <a:pt x="6562" y="9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6"/>
            <p:cNvSpPr>
              <a:spLocks/>
            </p:cNvSpPr>
            <p:nvPr/>
          </p:nvSpPr>
          <p:spPr bwMode="auto">
            <a:xfrm>
              <a:off x="-8382609" y="681416"/>
              <a:ext cx="603696" cy="583455"/>
            </a:xfrm>
            <a:custGeom>
              <a:avLst/>
              <a:gdLst>
                <a:gd name="T0" fmla="*/ 667 w 2235"/>
                <a:gd name="T1" fmla="*/ 2082 h 2162"/>
                <a:gd name="T2" fmla="*/ 401 w 2235"/>
                <a:gd name="T3" fmla="*/ 1921 h 2162"/>
                <a:gd name="T4" fmla="*/ 44 w 2235"/>
                <a:gd name="T5" fmla="*/ 1298 h 2162"/>
                <a:gd name="T6" fmla="*/ 45 w 2235"/>
                <a:gd name="T7" fmla="*/ 888 h 2162"/>
                <a:gd name="T8" fmla="*/ 766 w 2235"/>
                <a:gd name="T9" fmla="*/ 65 h 2162"/>
                <a:gd name="T10" fmla="*/ 1461 w 2235"/>
                <a:gd name="T11" fmla="*/ 71 h 2162"/>
                <a:gd name="T12" fmla="*/ 2174 w 2235"/>
                <a:gd name="T13" fmla="*/ 914 h 2162"/>
                <a:gd name="T14" fmla="*/ 1887 w 2235"/>
                <a:gd name="T15" fmla="*/ 1843 h 2162"/>
                <a:gd name="T16" fmla="*/ 1090 w 2235"/>
                <a:gd name="T17" fmla="*/ 2161 h 2162"/>
                <a:gd name="T18" fmla="*/ 667 w 2235"/>
                <a:gd name="T19" fmla="*/ 2082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2162">
                  <a:moveTo>
                    <a:pt x="667" y="2082"/>
                  </a:moveTo>
                  <a:cubicBezTo>
                    <a:pt x="574" y="2038"/>
                    <a:pt x="454" y="1966"/>
                    <a:pt x="401" y="1921"/>
                  </a:cubicBezTo>
                  <a:cubicBezTo>
                    <a:pt x="241" y="1786"/>
                    <a:pt x="96" y="1533"/>
                    <a:pt x="44" y="1298"/>
                  </a:cubicBezTo>
                  <a:cubicBezTo>
                    <a:pt x="0" y="1100"/>
                    <a:pt x="0" y="1074"/>
                    <a:pt x="45" y="888"/>
                  </a:cubicBezTo>
                  <a:cubicBezTo>
                    <a:pt x="145" y="478"/>
                    <a:pt x="381" y="208"/>
                    <a:pt x="766" y="65"/>
                  </a:cubicBezTo>
                  <a:cubicBezTo>
                    <a:pt x="942" y="0"/>
                    <a:pt x="1275" y="3"/>
                    <a:pt x="1461" y="71"/>
                  </a:cubicBezTo>
                  <a:cubicBezTo>
                    <a:pt x="1845" y="211"/>
                    <a:pt x="2096" y="508"/>
                    <a:pt x="2174" y="914"/>
                  </a:cubicBezTo>
                  <a:cubicBezTo>
                    <a:pt x="2235" y="1231"/>
                    <a:pt x="2126" y="1584"/>
                    <a:pt x="1887" y="1843"/>
                  </a:cubicBezTo>
                  <a:cubicBezTo>
                    <a:pt x="1679" y="2069"/>
                    <a:pt x="1445" y="2162"/>
                    <a:pt x="1090" y="2161"/>
                  </a:cubicBezTo>
                  <a:cubicBezTo>
                    <a:pt x="872" y="2160"/>
                    <a:pt x="812" y="2149"/>
                    <a:pt x="667" y="20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1" name="手繪多邊形 60"/>
          <p:cNvSpPr/>
          <p:nvPr/>
        </p:nvSpPr>
        <p:spPr>
          <a:xfrm>
            <a:off x="6197580" y="729001"/>
            <a:ext cx="1386350" cy="474244"/>
          </a:xfrm>
          <a:custGeom>
            <a:avLst/>
            <a:gdLst>
              <a:gd name="connsiteX0" fmla="*/ 0 w 1386350"/>
              <a:gd name="connsiteY0" fmla="*/ 0 h 540001"/>
              <a:gd name="connsiteX1" fmla="*/ 1385665 w 1386350"/>
              <a:gd name="connsiteY1" fmla="*/ 0 h 540001"/>
              <a:gd name="connsiteX2" fmla="*/ 1116007 w 1386350"/>
              <a:gd name="connsiteY2" fmla="*/ 269658 h 540001"/>
              <a:gd name="connsiteX3" fmla="*/ 1386350 w 1386350"/>
              <a:gd name="connsiteY3" fmla="*/ 540001 h 540001"/>
              <a:gd name="connsiteX4" fmla="*/ 0 w 1386350"/>
              <a:gd name="connsiteY4" fmla="*/ 540001 h 5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350" h="540001">
                <a:moveTo>
                  <a:pt x="0" y="0"/>
                </a:moveTo>
                <a:lnTo>
                  <a:pt x="1385665" y="0"/>
                </a:lnTo>
                <a:lnTo>
                  <a:pt x="1116007" y="269658"/>
                </a:lnTo>
                <a:lnTo>
                  <a:pt x="1386350" y="540001"/>
                </a:lnTo>
                <a:lnTo>
                  <a:pt x="0" y="540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63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740903"/>
            <a:ext cx="2340000" cy="30280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810" y="1568063"/>
            <a:ext cx="2340000" cy="11728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6981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740903"/>
            <a:ext cx="2340000" cy="302809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7270" y="1568063"/>
            <a:ext cx="2340000" cy="117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73145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2" name="矩形 11"/>
          <p:cNvSpPr/>
          <p:nvPr/>
        </p:nvSpPr>
        <p:spPr>
          <a:xfrm>
            <a:off x="6194730" y="2740903"/>
            <a:ext cx="2340000" cy="3028097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4730" y="1568063"/>
            <a:ext cx="2340000" cy="11728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25005" y="1568064"/>
            <a:ext cx="1883190" cy="546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740903"/>
            <a:ext cx="2340000" cy="3028097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2190" y="1568063"/>
            <a:ext cx="2340000" cy="11728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48065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Pro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19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29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2066130"/>
            <a:ext cx="2048047" cy="5030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99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26200" y="5124179"/>
            <a:ext cx="1677060" cy="360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43116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143116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143116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396862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396862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396862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650608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50608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650608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904354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904354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904354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58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20" y="198884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331804" y="2275128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8063589" y="4293096"/>
            <a:ext cx="1776827" cy="2319162"/>
          </a:xfrm>
          <a:custGeom>
            <a:avLst/>
            <a:gdLst>
              <a:gd name="T0" fmla="*/ 271 w 695"/>
              <a:gd name="T1" fmla="*/ 113 h 903"/>
              <a:gd name="T2" fmla="*/ 300 w 695"/>
              <a:gd name="T3" fmla="*/ 0 h 903"/>
              <a:gd name="T4" fmla="*/ 271 w 695"/>
              <a:gd name="T5" fmla="*/ 0 h 903"/>
              <a:gd name="T6" fmla="*/ 364 w 695"/>
              <a:gd name="T7" fmla="*/ 144 h 903"/>
              <a:gd name="T8" fmla="*/ 470 w 695"/>
              <a:gd name="T9" fmla="*/ 95 h 903"/>
              <a:gd name="T10" fmla="*/ 452 w 695"/>
              <a:gd name="T11" fmla="*/ 73 h 903"/>
              <a:gd name="T12" fmla="*/ 399 w 695"/>
              <a:gd name="T13" fmla="*/ 237 h 903"/>
              <a:gd name="T14" fmla="*/ 502 w 695"/>
              <a:gd name="T15" fmla="*/ 290 h 903"/>
              <a:gd name="T16" fmla="*/ 509 w 695"/>
              <a:gd name="T17" fmla="*/ 263 h 903"/>
              <a:gd name="T18" fmla="*/ 179 w 695"/>
              <a:gd name="T19" fmla="*/ 265 h 903"/>
              <a:gd name="T20" fmla="*/ 62 w 695"/>
              <a:gd name="T21" fmla="*/ 263 h 903"/>
              <a:gd name="T22" fmla="*/ 69 w 695"/>
              <a:gd name="T23" fmla="*/ 290 h 903"/>
              <a:gd name="T24" fmla="*/ 189 w 695"/>
              <a:gd name="T25" fmla="*/ 166 h 903"/>
              <a:gd name="T26" fmla="*/ 119 w 695"/>
              <a:gd name="T27" fmla="*/ 73 h 903"/>
              <a:gd name="T28" fmla="*/ 101 w 695"/>
              <a:gd name="T29" fmla="*/ 95 h 903"/>
              <a:gd name="T30" fmla="*/ 666 w 695"/>
              <a:gd name="T31" fmla="*/ 663 h 903"/>
              <a:gd name="T32" fmla="*/ 666 w 695"/>
              <a:gd name="T33" fmla="*/ 557 h 903"/>
              <a:gd name="T34" fmla="*/ 624 w 695"/>
              <a:gd name="T35" fmla="*/ 451 h 903"/>
              <a:gd name="T36" fmla="*/ 582 w 695"/>
              <a:gd name="T37" fmla="*/ 508 h 903"/>
              <a:gd name="T38" fmla="*/ 554 w 695"/>
              <a:gd name="T39" fmla="*/ 438 h 903"/>
              <a:gd name="T40" fmla="*/ 469 w 695"/>
              <a:gd name="T41" fmla="*/ 438 h 903"/>
              <a:gd name="T42" fmla="*/ 441 w 695"/>
              <a:gd name="T43" fmla="*/ 480 h 903"/>
              <a:gd name="T44" fmla="*/ 398 w 695"/>
              <a:gd name="T45" fmla="*/ 367 h 903"/>
              <a:gd name="T46" fmla="*/ 356 w 695"/>
              <a:gd name="T47" fmla="*/ 508 h 903"/>
              <a:gd name="T48" fmla="*/ 328 w 695"/>
              <a:gd name="T49" fmla="*/ 212 h 903"/>
              <a:gd name="T50" fmla="*/ 243 w 695"/>
              <a:gd name="T51" fmla="*/ 212 h 903"/>
              <a:gd name="T52" fmla="*/ 77 w 695"/>
              <a:gd name="T53" fmla="*/ 432 h 903"/>
              <a:gd name="T54" fmla="*/ 455 w 695"/>
              <a:gd name="T55" fmla="*/ 875 h 903"/>
              <a:gd name="T56" fmla="*/ 695 w 695"/>
              <a:gd name="T57" fmla="*/ 663 h 903"/>
              <a:gd name="T58" fmla="*/ 210 w 695"/>
              <a:gd name="T59" fmla="*/ 746 h 903"/>
              <a:gd name="T60" fmla="*/ 215 w 695"/>
              <a:gd name="T61" fmla="*/ 462 h 903"/>
              <a:gd name="T62" fmla="*/ 215 w 695"/>
              <a:gd name="T63" fmla="*/ 212 h 903"/>
              <a:gd name="T64" fmla="*/ 356 w 695"/>
              <a:gd name="T65" fmla="*/ 212 h 903"/>
              <a:gd name="T66" fmla="*/ 398 w 695"/>
              <a:gd name="T67" fmla="*/ 339 h 903"/>
              <a:gd name="T68" fmla="*/ 511 w 695"/>
              <a:gd name="T69" fmla="*/ 367 h 903"/>
              <a:gd name="T70" fmla="*/ 582 w 695"/>
              <a:gd name="T71" fmla="*/ 438 h 903"/>
              <a:gd name="T72" fmla="*/ 695 w 695"/>
              <a:gd name="T73" fmla="*/ 494 h 903"/>
              <a:gd name="T74" fmla="*/ 695 w 695"/>
              <a:gd name="T75" fmla="*/ 66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95" h="903">
                <a:moveTo>
                  <a:pt x="271" y="0"/>
                </a:moveTo>
                <a:lnTo>
                  <a:pt x="271" y="113"/>
                </a:lnTo>
                <a:lnTo>
                  <a:pt x="300" y="113"/>
                </a:lnTo>
                <a:lnTo>
                  <a:pt x="300" y="0"/>
                </a:lnTo>
                <a:lnTo>
                  <a:pt x="271" y="0"/>
                </a:lnTo>
                <a:lnTo>
                  <a:pt x="271" y="0"/>
                </a:lnTo>
                <a:close/>
                <a:moveTo>
                  <a:pt x="452" y="73"/>
                </a:moveTo>
                <a:lnTo>
                  <a:pt x="364" y="144"/>
                </a:lnTo>
                <a:lnTo>
                  <a:pt x="382" y="166"/>
                </a:lnTo>
                <a:lnTo>
                  <a:pt x="470" y="95"/>
                </a:lnTo>
                <a:lnTo>
                  <a:pt x="452" y="73"/>
                </a:lnTo>
                <a:lnTo>
                  <a:pt x="452" y="73"/>
                </a:lnTo>
                <a:close/>
                <a:moveTo>
                  <a:pt x="509" y="263"/>
                </a:moveTo>
                <a:lnTo>
                  <a:pt x="399" y="237"/>
                </a:lnTo>
                <a:lnTo>
                  <a:pt x="392" y="265"/>
                </a:lnTo>
                <a:lnTo>
                  <a:pt x="502" y="290"/>
                </a:lnTo>
                <a:lnTo>
                  <a:pt x="509" y="263"/>
                </a:lnTo>
                <a:lnTo>
                  <a:pt x="509" y="263"/>
                </a:lnTo>
                <a:close/>
                <a:moveTo>
                  <a:pt x="69" y="290"/>
                </a:moveTo>
                <a:lnTo>
                  <a:pt x="179" y="265"/>
                </a:lnTo>
                <a:lnTo>
                  <a:pt x="172" y="237"/>
                </a:lnTo>
                <a:lnTo>
                  <a:pt x="62" y="263"/>
                </a:lnTo>
                <a:lnTo>
                  <a:pt x="69" y="290"/>
                </a:lnTo>
                <a:lnTo>
                  <a:pt x="69" y="290"/>
                </a:lnTo>
                <a:close/>
                <a:moveTo>
                  <a:pt x="101" y="95"/>
                </a:moveTo>
                <a:lnTo>
                  <a:pt x="189" y="166"/>
                </a:lnTo>
                <a:lnTo>
                  <a:pt x="207" y="144"/>
                </a:lnTo>
                <a:lnTo>
                  <a:pt x="119" y="73"/>
                </a:lnTo>
                <a:lnTo>
                  <a:pt x="101" y="95"/>
                </a:lnTo>
                <a:lnTo>
                  <a:pt x="101" y="95"/>
                </a:lnTo>
                <a:close/>
                <a:moveTo>
                  <a:pt x="455" y="875"/>
                </a:moveTo>
                <a:cubicBezTo>
                  <a:pt x="572" y="875"/>
                  <a:pt x="666" y="774"/>
                  <a:pt x="666" y="663"/>
                </a:cubicBezTo>
                <a:cubicBezTo>
                  <a:pt x="666" y="663"/>
                  <a:pt x="666" y="728"/>
                  <a:pt x="666" y="663"/>
                </a:cubicBezTo>
                <a:lnTo>
                  <a:pt x="666" y="557"/>
                </a:lnTo>
                <a:lnTo>
                  <a:pt x="666" y="494"/>
                </a:lnTo>
                <a:cubicBezTo>
                  <a:pt x="666" y="470"/>
                  <a:pt x="648" y="451"/>
                  <a:pt x="624" y="451"/>
                </a:cubicBezTo>
                <a:cubicBezTo>
                  <a:pt x="601" y="451"/>
                  <a:pt x="582" y="470"/>
                  <a:pt x="582" y="494"/>
                </a:cubicBezTo>
                <a:lnTo>
                  <a:pt x="582" y="508"/>
                </a:lnTo>
                <a:lnTo>
                  <a:pt x="554" y="508"/>
                </a:lnTo>
                <a:lnTo>
                  <a:pt x="554" y="438"/>
                </a:lnTo>
                <a:cubicBezTo>
                  <a:pt x="554" y="414"/>
                  <a:pt x="535" y="395"/>
                  <a:pt x="511" y="395"/>
                </a:cubicBezTo>
                <a:cubicBezTo>
                  <a:pt x="488" y="395"/>
                  <a:pt x="469" y="414"/>
                  <a:pt x="469" y="438"/>
                </a:cubicBezTo>
                <a:lnTo>
                  <a:pt x="469" y="480"/>
                </a:lnTo>
                <a:lnTo>
                  <a:pt x="441" y="480"/>
                </a:lnTo>
                <a:lnTo>
                  <a:pt x="441" y="409"/>
                </a:lnTo>
                <a:cubicBezTo>
                  <a:pt x="441" y="386"/>
                  <a:pt x="422" y="367"/>
                  <a:pt x="398" y="367"/>
                </a:cubicBezTo>
                <a:cubicBezTo>
                  <a:pt x="375" y="367"/>
                  <a:pt x="356" y="386"/>
                  <a:pt x="356" y="409"/>
                </a:cubicBezTo>
                <a:lnTo>
                  <a:pt x="356" y="508"/>
                </a:lnTo>
                <a:lnTo>
                  <a:pt x="328" y="508"/>
                </a:lnTo>
                <a:lnTo>
                  <a:pt x="328" y="212"/>
                </a:lnTo>
                <a:cubicBezTo>
                  <a:pt x="328" y="188"/>
                  <a:pt x="309" y="169"/>
                  <a:pt x="285" y="169"/>
                </a:cubicBezTo>
                <a:cubicBezTo>
                  <a:pt x="262" y="169"/>
                  <a:pt x="243" y="188"/>
                  <a:pt x="243" y="212"/>
                </a:cubicBezTo>
                <a:lnTo>
                  <a:pt x="243" y="530"/>
                </a:lnTo>
                <a:cubicBezTo>
                  <a:pt x="185" y="468"/>
                  <a:pt x="108" y="400"/>
                  <a:pt x="77" y="432"/>
                </a:cubicBezTo>
                <a:cubicBezTo>
                  <a:pt x="46" y="462"/>
                  <a:pt x="126" y="547"/>
                  <a:pt x="236" y="733"/>
                </a:cubicBezTo>
                <a:cubicBezTo>
                  <a:pt x="286" y="817"/>
                  <a:pt x="349" y="875"/>
                  <a:pt x="455" y="875"/>
                </a:cubicBezTo>
                <a:lnTo>
                  <a:pt x="455" y="875"/>
                </a:lnTo>
                <a:close/>
                <a:moveTo>
                  <a:pt x="695" y="663"/>
                </a:moveTo>
                <a:cubicBezTo>
                  <a:pt x="695" y="796"/>
                  <a:pt x="587" y="903"/>
                  <a:pt x="455" y="903"/>
                </a:cubicBezTo>
                <a:cubicBezTo>
                  <a:pt x="367" y="903"/>
                  <a:pt x="274" y="862"/>
                  <a:pt x="210" y="746"/>
                </a:cubicBezTo>
                <a:cubicBezTo>
                  <a:pt x="118" y="578"/>
                  <a:pt x="0" y="468"/>
                  <a:pt x="57" y="412"/>
                </a:cubicBezTo>
                <a:cubicBezTo>
                  <a:pt x="97" y="372"/>
                  <a:pt x="160" y="410"/>
                  <a:pt x="215" y="462"/>
                </a:cubicBezTo>
                <a:lnTo>
                  <a:pt x="215" y="462"/>
                </a:lnTo>
                <a:lnTo>
                  <a:pt x="215" y="212"/>
                </a:lnTo>
                <a:cubicBezTo>
                  <a:pt x="215" y="172"/>
                  <a:pt x="246" y="141"/>
                  <a:pt x="285" y="141"/>
                </a:cubicBezTo>
                <a:cubicBezTo>
                  <a:pt x="325" y="141"/>
                  <a:pt x="356" y="173"/>
                  <a:pt x="356" y="212"/>
                </a:cubicBezTo>
                <a:lnTo>
                  <a:pt x="356" y="353"/>
                </a:lnTo>
                <a:cubicBezTo>
                  <a:pt x="368" y="344"/>
                  <a:pt x="382" y="339"/>
                  <a:pt x="398" y="339"/>
                </a:cubicBezTo>
                <a:cubicBezTo>
                  <a:pt x="429" y="339"/>
                  <a:pt x="455" y="358"/>
                  <a:pt x="464" y="385"/>
                </a:cubicBezTo>
                <a:cubicBezTo>
                  <a:pt x="477" y="373"/>
                  <a:pt x="493" y="367"/>
                  <a:pt x="511" y="367"/>
                </a:cubicBezTo>
                <a:cubicBezTo>
                  <a:pt x="550" y="367"/>
                  <a:pt x="582" y="398"/>
                  <a:pt x="582" y="437"/>
                </a:cubicBezTo>
                <a:lnTo>
                  <a:pt x="582" y="438"/>
                </a:lnTo>
                <a:cubicBezTo>
                  <a:pt x="594" y="429"/>
                  <a:pt x="608" y="424"/>
                  <a:pt x="624" y="424"/>
                </a:cubicBezTo>
                <a:cubicBezTo>
                  <a:pt x="663" y="424"/>
                  <a:pt x="695" y="455"/>
                  <a:pt x="695" y="494"/>
                </a:cubicBezTo>
                <a:lnTo>
                  <a:pt x="695" y="663"/>
                </a:lnTo>
                <a:lnTo>
                  <a:pt x="695" y="663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9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3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810" y="2740903"/>
            <a:ext cx="2340000" cy="30280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9810" y="1568063"/>
            <a:ext cx="2340000" cy="11728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6981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/>
              <a:t>Basic</a:t>
            </a:r>
          </a:p>
        </p:txBody>
      </p:sp>
      <p:sp>
        <p:nvSpPr>
          <p:cNvPr id="8" name="矩形 7"/>
          <p:cNvSpPr/>
          <p:nvPr/>
        </p:nvSpPr>
        <p:spPr>
          <a:xfrm>
            <a:off x="3657270" y="2740903"/>
            <a:ext cx="2340000" cy="30280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7270" y="1568063"/>
            <a:ext cx="2340000" cy="11728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73145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/>
              <a:t>Plus</a:t>
            </a:r>
          </a:p>
        </p:txBody>
      </p:sp>
      <p:sp>
        <p:nvSpPr>
          <p:cNvPr id="16" name="矩形 15"/>
          <p:cNvSpPr/>
          <p:nvPr/>
        </p:nvSpPr>
        <p:spPr>
          <a:xfrm>
            <a:off x="8732190" y="2740903"/>
            <a:ext cx="2340000" cy="30280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2190" y="1568063"/>
            <a:ext cx="2340000" cy="11728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948065" y="1568064"/>
            <a:ext cx="1711991" cy="546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400" dirty="0" smtClean="0"/>
              <a:t>Pro</a:t>
            </a:r>
            <a:endParaRPr lang="en-US" sz="2400" dirty="0" smtClean="0"/>
          </a:p>
        </p:txBody>
      </p:sp>
      <p:sp>
        <p:nvSpPr>
          <p:cNvPr id="20" name="文字方塊 19"/>
          <p:cNvSpPr txBox="1"/>
          <p:nvPr/>
        </p:nvSpPr>
        <p:spPr>
          <a:xfrm>
            <a:off x="1256981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19</a:t>
            </a:r>
            <a:r>
              <a:rPr lang="en-US" sz="2000" dirty="0" smtClean="0"/>
              <a:t>.99 /mon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0324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29</a:t>
            </a:r>
            <a:r>
              <a:rPr lang="en-US" sz="2000" dirty="0" smtClean="0"/>
              <a:t>.99 /mon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895776" y="2066130"/>
            <a:ext cx="2048047" cy="503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latin typeface="+mj-lt"/>
              </a:rPr>
              <a:t>$</a:t>
            </a:r>
            <a:r>
              <a:rPr lang="en-US" sz="5400" dirty="0" smtClean="0"/>
              <a:t>99</a:t>
            </a:r>
            <a:r>
              <a:rPr lang="en-US" sz="2000" dirty="0" smtClean="0"/>
              <a:t>.99 /mon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5981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10GB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5981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 User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5981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2 Updates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65981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 Pages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45128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9727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12GB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9727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3 User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197270" y="4074951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4 Updates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197270" y="4599565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 Pages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98874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272190" y="3025723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100GB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272190" y="3550337"/>
            <a:ext cx="126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 User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9209190" y="4074951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60 Updates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9209190" y="4599565"/>
            <a:ext cx="1386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5000 Pages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9063660" y="5124179"/>
            <a:ext cx="167706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24h Support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43116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143116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143116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396862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396862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396862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194730" y="2648140"/>
            <a:ext cx="2340000" cy="33309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4730" y="1358016"/>
            <a:ext cx="2340000" cy="12901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0" h="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25005" y="1358017"/>
            <a:ext cx="1883190" cy="60133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349511" y="1905890"/>
            <a:ext cx="2048047" cy="553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5400" dirty="0" smtClean="0">
                <a:solidFill>
                  <a:schemeClr val="bg1"/>
                </a:solidFill>
              </a:rPr>
              <a:t>49</a:t>
            </a:r>
            <a:r>
              <a:rPr lang="en-US" sz="2000" dirty="0" smtClean="0">
                <a:solidFill>
                  <a:schemeClr val="bg1"/>
                </a:solidFill>
              </a:rPr>
              <a:t>.99 /mon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34730" y="2961442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50GB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730" y="3538518"/>
            <a:ext cx="1260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User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671730" y="4115593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 Updates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671730" y="4692668"/>
            <a:ext cx="1386000" cy="39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/>
              <a:t>1000 Pages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26200" y="5269744"/>
            <a:ext cx="1677060" cy="39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24h Support</a:t>
            </a:r>
          </a:p>
        </p:txBody>
      </p:sp>
      <p:cxnSp>
        <p:nvCxnSpPr>
          <p:cNvPr id="49" name="直線接點 48"/>
          <p:cNvCxnSpPr/>
          <p:nvPr/>
        </p:nvCxnSpPr>
        <p:spPr>
          <a:xfrm>
            <a:off x="6506081" y="344798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506081" y="4025055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6506081" y="4602131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9043541" y="3468030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9043541" y="3992644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9043541" y="4517258"/>
            <a:ext cx="17172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5990" y="6381005"/>
            <a:ext cx="34848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88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 w="0" h="0" prst="angle"/>
          <a:contourClr>
            <a:schemeClr val="bg1"/>
          </a:contourClr>
        </a:sp3d>
      </a:spPr>
      <a:bodyPr wrap="square" rtlCol="0" anchor="ctr"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10076</TotalTime>
  <Words>4927</Words>
  <Application>Microsoft Office PowerPoint</Application>
  <PresentationFormat>寬螢幕</PresentationFormat>
  <Paragraphs>2268</Paragraphs>
  <Slides>83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88" baseType="lpstr"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2245</cp:revision>
  <dcterms:created xsi:type="dcterms:W3CDTF">2014-09-09T06:09:05Z</dcterms:created>
  <dcterms:modified xsi:type="dcterms:W3CDTF">2018-01-02T21:59:40Z</dcterms:modified>
</cp:coreProperties>
</file>