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622" r:id="rId2"/>
    <p:sldId id="834" r:id="rId3"/>
    <p:sldId id="835" r:id="rId4"/>
    <p:sldId id="836" r:id="rId5"/>
    <p:sldId id="845" r:id="rId6"/>
    <p:sldId id="846" r:id="rId7"/>
    <p:sldId id="820" r:id="rId8"/>
    <p:sldId id="821" r:id="rId9"/>
    <p:sldId id="837" r:id="rId10"/>
    <p:sldId id="838" r:id="rId11"/>
    <p:sldId id="843" r:id="rId12"/>
    <p:sldId id="844" r:id="rId13"/>
    <p:sldId id="909" r:id="rId14"/>
    <p:sldId id="910" r:id="rId15"/>
    <p:sldId id="911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832" r:id="rId27"/>
    <p:sldId id="833" r:id="rId28"/>
    <p:sldId id="839" r:id="rId29"/>
    <p:sldId id="840" r:id="rId30"/>
    <p:sldId id="841" r:id="rId31"/>
    <p:sldId id="842" r:id="rId32"/>
    <p:sldId id="913" r:id="rId33"/>
    <p:sldId id="912" r:id="rId34"/>
    <p:sldId id="914" r:id="rId35"/>
    <p:sldId id="915" r:id="rId36"/>
    <p:sldId id="916" r:id="rId37"/>
    <p:sldId id="847" r:id="rId38"/>
    <p:sldId id="848" r:id="rId39"/>
    <p:sldId id="917" r:id="rId40"/>
    <p:sldId id="849" r:id="rId41"/>
    <p:sldId id="850" r:id="rId42"/>
    <p:sldId id="918" r:id="rId43"/>
    <p:sldId id="853" r:id="rId44"/>
    <p:sldId id="854" r:id="rId45"/>
    <p:sldId id="851" r:id="rId46"/>
    <p:sldId id="919" r:id="rId47"/>
    <p:sldId id="862" r:id="rId48"/>
    <p:sldId id="863" r:id="rId49"/>
    <p:sldId id="864" r:id="rId50"/>
    <p:sldId id="855" r:id="rId51"/>
    <p:sldId id="856" r:id="rId52"/>
    <p:sldId id="857" r:id="rId53"/>
    <p:sldId id="920" r:id="rId54"/>
    <p:sldId id="921" r:id="rId55"/>
    <p:sldId id="852" r:id="rId56"/>
    <p:sldId id="858" r:id="rId57"/>
    <p:sldId id="922" r:id="rId58"/>
    <p:sldId id="859" r:id="rId59"/>
    <p:sldId id="860" r:id="rId60"/>
    <p:sldId id="861" r:id="rId61"/>
    <p:sldId id="777" r:id="rId62"/>
    <p:sldId id="778" r:id="rId63"/>
    <p:sldId id="779" r:id="rId64"/>
    <p:sldId id="780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74"/>
    <a:srgbClr val="F61D00"/>
    <a:srgbClr val="E3B00B"/>
    <a:srgbClr val="40B6AE"/>
    <a:srgbClr val="FBCBA3"/>
    <a:srgbClr val="F79D53"/>
    <a:srgbClr val="B4B7C4"/>
    <a:srgbClr val="83889D"/>
    <a:srgbClr val="D7E9D9"/>
    <a:srgbClr val="AD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88262" autoAdjust="0"/>
  </p:normalViewPr>
  <p:slideViewPr>
    <p:cSldViewPr snapToGrid="0">
      <p:cViewPr varScale="1">
        <p:scale>
          <a:sx n="83" d="100"/>
          <a:sy n="83" d="100"/>
        </p:scale>
        <p:origin x="-16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215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5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75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161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961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981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719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48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9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401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0707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435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1629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600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64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00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0" y="2079000"/>
            <a:ext cx="7799586" cy="2700000"/>
          </a:xfrm>
          <a:custGeom>
            <a:avLst/>
            <a:gdLst>
              <a:gd name="connsiteX0" fmla="*/ 5472000 w 7799586"/>
              <a:gd name="connsiteY0" fmla="*/ 0 h 2700000"/>
              <a:gd name="connsiteX1" fmla="*/ 7799586 w 7799586"/>
              <a:gd name="connsiteY1" fmla="*/ 1350000 h 2700000"/>
              <a:gd name="connsiteX2" fmla="*/ 5472000 w 7799586"/>
              <a:gd name="connsiteY2" fmla="*/ 2700000 h 2700000"/>
              <a:gd name="connsiteX3" fmla="*/ 5472000 w 7799586"/>
              <a:gd name="connsiteY3" fmla="*/ 1890000 h 2700000"/>
              <a:gd name="connsiteX4" fmla="*/ 0 w 7799586"/>
              <a:gd name="connsiteY4" fmla="*/ 1890000 h 2700000"/>
              <a:gd name="connsiteX5" fmla="*/ 0 w 7799586"/>
              <a:gd name="connsiteY5" fmla="*/ 810000 h 2700000"/>
              <a:gd name="connsiteX6" fmla="*/ 5472000 w 7799586"/>
              <a:gd name="connsiteY6" fmla="*/ 810000 h 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9586" h="2700000">
                <a:moveTo>
                  <a:pt x="5472000" y="0"/>
                </a:moveTo>
                <a:lnTo>
                  <a:pt x="7799586" y="1350000"/>
                </a:lnTo>
                <a:lnTo>
                  <a:pt x="5472000" y="2700000"/>
                </a:lnTo>
                <a:lnTo>
                  <a:pt x="5472000" y="1890000"/>
                </a:lnTo>
                <a:lnTo>
                  <a:pt x="0" y="1890000"/>
                </a:lnTo>
                <a:lnTo>
                  <a:pt x="0" y="810000"/>
                </a:lnTo>
                <a:lnTo>
                  <a:pt x="5472000" y="810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92000" y="1449000"/>
            <a:ext cx="3960000" cy="396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52000" y="848571"/>
            <a:ext cx="1440000" cy="4109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</a:rPr>
              <a:t>STEP4.</a:t>
            </a:r>
          </a:p>
        </p:txBody>
      </p:sp>
      <p:sp>
        <p:nvSpPr>
          <p:cNvPr id="7" name="文字方塊 1"/>
          <p:cNvSpPr txBox="1"/>
          <p:nvPr/>
        </p:nvSpPr>
        <p:spPr>
          <a:xfrm>
            <a:off x="1057822" y="2181114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b="1" dirty="0">
                <a:solidFill>
                  <a:schemeClr val="bg1"/>
                </a:solidFill>
              </a:rPr>
              <a:t>Our Mission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4255" y="2889000"/>
            <a:ext cx="301549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</a:rPr>
              <a:t>The quick brown fox jumps over the lazy dog. The quick brown fox jumps over the lazy dog. The quick brown fox jumps over the lazy </a:t>
            </a:r>
            <a:r>
              <a:rPr lang="en-US" altLang="zh-TW" sz="1600" dirty="0" smtClean="0">
                <a:solidFill>
                  <a:schemeClr val="bg1"/>
                </a:solidFill>
              </a:rPr>
              <a:t>dog. The </a:t>
            </a:r>
            <a:r>
              <a:rPr lang="en-US" altLang="zh-TW" sz="1600" dirty="0">
                <a:solidFill>
                  <a:schemeClr val="bg1"/>
                </a:solidFill>
              </a:rPr>
              <a:t>quick brown fox jumps over the lazy dog.</a:t>
            </a:r>
            <a:endParaRPr lang="zh-TW" altLang="en-US" sz="1600" dirty="0">
              <a:solidFill>
                <a:schemeClr val="bg1"/>
              </a:solidFill>
            </a:endParaRPr>
          </a:p>
          <a:p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835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2700000">
            <a:off x="8767288" y="3449728"/>
            <a:ext cx="0" cy="108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rot="8100000">
            <a:off x="6469014" y="2527890"/>
            <a:ext cx="0" cy="21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 rot="2700000">
            <a:off x="6995446" y="4134322"/>
            <a:ext cx="1620000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 rot="2700000">
            <a:off x="4286278" y="1497763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線接點 10"/>
          <p:cNvCxnSpPr/>
          <p:nvPr/>
        </p:nvCxnSpPr>
        <p:spPr>
          <a:xfrm rot="13500000" flipH="1">
            <a:off x="3734446" y="2527890"/>
            <a:ext cx="0" cy="21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 rot="18900000" flipH="1">
            <a:off x="1588014" y="4134322"/>
            <a:ext cx="1620000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>
            <a:spLocks/>
          </p:cNvSpPr>
          <p:nvPr/>
        </p:nvSpPr>
        <p:spPr bwMode="auto">
          <a:xfrm flipH="1">
            <a:off x="2269634" y="4308829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4849347" y="1699299"/>
            <a:ext cx="444396" cy="411402"/>
            <a:chOff x="3465568" y="3017598"/>
            <a:chExt cx="444396" cy="411402"/>
          </a:xfrm>
        </p:grpSpPr>
        <p:sp>
          <p:nvSpPr>
            <p:cNvPr id="26" name="手繪多邊形 25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607189" y="4288826"/>
            <a:ext cx="475492" cy="566351"/>
            <a:chOff x="4311490" y="5480067"/>
            <a:chExt cx="475492" cy="566351"/>
          </a:xfrm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文字方塊 46"/>
          <p:cNvSpPr txBox="1"/>
          <p:nvPr/>
        </p:nvSpPr>
        <p:spPr>
          <a:xfrm>
            <a:off x="1643453" y="481163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29" name="文字方塊 46"/>
          <p:cNvSpPr txBox="1"/>
          <p:nvPr/>
        </p:nvSpPr>
        <p:spPr>
          <a:xfrm>
            <a:off x="4345027" y="215269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31" name="文字方塊 46"/>
          <p:cNvSpPr txBox="1"/>
          <p:nvPr/>
        </p:nvSpPr>
        <p:spPr>
          <a:xfrm>
            <a:off x="7057739" y="481163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sp>
        <p:nvSpPr>
          <p:cNvPr id="33" name="矩形 32"/>
          <p:cNvSpPr/>
          <p:nvPr/>
        </p:nvSpPr>
        <p:spPr>
          <a:xfrm>
            <a:off x="6064579" y="183607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297906" y="3142558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4111455" y="4594969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4" name="頁尾版面配置區 3"/>
          <p:cNvSpPr>
            <a:spLocks noGrp="1"/>
          </p:cNvSpPr>
          <p:nvPr/>
        </p:nvSpPr>
        <p:spPr>
          <a:xfrm>
            <a:off x="0" y="6492875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0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rot="2700000">
            <a:off x="381838" y="2686052"/>
            <a:ext cx="0" cy="108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rot="8100000">
            <a:off x="2735214" y="2527890"/>
            <a:ext cx="0" cy="21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 rot="2700000">
            <a:off x="3261646" y="4134322"/>
            <a:ext cx="1620000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 rot="2700000">
            <a:off x="552478" y="1497763"/>
            <a:ext cx="1620000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線接點 8"/>
          <p:cNvCxnSpPr/>
          <p:nvPr/>
        </p:nvCxnSpPr>
        <p:spPr>
          <a:xfrm rot="13500000" flipH="1">
            <a:off x="5409453" y="2527890"/>
            <a:ext cx="0" cy="21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 rot="18900000" flipH="1">
            <a:off x="5972189" y="1497763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144248" y="1666363"/>
            <a:ext cx="438956" cy="324876"/>
            <a:chOff x="4120407" y="4174776"/>
            <a:chExt cx="438956" cy="324876"/>
          </a:xfrm>
        </p:grpSpPr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547378" y="1666363"/>
            <a:ext cx="469622" cy="467672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20" name="手繪多邊形 19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手繪多邊形 18"/>
          <p:cNvSpPr>
            <a:spLocks/>
          </p:cNvSpPr>
          <p:nvPr/>
        </p:nvSpPr>
        <p:spPr bwMode="auto">
          <a:xfrm>
            <a:off x="3845754" y="4292450"/>
            <a:ext cx="524056" cy="386752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字方塊 46"/>
          <p:cNvSpPr txBox="1"/>
          <p:nvPr/>
        </p:nvSpPr>
        <p:spPr>
          <a:xfrm>
            <a:off x="3314942" y="481163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28" name="文字方塊 46"/>
          <p:cNvSpPr txBox="1"/>
          <p:nvPr/>
        </p:nvSpPr>
        <p:spPr>
          <a:xfrm>
            <a:off x="610904" y="215269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29" name="文字方塊 46"/>
          <p:cNvSpPr txBox="1"/>
          <p:nvPr/>
        </p:nvSpPr>
        <p:spPr>
          <a:xfrm>
            <a:off x="6025485" y="2152693"/>
            <a:ext cx="151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30" name="矩形 29"/>
          <p:cNvSpPr/>
          <p:nvPr/>
        </p:nvSpPr>
        <p:spPr>
          <a:xfrm>
            <a:off x="2344143" y="193569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1" name="矩形 30"/>
          <p:cNvSpPr/>
          <p:nvPr/>
        </p:nvSpPr>
        <p:spPr>
          <a:xfrm>
            <a:off x="164613" y="469375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6081419" y="3287142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3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0438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flipV="1">
            <a:off x="4572000" y="252900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菱形 5"/>
          <p:cNvSpPr/>
          <p:nvPr/>
        </p:nvSpPr>
        <p:spPr>
          <a:xfrm>
            <a:off x="4122000" y="1629000"/>
            <a:ext cx="900000" cy="9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菱形 6"/>
          <p:cNvSpPr/>
          <p:nvPr/>
        </p:nvSpPr>
        <p:spPr>
          <a:xfrm>
            <a:off x="4122000" y="4329000"/>
            <a:ext cx="900000" cy="900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 rot="10800000" flipV="1">
            <a:off x="4436349" y="1828457"/>
            <a:ext cx="271302" cy="50108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4365728" y="4626771"/>
            <a:ext cx="412544" cy="304458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23"/>
          <p:cNvSpPr txBox="1"/>
          <p:nvPr/>
        </p:nvSpPr>
        <p:spPr>
          <a:xfrm>
            <a:off x="5135899" y="1187605"/>
            <a:ext cx="4241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/>
              <a:t>Business Elements</a:t>
            </a:r>
          </a:p>
        </p:txBody>
      </p:sp>
      <p:sp>
        <p:nvSpPr>
          <p:cNvPr id="29" name="矩形 28"/>
          <p:cNvSpPr/>
          <p:nvPr/>
        </p:nvSpPr>
        <p:spPr>
          <a:xfrm>
            <a:off x="5159927" y="1772380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30" name="文字方塊 1"/>
          <p:cNvSpPr txBox="1"/>
          <p:nvPr/>
        </p:nvSpPr>
        <p:spPr>
          <a:xfrm>
            <a:off x="693644" y="4061912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b="1" dirty="0"/>
              <a:t>Our Mission</a:t>
            </a:r>
            <a:endParaRPr lang="zh-TW" altLang="en-US" sz="4000" b="1" dirty="0"/>
          </a:p>
        </p:txBody>
      </p:sp>
      <p:sp>
        <p:nvSpPr>
          <p:cNvPr id="31" name="矩形 30"/>
          <p:cNvSpPr/>
          <p:nvPr/>
        </p:nvSpPr>
        <p:spPr>
          <a:xfrm>
            <a:off x="605032" y="4755237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2" name="頁尾版面配置區 3"/>
          <p:cNvSpPr>
            <a:spLocks noGrp="1"/>
          </p:cNvSpPr>
          <p:nvPr/>
        </p:nvSpPr>
        <p:spPr>
          <a:xfrm>
            <a:off x="0" y="0"/>
            <a:ext cx="3406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56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/>
        </p:nvSpPr>
        <p:spPr>
          <a:xfrm>
            <a:off x="4122000" y="4918500"/>
            <a:ext cx="900000" cy="9000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菱形 4"/>
          <p:cNvSpPr/>
          <p:nvPr/>
        </p:nvSpPr>
        <p:spPr>
          <a:xfrm>
            <a:off x="4122000" y="2979000"/>
            <a:ext cx="900000" cy="9000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菱形 5"/>
          <p:cNvSpPr/>
          <p:nvPr/>
        </p:nvSpPr>
        <p:spPr>
          <a:xfrm>
            <a:off x="4122000" y="1039500"/>
            <a:ext cx="900000" cy="90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4371940" y="1324371"/>
            <a:ext cx="400120" cy="33025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364306" y="3222171"/>
            <a:ext cx="415388" cy="41365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389449" y="5185286"/>
            <a:ext cx="365102" cy="366428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文字方塊 6"/>
          <p:cNvSpPr txBox="1"/>
          <p:nvPr/>
        </p:nvSpPr>
        <p:spPr>
          <a:xfrm>
            <a:off x="5159927" y="562255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23" name="矩形 22"/>
          <p:cNvSpPr/>
          <p:nvPr/>
        </p:nvSpPr>
        <p:spPr>
          <a:xfrm>
            <a:off x="5159927" y="1270141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5103644" y="5216424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597767" y="3524334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8" name="文字方塊 30"/>
          <p:cNvSpPr txBox="1"/>
          <p:nvPr/>
        </p:nvSpPr>
        <p:spPr>
          <a:xfrm>
            <a:off x="597767" y="2819087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Our Works</a:t>
            </a:r>
            <a:endParaRPr lang="zh-TW" altLang="en-US" sz="4000" b="1" dirty="0"/>
          </a:p>
        </p:txBody>
      </p:sp>
      <p:sp>
        <p:nvSpPr>
          <p:cNvPr id="29" name="文字方塊 16"/>
          <p:cNvSpPr txBox="1"/>
          <p:nvPr/>
        </p:nvSpPr>
        <p:spPr>
          <a:xfrm>
            <a:off x="5103644" y="4521114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What We Do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713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/>
        </p:nvSpPr>
        <p:spPr>
          <a:xfrm>
            <a:off x="4122000" y="4329000"/>
            <a:ext cx="900000" cy="9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菱形 3"/>
          <p:cNvSpPr/>
          <p:nvPr/>
        </p:nvSpPr>
        <p:spPr>
          <a:xfrm>
            <a:off x="4122000" y="1629000"/>
            <a:ext cx="900000" cy="90000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4407635" y="1874970"/>
            <a:ext cx="334988" cy="334830"/>
            <a:chOff x="20613291" y="7547878"/>
            <a:chExt cx="2555996" cy="2554809"/>
          </a:xfrm>
          <a:solidFill>
            <a:schemeClr val="bg1"/>
          </a:solidFill>
        </p:grpSpPr>
        <p:sp>
          <p:nvSpPr>
            <p:cNvPr id="6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" name="手繪多邊形 7"/>
          <p:cNvSpPr>
            <a:spLocks/>
          </p:cNvSpPr>
          <p:nvPr/>
        </p:nvSpPr>
        <p:spPr bwMode="auto">
          <a:xfrm rot="10800000" flipV="1">
            <a:off x="4435869" y="4526342"/>
            <a:ext cx="272262" cy="50285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文字方塊 6"/>
          <p:cNvSpPr txBox="1"/>
          <p:nvPr/>
        </p:nvSpPr>
        <p:spPr>
          <a:xfrm>
            <a:off x="5159927" y="1371563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10" name="矩形 9"/>
          <p:cNvSpPr/>
          <p:nvPr/>
        </p:nvSpPr>
        <p:spPr>
          <a:xfrm>
            <a:off x="5159927" y="2079449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885964" y="5343551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2" name="頁尾版面配置區 3"/>
          <p:cNvSpPr>
            <a:spLocks noGrp="1"/>
          </p:cNvSpPr>
          <p:nvPr/>
        </p:nvSpPr>
        <p:spPr>
          <a:xfrm>
            <a:off x="0" y="6492875"/>
            <a:ext cx="352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284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5336380" y="3046732"/>
            <a:ext cx="3807620" cy="3811268"/>
            <a:chOff x="6768789" y="4480513"/>
            <a:chExt cx="2375211" cy="2377487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768789" y="4480513"/>
              <a:ext cx="2375211" cy="2377487"/>
            </a:xfrm>
            <a:custGeom>
              <a:avLst/>
              <a:gdLst/>
              <a:ahLst/>
              <a:cxnLst/>
              <a:rect l="l" t="t" r="r" b="b"/>
              <a:pathLst>
                <a:path w="1655763" h="1657350">
                  <a:moveTo>
                    <a:pt x="1655763" y="0"/>
                  </a:moveTo>
                  <a:lnTo>
                    <a:pt x="1655763" y="1657350"/>
                  </a:lnTo>
                  <a:lnTo>
                    <a:pt x="0" y="1657350"/>
                  </a:lnTo>
                  <a:cubicBezTo>
                    <a:pt x="0" y="1249912"/>
                    <a:pt x="146876" y="876817"/>
                    <a:pt x="391144" y="588743"/>
                  </a:cubicBezTo>
                  <a:lnTo>
                    <a:pt x="204785" y="204784"/>
                  </a:lnTo>
                  <a:lnTo>
                    <a:pt x="588644" y="391096"/>
                  </a:lnTo>
                  <a:cubicBezTo>
                    <a:pt x="876390" y="146854"/>
                    <a:pt x="1248941" y="0"/>
                    <a:pt x="16557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85279" y="4915942"/>
              <a:ext cx="1675403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1500" b="1" dirty="0" smtClean="0">
                  <a:solidFill>
                    <a:schemeClr val="bg1"/>
                  </a:solidFill>
                </a:rPr>
                <a:t>S</a:t>
              </a:r>
              <a:endParaRPr lang="zh-TW" altLang="en-US" sz="11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Strengths</a:t>
            </a:r>
            <a:endParaRPr lang="zh-TW" altLang="en-US" sz="4400" dirty="0"/>
          </a:p>
        </p:txBody>
      </p:sp>
      <p:grpSp>
        <p:nvGrpSpPr>
          <p:cNvPr id="23" name="群組 22"/>
          <p:cNvGrpSpPr/>
          <p:nvPr/>
        </p:nvGrpSpPr>
        <p:grpSpPr>
          <a:xfrm>
            <a:off x="2068200" y="2204992"/>
            <a:ext cx="3352566" cy="738664"/>
            <a:chOff x="560912" y="1927819"/>
            <a:chExt cx="3352566" cy="738664"/>
          </a:xfrm>
        </p:grpSpPr>
        <p:grpSp>
          <p:nvGrpSpPr>
            <p:cNvPr id="24" name="群組 23"/>
            <p:cNvGrpSpPr/>
            <p:nvPr/>
          </p:nvGrpSpPr>
          <p:grpSpPr>
            <a:xfrm>
              <a:off x="560912" y="2086566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26" name="橢圓 25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046877" y="1927819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068200" y="3187972"/>
            <a:ext cx="3352566" cy="738664"/>
            <a:chOff x="560912" y="1927819"/>
            <a:chExt cx="3352566" cy="738664"/>
          </a:xfrm>
        </p:grpSpPr>
        <p:grpSp>
          <p:nvGrpSpPr>
            <p:cNvPr id="29" name="群組 28"/>
            <p:cNvGrpSpPr/>
            <p:nvPr/>
          </p:nvGrpSpPr>
          <p:grpSpPr>
            <a:xfrm>
              <a:off x="560912" y="2086566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31" name="橢圓 30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046877" y="1927819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068200" y="4170952"/>
            <a:ext cx="3352566" cy="738664"/>
            <a:chOff x="560912" y="1927819"/>
            <a:chExt cx="3352566" cy="738664"/>
          </a:xfrm>
        </p:grpSpPr>
        <p:grpSp>
          <p:nvGrpSpPr>
            <p:cNvPr id="34" name="群組 33"/>
            <p:cNvGrpSpPr/>
            <p:nvPr/>
          </p:nvGrpSpPr>
          <p:grpSpPr>
            <a:xfrm>
              <a:off x="560912" y="2086566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36" name="橢圓 35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046877" y="1927819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2" name="頁尾版面配置區 3"/>
          <p:cNvSpPr>
            <a:spLocks noGrp="1"/>
          </p:cNvSpPr>
          <p:nvPr/>
        </p:nvSpPr>
        <p:spPr>
          <a:xfrm>
            <a:off x="0" y="6492875"/>
            <a:ext cx="354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8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3046731"/>
            <a:ext cx="3811272" cy="3811269"/>
            <a:chOff x="3817620" y="178648"/>
            <a:chExt cx="3811272" cy="3811269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817620" y="178648"/>
              <a:ext cx="3811272" cy="3811269"/>
            </a:xfrm>
            <a:custGeom>
              <a:avLst/>
              <a:gdLst/>
              <a:ahLst/>
              <a:cxnLst/>
              <a:rect l="l" t="t" r="r" b="b"/>
              <a:pathLst>
                <a:path w="1657350" h="1657350">
                  <a:moveTo>
                    <a:pt x="0" y="0"/>
                  </a:moveTo>
                  <a:cubicBezTo>
                    <a:pt x="409227" y="0"/>
                    <a:pt x="783826" y="148317"/>
                    <a:pt x="1072317" y="394892"/>
                  </a:cubicBezTo>
                  <a:lnTo>
                    <a:pt x="1463997" y="204785"/>
                  </a:lnTo>
                  <a:lnTo>
                    <a:pt x="1273528" y="597209"/>
                  </a:lnTo>
                  <a:cubicBezTo>
                    <a:pt x="1513281" y="884341"/>
                    <a:pt x="1657350" y="1254010"/>
                    <a:pt x="1657350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033872" y="949724"/>
              <a:ext cx="2685784" cy="29849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1500" b="1" dirty="0" smtClean="0">
                  <a:solidFill>
                    <a:schemeClr val="bg1"/>
                  </a:solidFill>
                </a:rPr>
                <a:t>W</a:t>
              </a:r>
              <a:endParaRPr lang="zh-TW" altLang="en-US" sz="11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098200" y="1269000"/>
            <a:ext cx="40458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Weaknesses</a:t>
            </a:r>
            <a:endParaRPr lang="zh-TW" altLang="en-US" sz="4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739434" y="2169000"/>
            <a:ext cx="3352566" cy="738664"/>
            <a:chOff x="3739434" y="2169000"/>
            <a:chExt cx="3352566" cy="738664"/>
          </a:xfrm>
        </p:grpSpPr>
        <p:grpSp>
          <p:nvGrpSpPr>
            <p:cNvPr id="8" name="群組 7"/>
            <p:cNvGrpSpPr/>
            <p:nvPr/>
          </p:nvGrpSpPr>
          <p:grpSpPr>
            <a:xfrm>
              <a:off x="3739434" y="2327747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0" name="橢圓 9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225399" y="2169000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739434" y="3151980"/>
            <a:ext cx="3352566" cy="738664"/>
            <a:chOff x="3739434" y="3151980"/>
            <a:chExt cx="3352566" cy="738664"/>
          </a:xfrm>
        </p:grpSpPr>
        <p:grpSp>
          <p:nvGrpSpPr>
            <p:cNvPr id="13" name="群組 12"/>
            <p:cNvGrpSpPr/>
            <p:nvPr/>
          </p:nvGrpSpPr>
          <p:grpSpPr>
            <a:xfrm>
              <a:off x="3739434" y="3310727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5" name="橢圓 14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225399" y="3151980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739434" y="4134960"/>
            <a:ext cx="3352566" cy="738664"/>
            <a:chOff x="3739434" y="4134960"/>
            <a:chExt cx="3352566" cy="738664"/>
          </a:xfrm>
        </p:grpSpPr>
        <p:grpSp>
          <p:nvGrpSpPr>
            <p:cNvPr id="18" name="群組 17"/>
            <p:cNvGrpSpPr/>
            <p:nvPr/>
          </p:nvGrpSpPr>
          <p:grpSpPr>
            <a:xfrm>
              <a:off x="3739434" y="4293707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20" name="橢圓 19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225399" y="4134960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5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1857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0"/>
            <a:ext cx="3811272" cy="3807622"/>
            <a:chOff x="0" y="183158"/>
            <a:chExt cx="3811272" cy="3807622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0" y="183158"/>
              <a:ext cx="3811272" cy="3807622"/>
            </a:xfrm>
            <a:custGeom>
              <a:avLst/>
              <a:gdLst/>
              <a:ahLst/>
              <a:cxnLst/>
              <a:rect l="l" t="t" r="r" b="b"/>
              <a:pathLst>
                <a:path w="1657350" h="1655763">
                  <a:moveTo>
                    <a:pt x="0" y="0"/>
                  </a:moveTo>
                  <a:lnTo>
                    <a:pt x="1657350" y="0"/>
                  </a:lnTo>
                  <a:cubicBezTo>
                    <a:pt x="1657350" y="406836"/>
                    <a:pt x="1510493" y="779381"/>
                    <a:pt x="1266255" y="1067121"/>
                  </a:cubicBezTo>
                  <a:lnTo>
                    <a:pt x="1452567" y="1450979"/>
                  </a:lnTo>
                  <a:lnTo>
                    <a:pt x="1068606" y="1264618"/>
                  </a:lnTo>
                  <a:cubicBezTo>
                    <a:pt x="780525" y="1508890"/>
                    <a:pt x="407424" y="1655763"/>
                    <a:pt x="0" y="1655763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42536" y="873319"/>
              <a:ext cx="2685784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1500" b="1" dirty="0" smtClean="0">
                  <a:solidFill>
                    <a:schemeClr val="bg1"/>
                  </a:solidFill>
                </a:rPr>
                <a:t>O</a:t>
              </a:r>
              <a:endParaRPr lang="zh-TW" altLang="en-US" sz="11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098200" y="4869000"/>
            <a:ext cx="40458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Opportunities</a:t>
            </a:r>
            <a:endParaRPr lang="zh-TW" altLang="en-US" sz="4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744483" y="1733778"/>
            <a:ext cx="3352566" cy="738664"/>
            <a:chOff x="3744483" y="1733778"/>
            <a:chExt cx="3352566" cy="738664"/>
          </a:xfrm>
        </p:grpSpPr>
        <p:grpSp>
          <p:nvGrpSpPr>
            <p:cNvPr id="8" name="群組 7"/>
            <p:cNvGrpSpPr/>
            <p:nvPr/>
          </p:nvGrpSpPr>
          <p:grpSpPr>
            <a:xfrm>
              <a:off x="3744483" y="1892525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0" name="橢圓 9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230448" y="1733778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744483" y="2716758"/>
            <a:ext cx="3352566" cy="738664"/>
            <a:chOff x="3744483" y="2716758"/>
            <a:chExt cx="3352566" cy="738664"/>
          </a:xfrm>
        </p:grpSpPr>
        <p:grpSp>
          <p:nvGrpSpPr>
            <p:cNvPr id="13" name="群組 12"/>
            <p:cNvGrpSpPr/>
            <p:nvPr/>
          </p:nvGrpSpPr>
          <p:grpSpPr>
            <a:xfrm>
              <a:off x="3744483" y="2875505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5" name="橢圓 14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230448" y="2716758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744483" y="3699738"/>
            <a:ext cx="3352566" cy="738664"/>
            <a:chOff x="3744483" y="3699738"/>
            <a:chExt cx="3352566" cy="738664"/>
          </a:xfrm>
        </p:grpSpPr>
        <p:grpSp>
          <p:nvGrpSpPr>
            <p:cNvPr id="18" name="群組 17"/>
            <p:cNvGrpSpPr/>
            <p:nvPr/>
          </p:nvGrpSpPr>
          <p:grpSpPr>
            <a:xfrm>
              <a:off x="3744483" y="3858485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20" name="橢圓 19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230448" y="3699738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5" name="頁尾版面配置區 3"/>
          <p:cNvSpPr>
            <a:spLocks noGrp="1"/>
          </p:cNvSpPr>
          <p:nvPr/>
        </p:nvSpPr>
        <p:spPr>
          <a:xfrm>
            <a:off x="0" y="6492875"/>
            <a:ext cx="3497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00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336380" y="0"/>
            <a:ext cx="3807620" cy="3807622"/>
            <a:chOff x="1443098" y="2596335"/>
            <a:chExt cx="3807620" cy="3807622"/>
          </a:xfrm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1443098" y="2596335"/>
              <a:ext cx="3807620" cy="3807622"/>
            </a:xfrm>
            <a:custGeom>
              <a:avLst/>
              <a:gdLst/>
              <a:ahLst/>
              <a:cxnLst/>
              <a:rect l="l" t="t" r="r" b="b"/>
              <a:pathLst>
                <a:path w="1655763" h="1655763">
                  <a:moveTo>
                    <a:pt x="0" y="0"/>
                  </a:moveTo>
                  <a:lnTo>
                    <a:pt x="1655763" y="0"/>
                  </a:lnTo>
                  <a:lnTo>
                    <a:pt x="1655763" y="1655763"/>
                  </a:lnTo>
                  <a:cubicBezTo>
                    <a:pt x="1250717" y="1655763"/>
                    <a:pt x="879661" y="1510355"/>
                    <a:pt x="592328" y="1268427"/>
                  </a:cubicBezTo>
                  <a:lnTo>
                    <a:pt x="216214" y="1450979"/>
                  </a:lnTo>
                  <a:lnTo>
                    <a:pt x="398404" y="1075613"/>
                  </a:lnTo>
                  <a:cubicBezTo>
                    <a:pt x="149686" y="786932"/>
                    <a:pt x="0" y="41096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266862" y="3231182"/>
              <a:ext cx="2685782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sz="11500" b="1" dirty="0" smtClean="0">
                  <a:solidFill>
                    <a:schemeClr val="bg1"/>
                  </a:solidFill>
                </a:rPr>
                <a:t>T</a:t>
              </a:r>
              <a:endParaRPr lang="zh-TW" altLang="en-US" sz="115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869000"/>
            <a:ext cx="40458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Threats</a:t>
            </a:r>
            <a:endParaRPr lang="zh-TW" altLang="en-US" sz="44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2232645" y="1903811"/>
            <a:ext cx="3352566" cy="738664"/>
            <a:chOff x="2232645" y="1903811"/>
            <a:chExt cx="3352566" cy="738664"/>
          </a:xfrm>
        </p:grpSpPr>
        <p:grpSp>
          <p:nvGrpSpPr>
            <p:cNvPr id="7" name="群組 6"/>
            <p:cNvGrpSpPr/>
            <p:nvPr/>
          </p:nvGrpSpPr>
          <p:grpSpPr>
            <a:xfrm>
              <a:off x="2232645" y="2062558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9" name="橢圓 8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718610" y="1903811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232645" y="2886791"/>
            <a:ext cx="3352566" cy="738664"/>
            <a:chOff x="2232645" y="2886791"/>
            <a:chExt cx="3352566" cy="738664"/>
          </a:xfrm>
        </p:grpSpPr>
        <p:grpSp>
          <p:nvGrpSpPr>
            <p:cNvPr id="12" name="群組 11"/>
            <p:cNvGrpSpPr/>
            <p:nvPr/>
          </p:nvGrpSpPr>
          <p:grpSpPr>
            <a:xfrm>
              <a:off x="2232645" y="3045538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4" name="橢圓 13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718610" y="2886791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232645" y="3869771"/>
            <a:ext cx="3352566" cy="738664"/>
            <a:chOff x="2232645" y="3869771"/>
            <a:chExt cx="3352566" cy="738664"/>
          </a:xfrm>
        </p:grpSpPr>
        <p:grpSp>
          <p:nvGrpSpPr>
            <p:cNvPr id="17" name="群組 16"/>
            <p:cNvGrpSpPr/>
            <p:nvPr/>
          </p:nvGrpSpPr>
          <p:grpSpPr>
            <a:xfrm>
              <a:off x="2232645" y="4028518"/>
              <a:ext cx="421170" cy="421170"/>
              <a:chOff x="1600200" y="2308860"/>
              <a:chExt cx="594360" cy="594360"/>
            </a:xfrm>
            <a:noFill/>
          </p:grpSpPr>
          <p:sp>
            <p:nvSpPr>
              <p:cNvPr id="19" name="橢圓 18"/>
              <p:cNvSpPr/>
              <p:nvPr/>
            </p:nvSpPr>
            <p:spPr>
              <a:xfrm>
                <a:off x="1600200" y="2308860"/>
                <a:ext cx="594360" cy="59436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1691641" y="2462263"/>
                <a:ext cx="411478" cy="287554"/>
              </a:xfrm>
              <a:custGeom>
                <a:avLst/>
                <a:gdLst>
                  <a:gd name="T0" fmla="*/ 4246 w 12841"/>
                  <a:gd name="T1" fmla="*/ 8708 h 8975"/>
                  <a:gd name="T2" fmla="*/ 2639 w 12841"/>
                  <a:gd name="T3" fmla="*/ 7052 h 8975"/>
                  <a:gd name="T4" fmla="*/ 0 w 12841"/>
                  <a:gd name="T5" fmla="*/ 4319 h 8975"/>
                  <a:gd name="T6" fmla="*/ 1130 w 12841"/>
                  <a:gd name="T7" fmla="*/ 3251 h 8975"/>
                  <a:gd name="T8" fmla="*/ 3847 w 12841"/>
                  <a:gd name="T9" fmla="*/ 6019 h 8975"/>
                  <a:gd name="T10" fmla="*/ 4581 w 12841"/>
                  <a:gd name="T11" fmla="*/ 6717 h 8975"/>
                  <a:gd name="T12" fmla="*/ 4866 w 12841"/>
                  <a:gd name="T13" fmla="*/ 6498 h 8975"/>
                  <a:gd name="T14" fmla="*/ 6126 w 12841"/>
                  <a:gd name="T15" fmla="*/ 5308 h 8975"/>
                  <a:gd name="T16" fmla="*/ 7874 w 12841"/>
                  <a:gd name="T17" fmla="*/ 3653 h 8975"/>
                  <a:gd name="T18" fmla="*/ 9201 w 12841"/>
                  <a:gd name="T19" fmla="*/ 2398 h 8975"/>
                  <a:gd name="T20" fmla="*/ 10471 w 12841"/>
                  <a:gd name="T21" fmla="*/ 1199 h 8975"/>
                  <a:gd name="T22" fmla="*/ 11211 w 12841"/>
                  <a:gd name="T23" fmla="*/ 497 h 8975"/>
                  <a:gd name="T24" fmla="*/ 11776 w 12841"/>
                  <a:gd name="T25" fmla="*/ 5 h 8975"/>
                  <a:gd name="T26" fmla="*/ 12841 w 12841"/>
                  <a:gd name="T27" fmla="*/ 1093 h 8975"/>
                  <a:gd name="T28" fmla="*/ 11833 w 12841"/>
                  <a:gd name="T29" fmla="*/ 2078 h 8975"/>
                  <a:gd name="T30" fmla="*/ 9709 w 12841"/>
                  <a:gd name="T31" fmla="*/ 4094 h 8975"/>
                  <a:gd name="T32" fmla="*/ 8297 w 12841"/>
                  <a:gd name="T33" fmla="*/ 5433 h 8975"/>
                  <a:gd name="T34" fmla="*/ 7169 w 12841"/>
                  <a:gd name="T35" fmla="*/ 6504 h 8975"/>
                  <a:gd name="T36" fmla="*/ 4522 w 12841"/>
                  <a:gd name="T37" fmla="*/ 8975 h 8975"/>
                  <a:gd name="T38" fmla="*/ 4246 w 12841"/>
                  <a:gd name="T39" fmla="*/ 8708 h 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41" h="8975">
                    <a:moveTo>
                      <a:pt x="4246" y="8708"/>
                    </a:moveTo>
                    <a:cubicBezTo>
                      <a:pt x="4107" y="8561"/>
                      <a:pt x="3384" y="7816"/>
                      <a:pt x="2639" y="7052"/>
                    </a:cubicBezTo>
                    <a:cubicBezTo>
                      <a:pt x="524" y="4884"/>
                      <a:pt x="0" y="4341"/>
                      <a:pt x="0" y="4319"/>
                    </a:cubicBezTo>
                    <a:cubicBezTo>
                      <a:pt x="0" y="4282"/>
                      <a:pt x="1101" y="3241"/>
                      <a:pt x="1130" y="3251"/>
                    </a:cubicBezTo>
                    <a:cubicBezTo>
                      <a:pt x="1154" y="3259"/>
                      <a:pt x="2028" y="4149"/>
                      <a:pt x="3847" y="6019"/>
                    </a:cubicBezTo>
                    <a:cubicBezTo>
                      <a:pt x="4268" y="6451"/>
                      <a:pt x="4548" y="6717"/>
                      <a:pt x="4581" y="6717"/>
                    </a:cubicBezTo>
                    <a:cubicBezTo>
                      <a:pt x="4611" y="6717"/>
                      <a:pt x="4739" y="6619"/>
                      <a:pt x="4866" y="6498"/>
                    </a:cubicBezTo>
                    <a:cubicBezTo>
                      <a:pt x="4993" y="6378"/>
                      <a:pt x="5560" y="5842"/>
                      <a:pt x="6126" y="5308"/>
                    </a:cubicBezTo>
                    <a:cubicBezTo>
                      <a:pt x="7373" y="4129"/>
                      <a:pt x="7531" y="3980"/>
                      <a:pt x="7874" y="3653"/>
                    </a:cubicBezTo>
                    <a:cubicBezTo>
                      <a:pt x="8021" y="3512"/>
                      <a:pt x="8618" y="2947"/>
                      <a:pt x="9201" y="2398"/>
                    </a:cubicBezTo>
                    <a:cubicBezTo>
                      <a:pt x="9783" y="1848"/>
                      <a:pt x="10354" y="1309"/>
                      <a:pt x="10471" y="1199"/>
                    </a:cubicBezTo>
                    <a:cubicBezTo>
                      <a:pt x="10587" y="1089"/>
                      <a:pt x="10920" y="773"/>
                      <a:pt x="11211" y="497"/>
                    </a:cubicBezTo>
                    <a:cubicBezTo>
                      <a:pt x="11501" y="222"/>
                      <a:pt x="11756" y="0"/>
                      <a:pt x="11776" y="5"/>
                    </a:cubicBezTo>
                    <a:cubicBezTo>
                      <a:pt x="11824" y="17"/>
                      <a:pt x="12841" y="1056"/>
                      <a:pt x="12841" y="1093"/>
                    </a:cubicBezTo>
                    <a:cubicBezTo>
                      <a:pt x="12841" y="1109"/>
                      <a:pt x="12388" y="1552"/>
                      <a:pt x="11833" y="2078"/>
                    </a:cubicBezTo>
                    <a:cubicBezTo>
                      <a:pt x="11279" y="2604"/>
                      <a:pt x="10323" y="3511"/>
                      <a:pt x="9709" y="4094"/>
                    </a:cubicBezTo>
                    <a:cubicBezTo>
                      <a:pt x="9096" y="4677"/>
                      <a:pt x="8460" y="5279"/>
                      <a:pt x="8297" y="5433"/>
                    </a:cubicBezTo>
                    <a:cubicBezTo>
                      <a:pt x="8134" y="5586"/>
                      <a:pt x="7626" y="6068"/>
                      <a:pt x="7169" y="6504"/>
                    </a:cubicBezTo>
                    <a:cubicBezTo>
                      <a:pt x="5525" y="8067"/>
                      <a:pt x="4553" y="8975"/>
                      <a:pt x="4522" y="8975"/>
                    </a:cubicBezTo>
                    <a:cubicBezTo>
                      <a:pt x="4510" y="8975"/>
                      <a:pt x="4386" y="8855"/>
                      <a:pt x="4246" y="87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718610" y="3869771"/>
              <a:ext cx="28666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4" name="頁尾版面配置區 3"/>
          <p:cNvSpPr>
            <a:spLocks noGrp="1"/>
          </p:cNvSpPr>
          <p:nvPr/>
        </p:nvSpPr>
        <p:spPr>
          <a:xfrm>
            <a:off x="0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15931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flipV="1">
            <a:off x="4572000" y="252900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4122000" y="1629000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4122000" y="4329000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 rot="10800000" flipV="1">
            <a:off x="4405987" y="1772380"/>
            <a:ext cx="332026" cy="61324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4282210" y="4565135"/>
            <a:ext cx="579580" cy="427730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文字方塊 23"/>
          <p:cNvSpPr txBox="1"/>
          <p:nvPr/>
        </p:nvSpPr>
        <p:spPr>
          <a:xfrm>
            <a:off x="5135899" y="1187605"/>
            <a:ext cx="4241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b="1" dirty="0"/>
              <a:t>Business Elements</a:t>
            </a:r>
          </a:p>
        </p:txBody>
      </p:sp>
      <p:sp>
        <p:nvSpPr>
          <p:cNvPr id="29" name="矩形 28"/>
          <p:cNvSpPr/>
          <p:nvPr/>
        </p:nvSpPr>
        <p:spPr>
          <a:xfrm>
            <a:off x="5159927" y="1772380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30" name="文字方塊 1"/>
          <p:cNvSpPr txBox="1"/>
          <p:nvPr/>
        </p:nvSpPr>
        <p:spPr>
          <a:xfrm>
            <a:off x="693644" y="4061912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b="1" dirty="0"/>
              <a:t>Our Mission</a:t>
            </a:r>
            <a:endParaRPr lang="zh-TW" altLang="en-US" sz="4000" b="1" dirty="0"/>
          </a:p>
        </p:txBody>
      </p:sp>
      <p:sp>
        <p:nvSpPr>
          <p:cNvPr id="31" name="矩形 30"/>
          <p:cNvSpPr/>
          <p:nvPr/>
        </p:nvSpPr>
        <p:spPr>
          <a:xfrm>
            <a:off x="605032" y="4755237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2" name="頁尾版面配置區 3"/>
          <p:cNvSpPr>
            <a:spLocks noGrp="1"/>
          </p:cNvSpPr>
          <p:nvPr/>
        </p:nvSpPr>
        <p:spPr>
          <a:xfrm>
            <a:off x="0" y="0"/>
            <a:ext cx="349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5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/>
          <p:cNvSpPr>
            <a:spLocks/>
          </p:cNvSpPr>
          <p:nvPr/>
        </p:nvSpPr>
        <p:spPr bwMode="auto">
          <a:xfrm>
            <a:off x="4389749" y="2113719"/>
            <a:ext cx="4754251" cy="4744281"/>
          </a:xfrm>
          <a:custGeom>
            <a:avLst/>
            <a:gdLst>
              <a:gd name="T0" fmla="*/ 15886 w 15886"/>
              <a:gd name="T1" fmla="*/ 0 h 15887"/>
              <a:gd name="T2" fmla="*/ 0 w 15886"/>
              <a:gd name="T3" fmla="*/ 15887 h 15887"/>
              <a:gd name="T4" fmla="*/ 3971 w 15886"/>
              <a:gd name="T5" fmla="*/ 15887 h 15887"/>
              <a:gd name="T6" fmla="*/ 15886 w 15886"/>
              <a:gd name="T7" fmla="*/ 3972 h 15887"/>
              <a:gd name="T8" fmla="*/ 15886 w 15886"/>
              <a:gd name="T9" fmla="*/ 0 h 15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86" h="15887">
                <a:moveTo>
                  <a:pt x="15886" y="0"/>
                </a:moveTo>
                <a:cubicBezTo>
                  <a:pt x="7112" y="0"/>
                  <a:pt x="0" y="7113"/>
                  <a:pt x="0" y="15887"/>
                </a:cubicBezTo>
                <a:lnTo>
                  <a:pt x="3971" y="15887"/>
                </a:lnTo>
                <a:cubicBezTo>
                  <a:pt x="3971" y="9306"/>
                  <a:pt x="9306" y="3972"/>
                  <a:pt x="15886" y="3972"/>
                </a:cubicBezTo>
                <a:lnTo>
                  <a:pt x="15886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5400"/>
          </a:p>
        </p:txBody>
      </p:sp>
      <p:sp>
        <p:nvSpPr>
          <p:cNvPr id="15" name="文字方塊 14"/>
          <p:cNvSpPr txBox="1"/>
          <p:nvPr/>
        </p:nvSpPr>
        <p:spPr>
          <a:xfrm>
            <a:off x="5292000" y="2709000"/>
            <a:ext cx="3780000" cy="41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41300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zh-TW" altLang="en-US" sz="413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Strengths</a:t>
            </a:r>
            <a:endParaRPr lang="zh-TW" altLang="en-US" sz="4400" dirty="0"/>
          </a:p>
        </p:txBody>
      </p:sp>
      <p:sp>
        <p:nvSpPr>
          <p:cNvPr id="17" name="矩形 16"/>
          <p:cNvSpPr/>
          <p:nvPr/>
        </p:nvSpPr>
        <p:spPr>
          <a:xfrm>
            <a:off x="1377924" y="2339668"/>
            <a:ext cx="319407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891958" y="2498415"/>
            <a:ext cx="421170" cy="421170"/>
            <a:chOff x="5023476" y="4070820"/>
            <a:chExt cx="421170" cy="421170"/>
          </a:xfrm>
        </p:grpSpPr>
        <p:sp>
          <p:nvSpPr>
            <p:cNvPr id="19" name="橢圓 18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377924" y="3151198"/>
            <a:ext cx="319407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891958" y="3309945"/>
            <a:ext cx="421170" cy="421170"/>
            <a:chOff x="5023476" y="4070820"/>
            <a:chExt cx="421170" cy="421170"/>
          </a:xfrm>
        </p:grpSpPr>
        <p:sp>
          <p:nvSpPr>
            <p:cNvPr id="23" name="橢圓 22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377924" y="3962728"/>
            <a:ext cx="3194076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891958" y="4121475"/>
            <a:ext cx="421170" cy="421170"/>
            <a:chOff x="5023476" y="4070820"/>
            <a:chExt cx="421170" cy="421170"/>
          </a:xfrm>
        </p:grpSpPr>
        <p:sp>
          <p:nvSpPr>
            <p:cNvPr id="27" name="橢圓 26"/>
            <p:cNvSpPr/>
            <p:nvPr/>
          </p:nvSpPr>
          <p:spPr>
            <a:xfrm>
              <a:off x="5023476" y="4070820"/>
              <a:ext cx="421170" cy="4211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 rot="10800000" flipH="1">
              <a:off x="5165687" y="4155519"/>
              <a:ext cx="195968" cy="251772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頁尾版面配置區 3"/>
          <p:cNvSpPr>
            <a:spLocks noGrp="1"/>
          </p:cNvSpPr>
          <p:nvPr/>
        </p:nvSpPr>
        <p:spPr>
          <a:xfrm>
            <a:off x="0" y="6492875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7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2113719"/>
            <a:ext cx="4754251" cy="4744281"/>
          </a:xfrm>
          <a:custGeom>
            <a:avLst/>
            <a:gdLst>
              <a:gd name="T0" fmla="*/ 7944 w 7944"/>
              <a:gd name="T1" fmla="*/ 7943 h 7943"/>
              <a:gd name="T2" fmla="*/ 0 w 7944"/>
              <a:gd name="T3" fmla="*/ 0 h 7943"/>
              <a:gd name="T4" fmla="*/ 0 w 7944"/>
              <a:gd name="T5" fmla="*/ 0 h 7943"/>
              <a:gd name="T6" fmla="*/ 0 w 7944"/>
              <a:gd name="T7" fmla="*/ 1986 h 7943"/>
              <a:gd name="T8" fmla="*/ 5958 w 7944"/>
              <a:gd name="T9" fmla="*/ 7943 h 7943"/>
              <a:gd name="T10" fmla="*/ 5958 w 7944"/>
              <a:gd name="T11" fmla="*/ 7943 h 7943"/>
              <a:gd name="T12" fmla="*/ 7944 w 7944"/>
              <a:gd name="T13" fmla="*/ 7943 h 7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44" h="7943">
                <a:moveTo>
                  <a:pt x="7944" y="7943"/>
                </a:moveTo>
                <a:cubicBezTo>
                  <a:pt x="7944" y="3556"/>
                  <a:pt x="4387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986"/>
                </a:lnTo>
                <a:cubicBezTo>
                  <a:pt x="3291" y="1986"/>
                  <a:pt x="5958" y="4653"/>
                  <a:pt x="5958" y="7943"/>
                </a:cubicBezTo>
                <a:cubicBezTo>
                  <a:pt x="5958" y="7943"/>
                  <a:pt x="5958" y="7943"/>
                  <a:pt x="5958" y="7943"/>
                </a:cubicBezTo>
                <a:lnTo>
                  <a:pt x="7944" y="7943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5400"/>
          </a:p>
        </p:txBody>
      </p:sp>
      <p:sp>
        <p:nvSpPr>
          <p:cNvPr id="5" name="文字方塊 4"/>
          <p:cNvSpPr txBox="1"/>
          <p:nvPr/>
        </p:nvSpPr>
        <p:spPr>
          <a:xfrm>
            <a:off x="88290" y="2857590"/>
            <a:ext cx="3780000" cy="41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4400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zh-TW" altLang="en-US" sz="34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8200" y="1269000"/>
            <a:ext cx="40458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Weaknesses</a:t>
            </a:r>
            <a:endParaRPr lang="zh-TW" altLang="en-US" sz="44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4771441" y="2412534"/>
            <a:ext cx="3760559" cy="738664"/>
            <a:chOff x="4771441" y="2412534"/>
            <a:chExt cx="3760559" cy="738664"/>
          </a:xfrm>
        </p:grpSpPr>
        <p:sp>
          <p:nvSpPr>
            <p:cNvPr id="7" name="矩形 6"/>
            <p:cNvSpPr/>
            <p:nvPr/>
          </p:nvSpPr>
          <p:spPr>
            <a:xfrm>
              <a:off x="5257407" y="2412534"/>
              <a:ext cx="32745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4771441" y="2571281"/>
              <a:ext cx="421170" cy="421170"/>
              <a:chOff x="5023476" y="4070820"/>
              <a:chExt cx="421170" cy="421170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4771441" y="3224064"/>
            <a:ext cx="3760559" cy="738664"/>
            <a:chOff x="4771441" y="3224064"/>
            <a:chExt cx="3760559" cy="738664"/>
          </a:xfrm>
        </p:grpSpPr>
        <p:sp>
          <p:nvSpPr>
            <p:cNvPr id="11" name="矩形 10"/>
            <p:cNvSpPr/>
            <p:nvPr/>
          </p:nvSpPr>
          <p:spPr>
            <a:xfrm>
              <a:off x="5257407" y="3224064"/>
              <a:ext cx="32745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771441" y="3382811"/>
              <a:ext cx="421170" cy="421170"/>
              <a:chOff x="5023476" y="4070820"/>
              <a:chExt cx="421170" cy="421170"/>
            </a:xfrm>
          </p:grpSpPr>
          <p:sp>
            <p:nvSpPr>
              <p:cNvPr id="13" name="橢圓 12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4771441" y="4035594"/>
            <a:ext cx="3760559" cy="738664"/>
            <a:chOff x="4771441" y="4035594"/>
            <a:chExt cx="3760559" cy="738664"/>
          </a:xfrm>
        </p:grpSpPr>
        <p:sp>
          <p:nvSpPr>
            <p:cNvPr id="15" name="矩形 14"/>
            <p:cNvSpPr/>
            <p:nvPr/>
          </p:nvSpPr>
          <p:spPr>
            <a:xfrm>
              <a:off x="5257407" y="4035594"/>
              <a:ext cx="32745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4771441" y="4194341"/>
              <a:ext cx="421170" cy="421170"/>
              <a:chOff x="5023476" y="4070820"/>
              <a:chExt cx="421170" cy="421170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22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287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0"/>
            <a:ext cx="4754251" cy="4749267"/>
          </a:xfrm>
          <a:custGeom>
            <a:avLst/>
            <a:gdLst>
              <a:gd name="T0" fmla="*/ 0 w 7944"/>
              <a:gd name="T1" fmla="*/ 7944 h 7944"/>
              <a:gd name="T2" fmla="*/ 7944 w 7944"/>
              <a:gd name="T3" fmla="*/ 0 h 7944"/>
              <a:gd name="T4" fmla="*/ 5958 w 7944"/>
              <a:gd name="T5" fmla="*/ 0 h 7944"/>
              <a:gd name="T6" fmla="*/ 0 w 7944"/>
              <a:gd name="T7" fmla="*/ 5958 h 7944"/>
              <a:gd name="T8" fmla="*/ 0 w 7944"/>
              <a:gd name="T9" fmla="*/ 7944 h 7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4" h="7944">
                <a:moveTo>
                  <a:pt x="0" y="7944"/>
                </a:moveTo>
                <a:cubicBezTo>
                  <a:pt x="4387" y="7944"/>
                  <a:pt x="7944" y="4387"/>
                  <a:pt x="7944" y="0"/>
                </a:cubicBezTo>
                <a:lnTo>
                  <a:pt x="5958" y="0"/>
                </a:lnTo>
                <a:cubicBezTo>
                  <a:pt x="5958" y="3290"/>
                  <a:pt x="3291" y="5958"/>
                  <a:pt x="0" y="5958"/>
                </a:cubicBezTo>
                <a:lnTo>
                  <a:pt x="0" y="7944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5400"/>
          </a:p>
        </p:txBody>
      </p:sp>
      <p:sp>
        <p:nvSpPr>
          <p:cNvPr id="4" name="文字方塊 3"/>
          <p:cNvSpPr txBox="1"/>
          <p:nvPr/>
        </p:nvSpPr>
        <p:spPr>
          <a:xfrm>
            <a:off x="-108000" y="-171000"/>
            <a:ext cx="3780000" cy="41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41300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endParaRPr lang="zh-TW" altLang="en-US" sz="413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98200" y="4869000"/>
            <a:ext cx="40458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Opportunities</a:t>
            </a:r>
            <a:endParaRPr lang="zh-TW" altLang="en-US" sz="4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4644026" y="2092463"/>
            <a:ext cx="3707974" cy="738664"/>
            <a:chOff x="4644026" y="2092463"/>
            <a:chExt cx="3707974" cy="738664"/>
          </a:xfrm>
        </p:grpSpPr>
        <p:sp>
          <p:nvSpPr>
            <p:cNvPr id="6" name="矩形 5"/>
            <p:cNvSpPr/>
            <p:nvPr/>
          </p:nvSpPr>
          <p:spPr>
            <a:xfrm>
              <a:off x="5129992" y="2092463"/>
              <a:ext cx="32220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4644026" y="2251210"/>
              <a:ext cx="421170" cy="421170"/>
              <a:chOff x="5023476" y="4070820"/>
              <a:chExt cx="421170" cy="42117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4644026" y="2903993"/>
            <a:ext cx="3707974" cy="738664"/>
            <a:chOff x="4644026" y="2903993"/>
            <a:chExt cx="3707974" cy="738664"/>
          </a:xfrm>
        </p:grpSpPr>
        <p:sp>
          <p:nvSpPr>
            <p:cNvPr id="10" name="矩形 9"/>
            <p:cNvSpPr/>
            <p:nvPr/>
          </p:nvSpPr>
          <p:spPr>
            <a:xfrm>
              <a:off x="5129992" y="2903993"/>
              <a:ext cx="32220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4644026" y="3062740"/>
              <a:ext cx="421170" cy="421170"/>
              <a:chOff x="5023476" y="4070820"/>
              <a:chExt cx="421170" cy="421170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4644026" y="3715523"/>
            <a:ext cx="3707974" cy="738664"/>
            <a:chOff x="4644026" y="3715523"/>
            <a:chExt cx="3707974" cy="738664"/>
          </a:xfrm>
        </p:grpSpPr>
        <p:sp>
          <p:nvSpPr>
            <p:cNvPr id="14" name="矩形 13"/>
            <p:cNvSpPr/>
            <p:nvPr/>
          </p:nvSpPr>
          <p:spPr>
            <a:xfrm>
              <a:off x="5129992" y="3715523"/>
              <a:ext cx="32220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644026" y="3874270"/>
              <a:ext cx="421170" cy="421170"/>
              <a:chOff x="5023476" y="4070820"/>
              <a:chExt cx="421170" cy="421170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21" name="頁尾版面配置區 3"/>
          <p:cNvSpPr>
            <a:spLocks noGrp="1"/>
          </p:cNvSpPr>
          <p:nvPr/>
        </p:nvSpPr>
        <p:spPr>
          <a:xfrm>
            <a:off x="0" y="6492875"/>
            <a:ext cx="345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72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4389749" y="0"/>
            <a:ext cx="4754251" cy="4749267"/>
          </a:xfrm>
          <a:custGeom>
            <a:avLst/>
            <a:gdLst>
              <a:gd name="T0" fmla="*/ 0 w 7943"/>
              <a:gd name="T1" fmla="*/ 0 h 7944"/>
              <a:gd name="T2" fmla="*/ 7943 w 7943"/>
              <a:gd name="T3" fmla="*/ 7944 h 7944"/>
              <a:gd name="T4" fmla="*/ 7943 w 7943"/>
              <a:gd name="T5" fmla="*/ 5958 h 7944"/>
              <a:gd name="T6" fmla="*/ 1986 w 7943"/>
              <a:gd name="T7" fmla="*/ 0 h 7944"/>
              <a:gd name="T8" fmla="*/ 0 w 7943"/>
              <a:gd name="T9" fmla="*/ 0 h 7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3" h="7944">
                <a:moveTo>
                  <a:pt x="0" y="0"/>
                </a:moveTo>
                <a:cubicBezTo>
                  <a:pt x="0" y="4387"/>
                  <a:pt x="3556" y="7944"/>
                  <a:pt x="7943" y="7944"/>
                </a:cubicBezTo>
                <a:lnTo>
                  <a:pt x="7943" y="5958"/>
                </a:lnTo>
                <a:cubicBezTo>
                  <a:pt x="4653" y="5958"/>
                  <a:pt x="1986" y="3290"/>
                  <a:pt x="198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5400"/>
          </a:p>
        </p:txBody>
      </p:sp>
      <p:sp>
        <p:nvSpPr>
          <p:cNvPr id="4" name="文字方塊 3"/>
          <p:cNvSpPr txBox="1"/>
          <p:nvPr/>
        </p:nvSpPr>
        <p:spPr>
          <a:xfrm>
            <a:off x="5292000" y="-171000"/>
            <a:ext cx="3780000" cy="414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41300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zh-TW" altLang="en-US" sz="413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869000"/>
            <a:ext cx="40458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Threats</a:t>
            </a:r>
            <a:endParaRPr lang="zh-TW" altLang="en-US" sz="4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879517" y="2169089"/>
            <a:ext cx="3692483" cy="738664"/>
            <a:chOff x="879517" y="2169089"/>
            <a:chExt cx="3692483" cy="738664"/>
          </a:xfrm>
        </p:grpSpPr>
        <p:sp>
          <p:nvSpPr>
            <p:cNvPr id="6" name="矩形 5"/>
            <p:cNvSpPr/>
            <p:nvPr/>
          </p:nvSpPr>
          <p:spPr>
            <a:xfrm>
              <a:off x="1365483" y="216908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879517" y="2327836"/>
              <a:ext cx="421170" cy="421170"/>
              <a:chOff x="5023476" y="4070820"/>
              <a:chExt cx="421170" cy="42117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879517" y="2980619"/>
            <a:ext cx="3692483" cy="738664"/>
            <a:chOff x="879517" y="2980619"/>
            <a:chExt cx="3692483" cy="738664"/>
          </a:xfrm>
        </p:grpSpPr>
        <p:sp>
          <p:nvSpPr>
            <p:cNvPr id="10" name="矩形 9"/>
            <p:cNvSpPr/>
            <p:nvPr/>
          </p:nvSpPr>
          <p:spPr>
            <a:xfrm>
              <a:off x="1365483" y="298061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879517" y="3139366"/>
              <a:ext cx="421170" cy="421170"/>
              <a:chOff x="5023476" y="4070820"/>
              <a:chExt cx="421170" cy="421170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879517" y="3792149"/>
            <a:ext cx="3692483" cy="738664"/>
            <a:chOff x="879517" y="3792149"/>
            <a:chExt cx="3692483" cy="738664"/>
          </a:xfrm>
        </p:grpSpPr>
        <p:sp>
          <p:nvSpPr>
            <p:cNvPr id="14" name="矩形 13"/>
            <p:cNvSpPr/>
            <p:nvPr/>
          </p:nvSpPr>
          <p:spPr>
            <a:xfrm>
              <a:off x="1365483" y="379214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879517" y="3950896"/>
              <a:ext cx="421170" cy="421170"/>
              <a:chOff x="5023476" y="4070820"/>
              <a:chExt cx="421170" cy="421170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5023476" y="4070820"/>
                <a:ext cx="421170" cy="4211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 rot="10800000" flipH="1">
                <a:off x="5165687" y="4155519"/>
                <a:ext cx="195968" cy="251772"/>
              </a:xfrm>
              <a:custGeom>
                <a:avLst/>
                <a:gdLst>
                  <a:gd name="T0" fmla="*/ 0 w 7925"/>
                  <a:gd name="T1" fmla="*/ 5094 h 10188"/>
                  <a:gd name="T2" fmla="*/ 33 w 7925"/>
                  <a:gd name="T3" fmla="*/ 0 h 10188"/>
                  <a:gd name="T4" fmla="*/ 1648 w 7925"/>
                  <a:gd name="T5" fmla="*/ 1021 h 10188"/>
                  <a:gd name="T6" fmla="*/ 7132 w 7925"/>
                  <a:gd name="T7" fmla="*/ 4554 h 10188"/>
                  <a:gd name="T8" fmla="*/ 7921 w 7925"/>
                  <a:gd name="T9" fmla="*/ 5094 h 10188"/>
                  <a:gd name="T10" fmla="*/ 1320 w 7925"/>
                  <a:gd name="T11" fmla="*/ 9375 h 10188"/>
                  <a:gd name="T12" fmla="*/ 29 w 7925"/>
                  <a:gd name="T13" fmla="*/ 10188 h 10188"/>
                  <a:gd name="T14" fmla="*/ 0 w 7925"/>
                  <a:gd name="T15" fmla="*/ 5094 h 10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25" h="10188">
                    <a:moveTo>
                      <a:pt x="0" y="5094"/>
                    </a:moveTo>
                    <a:cubicBezTo>
                      <a:pt x="0" y="1287"/>
                      <a:pt x="8" y="0"/>
                      <a:pt x="33" y="0"/>
                    </a:cubicBezTo>
                    <a:cubicBezTo>
                      <a:pt x="50" y="0"/>
                      <a:pt x="777" y="460"/>
                      <a:pt x="1648" y="1021"/>
                    </a:cubicBezTo>
                    <a:cubicBezTo>
                      <a:pt x="3732" y="2365"/>
                      <a:pt x="6142" y="3917"/>
                      <a:pt x="7132" y="4554"/>
                    </a:cubicBezTo>
                    <a:cubicBezTo>
                      <a:pt x="7570" y="4836"/>
                      <a:pt x="7925" y="5079"/>
                      <a:pt x="7921" y="5094"/>
                    </a:cubicBezTo>
                    <a:cubicBezTo>
                      <a:pt x="7912" y="5124"/>
                      <a:pt x="7006" y="5712"/>
                      <a:pt x="1320" y="9375"/>
                    </a:cubicBezTo>
                    <a:cubicBezTo>
                      <a:pt x="626" y="9822"/>
                      <a:pt x="45" y="10188"/>
                      <a:pt x="29" y="10188"/>
                    </a:cubicBezTo>
                    <a:cubicBezTo>
                      <a:pt x="10" y="10188"/>
                      <a:pt x="0" y="8528"/>
                      <a:pt x="0" y="509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21" name="頁尾版面配置區 3"/>
          <p:cNvSpPr>
            <a:spLocks noGrp="1"/>
          </p:cNvSpPr>
          <p:nvPr/>
        </p:nvSpPr>
        <p:spPr>
          <a:xfrm>
            <a:off x="0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635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 flipH="1">
            <a:off x="5112000" y="2850900"/>
            <a:ext cx="3651840" cy="3651840"/>
          </a:xfrm>
          <a:custGeom>
            <a:avLst/>
            <a:gdLst>
              <a:gd name="connsiteX0" fmla="*/ 0 w 3651840"/>
              <a:gd name="connsiteY0" fmla="*/ 0 h 3651840"/>
              <a:gd name="connsiteX1" fmla="*/ 0 w 3651840"/>
              <a:gd name="connsiteY1" fmla="*/ 1825920 h 3651840"/>
              <a:gd name="connsiteX2" fmla="*/ 1825920 w 3651840"/>
              <a:gd name="connsiteY2" fmla="*/ 3651840 h 3651840"/>
              <a:gd name="connsiteX3" fmla="*/ 3651840 w 3651840"/>
              <a:gd name="connsiteY3" fmla="*/ 3651840 h 3651840"/>
              <a:gd name="connsiteX4" fmla="*/ 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0" y="0"/>
                </a:moveTo>
                <a:lnTo>
                  <a:pt x="0" y="1825920"/>
                </a:lnTo>
                <a:cubicBezTo>
                  <a:pt x="0" y="2834348"/>
                  <a:pt x="817492" y="3651840"/>
                  <a:pt x="1825920" y="3651840"/>
                </a:cubicBezTo>
                <a:lnTo>
                  <a:pt x="3651840" y="3651840"/>
                </a:lnTo>
                <a:lnTo>
                  <a:pt x="0" y="0"/>
                </a:lnTo>
                <a:close/>
              </a:path>
            </a:pathLst>
          </a:custGeom>
          <a:solidFill>
            <a:srgbClr val="40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 flipH="1">
            <a:off x="5112000" y="2850900"/>
            <a:ext cx="3651840" cy="3651840"/>
          </a:xfrm>
          <a:custGeom>
            <a:avLst/>
            <a:gdLst>
              <a:gd name="connsiteX0" fmla="*/ 1825920 w 3651840"/>
              <a:gd name="connsiteY0" fmla="*/ 0 h 3651840"/>
              <a:gd name="connsiteX1" fmla="*/ 0 w 3651840"/>
              <a:gd name="connsiteY1" fmla="*/ 0 h 3651840"/>
              <a:gd name="connsiteX2" fmla="*/ 3651840 w 3651840"/>
              <a:gd name="connsiteY2" fmla="*/ 3651840 h 3651840"/>
              <a:gd name="connsiteX3" fmla="*/ 3651840 w 3651840"/>
              <a:gd name="connsiteY3" fmla="*/ 1825920 h 3651840"/>
              <a:gd name="connsiteX4" fmla="*/ 182592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1825920" y="0"/>
                </a:moveTo>
                <a:lnTo>
                  <a:pt x="0" y="0"/>
                </a:lnTo>
                <a:lnTo>
                  <a:pt x="3651840" y="3651840"/>
                </a:lnTo>
                <a:lnTo>
                  <a:pt x="3651840" y="1825920"/>
                </a:lnTo>
                <a:cubicBezTo>
                  <a:pt x="3651840" y="817492"/>
                  <a:pt x="2834348" y="0"/>
                  <a:pt x="18259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52000" y="2954700"/>
            <a:ext cx="2700000" cy="34337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4400" dirty="0" smtClean="0">
                <a:solidFill>
                  <a:schemeClr val="bg1"/>
                </a:solidFill>
              </a:rPr>
              <a:t>S</a:t>
            </a:r>
            <a:endParaRPr lang="en-US" sz="34400" dirty="0" smtClean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000" y="1089000"/>
            <a:ext cx="2562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/>
              <a:t>Strengths</a:t>
            </a:r>
            <a:endParaRPr lang="zh-TW" altLang="en-US" sz="4800" dirty="0"/>
          </a:p>
        </p:txBody>
      </p:sp>
      <p:sp>
        <p:nvSpPr>
          <p:cNvPr id="11" name="圓角矩形 10"/>
          <p:cNvSpPr/>
          <p:nvPr/>
        </p:nvSpPr>
        <p:spPr>
          <a:xfrm>
            <a:off x="515229" y="1919997"/>
            <a:ext cx="2562112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850023" y="2169089"/>
            <a:ext cx="3721977" cy="738664"/>
            <a:chOff x="850023" y="2169089"/>
            <a:chExt cx="3721977" cy="738664"/>
          </a:xfrm>
        </p:grpSpPr>
        <p:grpSp>
          <p:nvGrpSpPr>
            <p:cNvPr id="16" name="群組 15"/>
            <p:cNvGrpSpPr/>
            <p:nvPr/>
          </p:nvGrpSpPr>
          <p:grpSpPr>
            <a:xfrm>
              <a:off x="850023" y="2333644"/>
              <a:ext cx="409554" cy="409554"/>
              <a:chOff x="792000" y="2297394"/>
              <a:chExt cx="525600" cy="525600"/>
            </a:xfrm>
          </p:grpSpPr>
          <p:sp>
            <p:nvSpPr>
              <p:cNvPr id="13" name="甜甜圈 12"/>
              <p:cNvSpPr/>
              <p:nvPr/>
            </p:nvSpPr>
            <p:spPr>
              <a:xfrm>
                <a:off x="792000" y="2297394"/>
                <a:ext cx="525600" cy="525600"/>
              </a:xfrm>
              <a:prstGeom prst="donut">
                <a:avLst>
                  <a:gd name="adj" fmla="val 84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915338" y="2420732"/>
                <a:ext cx="278926" cy="2789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365483" y="216908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850023" y="2996404"/>
            <a:ext cx="3721977" cy="738664"/>
            <a:chOff x="850023" y="2169089"/>
            <a:chExt cx="3721977" cy="738664"/>
          </a:xfrm>
        </p:grpSpPr>
        <p:grpSp>
          <p:nvGrpSpPr>
            <p:cNvPr id="24" name="群組 23"/>
            <p:cNvGrpSpPr/>
            <p:nvPr/>
          </p:nvGrpSpPr>
          <p:grpSpPr>
            <a:xfrm>
              <a:off x="850023" y="2333644"/>
              <a:ext cx="409554" cy="409554"/>
              <a:chOff x="792000" y="2297394"/>
              <a:chExt cx="525600" cy="525600"/>
            </a:xfrm>
          </p:grpSpPr>
          <p:sp>
            <p:nvSpPr>
              <p:cNvPr id="26" name="甜甜圈 25"/>
              <p:cNvSpPr/>
              <p:nvPr/>
            </p:nvSpPr>
            <p:spPr>
              <a:xfrm>
                <a:off x="792000" y="2297394"/>
                <a:ext cx="525600" cy="525600"/>
              </a:xfrm>
              <a:prstGeom prst="donut">
                <a:avLst>
                  <a:gd name="adj" fmla="val 84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915338" y="2420732"/>
                <a:ext cx="278926" cy="2789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365483" y="216908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50023" y="3823719"/>
            <a:ext cx="3721977" cy="738664"/>
            <a:chOff x="850023" y="2169089"/>
            <a:chExt cx="3721977" cy="738664"/>
          </a:xfrm>
        </p:grpSpPr>
        <p:grpSp>
          <p:nvGrpSpPr>
            <p:cNvPr id="29" name="群組 28"/>
            <p:cNvGrpSpPr/>
            <p:nvPr/>
          </p:nvGrpSpPr>
          <p:grpSpPr>
            <a:xfrm>
              <a:off x="850023" y="2333644"/>
              <a:ext cx="409554" cy="409554"/>
              <a:chOff x="792000" y="2297394"/>
              <a:chExt cx="525600" cy="525600"/>
            </a:xfrm>
          </p:grpSpPr>
          <p:sp>
            <p:nvSpPr>
              <p:cNvPr id="31" name="甜甜圈 30"/>
              <p:cNvSpPr/>
              <p:nvPr/>
            </p:nvSpPr>
            <p:spPr>
              <a:xfrm>
                <a:off x="792000" y="2297394"/>
                <a:ext cx="525600" cy="525600"/>
              </a:xfrm>
              <a:prstGeom prst="donut">
                <a:avLst>
                  <a:gd name="adj" fmla="val 847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915338" y="2420732"/>
                <a:ext cx="278926" cy="2789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365483" y="2169089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33" name="頁尾版面配置區 3"/>
          <p:cNvSpPr>
            <a:spLocks noGrp="1"/>
          </p:cNvSpPr>
          <p:nvPr/>
        </p:nvSpPr>
        <p:spPr>
          <a:xfrm>
            <a:off x="0" y="6492875"/>
            <a:ext cx="346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9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380160" y="2889000"/>
            <a:ext cx="3651840" cy="3651840"/>
          </a:xfrm>
          <a:custGeom>
            <a:avLst/>
            <a:gdLst>
              <a:gd name="connsiteX0" fmla="*/ 0 w 3651840"/>
              <a:gd name="connsiteY0" fmla="*/ 0 h 3651840"/>
              <a:gd name="connsiteX1" fmla="*/ 0 w 3651840"/>
              <a:gd name="connsiteY1" fmla="*/ 1825920 h 3651840"/>
              <a:gd name="connsiteX2" fmla="*/ 1825920 w 3651840"/>
              <a:gd name="connsiteY2" fmla="*/ 3651840 h 3651840"/>
              <a:gd name="connsiteX3" fmla="*/ 3651840 w 3651840"/>
              <a:gd name="connsiteY3" fmla="*/ 3651840 h 3651840"/>
              <a:gd name="connsiteX4" fmla="*/ 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0" y="0"/>
                </a:moveTo>
                <a:lnTo>
                  <a:pt x="0" y="1825920"/>
                </a:lnTo>
                <a:cubicBezTo>
                  <a:pt x="0" y="2834348"/>
                  <a:pt x="817492" y="3651840"/>
                  <a:pt x="1825920" y="3651840"/>
                </a:cubicBezTo>
                <a:lnTo>
                  <a:pt x="3651840" y="3651840"/>
                </a:lnTo>
                <a:lnTo>
                  <a:pt x="0" y="0"/>
                </a:lnTo>
                <a:close/>
              </a:path>
            </a:pathLst>
          </a:custGeom>
          <a:solidFill>
            <a:srgbClr val="E3B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手繪多邊形 2"/>
          <p:cNvSpPr/>
          <p:nvPr/>
        </p:nvSpPr>
        <p:spPr>
          <a:xfrm>
            <a:off x="380160" y="2889000"/>
            <a:ext cx="3651840" cy="3651840"/>
          </a:xfrm>
          <a:custGeom>
            <a:avLst/>
            <a:gdLst>
              <a:gd name="connsiteX0" fmla="*/ 1825920 w 3651840"/>
              <a:gd name="connsiteY0" fmla="*/ 0 h 3651840"/>
              <a:gd name="connsiteX1" fmla="*/ 0 w 3651840"/>
              <a:gd name="connsiteY1" fmla="*/ 0 h 3651840"/>
              <a:gd name="connsiteX2" fmla="*/ 3651840 w 3651840"/>
              <a:gd name="connsiteY2" fmla="*/ 3651840 h 3651840"/>
              <a:gd name="connsiteX3" fmla="*/ 3651840 w 3651840"/>
              <a:gd name="connsiteY3" fmla="*/ 1825920 h 3651840"/>
              <a:gd name="connsiteX4" fmla="*/ 182592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1825920" y="0"/>
                </a:moveTo>
                <a:lnTo>
                  <a:pt x="0" y="0"/>
                </a:lnTo>
                <a:lnTo>
                  <a:pt x="3651840" y="3651840"/>
                </a:lnTo>
                <a:lnTo>
                  <a:pt x="3651840" y="1825920"/>
                </a:lnTo>
                <a:cubicBezTo>
                  <a:pt x="3651840" y="817492"/>
                  <a:pt x="2834348" y="0"/>
                  <a:pt x="18259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 flipH="1">
            <a:off x="792000" y="2992800"/>
            <a:ext cx="2700000" cy="34337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4400" dirty="0" smtClean="0">
                <a:solidFill>
                  <a:schemeClr val="bg1"/>
                </a:solidFill>
              </a:rPr>
              <a:t>W</a:t>
            </a:r>
            <a:endParaRPr lang="en-US" sz="34400" dirty="0" smtClean="0">
              <a:solidFill>
                <a:schemeClr val="bg1"/>
              </a:solidFill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4572000" y="2349000"/>
            <a:ext cx="3721977" cy="738664"/>
            <a:chOff x="4572000" y="2349000"/>
            <a:chExt cx="3721977" cy="738664"/>
          </a:xfrm>
        </p:grpSpPr>
        <p:grpSp>
          <p:nvGrpSpPr>
            <p:cNvPr id="28" name="群組 27"/>
            <p:cNvGrpSpPr/>
            <p:nvPr/>
          </p:nvGrpSpPr>
          <p:grpSpPr>
            <a:xfrm>
              <a:off x="4572000" y="2513555"/>
              <a:ext cx="409554" cy="409554"/>
              <a:chOff x="4572000" y="2513555"/>
              <a:chExt cx="409554" cy="409554"/>
            </a:xfrm>
          </p:grpSpPr>
          <p:sp>
            <p:nvSpPr>
              <p:cNvPr id="9" name="甜甜圈 8"/>
              <p:cNvSpPr/>
              <p:nvPr/>
            </p:nvSpPr>
            <p:spPr>
              <a:xfrm>
                <a:off x="4572000" y="2513555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4668106" y="2609661"/>
                <a:ext cx="217343" cy="21734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087460" y="2349000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572000" y="3176315"/>
            <a:ext cx="3721977" cy="738664"/>
            <a:chOff x="4572000" y="3176315"/>
            <a:chExt cx="3721977" cy="738664"/>
          </a:xfrm>
        </p:grpSpPr>
        <p:grpSp>
          <p:nvGrpSpPr>
            <p:cNvPr id="29" name="群組 28"/>
            <p:cNvGrpSpPr/>
            <p:nvPr/>
          </p:nvGrpSpPr>
          <p:grpSpPr>
            <a:xfrm>
              <a:off x="4572000" y="3340870"/>
              <a:ext cx="409554" cy="409554"/>
              <a:chOff x="4572000" y="3340870"/>
              <a:chExt cx="409554" cy="409554"/>
            </a:xfrm>
          </p:grpSpPr>
          <p:sp>
            <p:nvSpPr>
              <p:cNvPr id="14" name="甜甜圈 13"/>
              <p:cNvSpPr/>
              <p:nvPr/>
            </p:nvSpPr>
            <p:spPr>
              <a:xfrm>
                <a:off x="4572000" y="3340870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4668106" y="3436976"/>
                <a:ext cx="217343" cy="21734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087460" y="3176315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572000" y="4003630"/>
            <a:ext cx="3721977" cy="738664"/>
            <a:chOff x="4572000" y="4003630"/>
            <a:chExt cx="3721977" cy="738664"/>
          </a:xfrm>
        </p:grpSpPr>
        <p:grpSp>
          <p:nvGrpSpPr>
            <p:cNvPr id="27" name="群組 26"/>
            <p:cNvGrpSpPr/>
            <p:nvPr/>
          </p:nvGrpSpPr>
          <p:grpSpPr>
            <a:xfrm>
              <a:off x="4572000" y="4168185"/>
              <a:ext cx="409554" cy="409554"/>
              <a:chOff x="4572000" y="4168185"/>
              <a:chExt cx="409554" cy="409554"/>
            </a:xfrm>
          </p:grpSpPr>
          <p:sp>
            <p:nvSpPr>
              <p:cNvPr id="19" name="甜甜圈 18"/>
              <p:cNvSpPr/>
              <p:nvPr/>
            </p:nvSpPr>
            <p:spPr>
              <a:xfrm>
                <a:off x="4572000" y="4168185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668106" y="4264291"/>
                <a:ext cx="217343" cy="21734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087460" y="4003630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5668317" y="1089000"/>
            <a:ext cx="3249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/>
              <a:t>Weaknesses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6095229" y="1919997"/>
            <a:ext cx="2562112" cy="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42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 flipV="1">
            <a:off x="380160" y="317160"/>
            <a:ext cx="3651840" cy="3651840"/>
          </a:xfrm>
          <a:custGeom>
            <a:avLst/>
            <a:gdLst>
              <a:gd name="connsiteX0" fmla="*/ 0 w 3651840"/>
              <a:gd name="connsiteY0" fmla="*/ 0 h 3651840"/>
              <a:gd name="connsiteX1" fmla="*/ 0 w 3651840"/>
              <a:gd name="connsiteY1" fmla="*/ 1825920 h 3651840"/>
              <a:gd name="connsiteX2" fmla="*/ 1825920 w 3651840"/>
              <a:gd name="connsiteY2" fmla="*/ 3651840 h 3651840"/>
              <a:gd name="connsiteX3" fmla="*/ 3651840 w 3651840"/>
              <a:gd name="connsiteY3" fmla="*/ 3651840 h 3651840"/>
              <a:gd name="connsiteX4" fmla="*/ 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0" y="0"/>
                </a:moveTo>
                <a:lnTo>
                  <a:pt x="0" y="1825920"/>
                </a:lnTo>
                <a:cubicBezTo>
                  <a:pt x="0" y="2834348"/>
                  <a:pt x="817492" y="3651840"/>
                  <a:pt x="1825920" y="3651840"/>
                </a:cubicBezTo>
                <a:lnTo>
                  <a:pt x="3651840" y="3651840"/>
                </a:lnTo>
                <a:lnTo>
                  <a:pt x="0" y="0"/>
                </a:lnTo>
                <a:close/>
              </a:path>
            </a:pathLst>
          </a:custGeom>
          <a:solidFill>
            <a:srgbClr val="F61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手繪多邊形 2"/>
          <p:cNvSpPr/>
          <p:nvPr/>
        </p:nvSpPr>
        <p:spPr>
          <a:xfrm flipV="1">
            <a:off x="380160" y="317160"/>
            <a:ext cx="3651840" cy="3651840"/>
          </a:xfrm>
          <a:custGeom>
            <a:avLst/>
            <a:gdLst>
              <a:gd name="connsiteX0" fmla="*/ 1825920 w 3651840"/>
              <a:gd name="connsiteY0" fmla="*/ 0 h 3651840"/>
              <a:gd name="connsiteX1" fmla="*/ 0 w 3651840"/>
              <a:gd name="connsiteY1" fmla="*/ 0 h 3651840"/>
              <a:gd name="connsiteX2" fmla="*/ 3651840 w 3651840"/>
              <a:gd name="connsiteY2" fmla="*/ 3651840 h 3651840"/>
              <a:gd name="connsiteX3" fmla="*/ 3651840 w 3651840"/>
              <a:gd name="connsiteY3" fmla="*/ 1825920 h 3651840"/>
              <a:gd name="connsiteX4" fmla="*/ 182592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1825920" y="0"/>
                </a:moveTo>
                <a:lnTo>
                  <a:pt x="0" y="0"/>
                </a:lnTo>
                <a:lnTo>
                  <a:pt x="3651840" y="3651840"/>
                </a:lnTo>
                <a:lnTo>
                  <a:pt x="3651840" y="1825920"/>
                </a:lnTo>
                <a:cubicBezTo>
                  <a:pt x="3651840" y="817492"/>
                  <a:pt x="2834348" y="0"/>
                  <a:pt x="18259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 flipH="1">
            <a:off x="792000" y="431460"/>
            <a:ext cx="2700000" cy="34337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4400" dirty="0" smtClean="0">
                <a:solidFill>
                  <a:schemeClr val="bg1"/>
                </a:solidFill>
              </a:rPr>
              <a:t>O</a:t>
            </a:r>
            <a:endParaRPr lang="en-US" sz="34400" dirty="0" smtClean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95030" y="5118003"/>
            <a:ext cx="3669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/>
              <a:t>Opportunities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832000" y="5029632"/>
            <a:ext cx="2562112" cy="7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4572000" y="2295706"/>
            <a:ext cx="3721977" cy="738664"/>
            <a:chOff x="4572000" y="2295706"/>
            <a:chExt cx="3721977" cy="738664"/>
          </a:xfrm>
        </p:grpSpPr>
        <p:grpSp>
          <p:nvGrpSpPr>
            <p:cNvPr id="20" name="群組 19"/>
            <p:cNvGrpSpPr/>
            <p:nvPr/>
          </p:nvGrpSpPr>
          <p:grpSpPr>
            <a:xfrm>
              <a:off x="4572000" y="2460261"/>
              <a:ext cx="409554" cy="409554"/>
              <a:chOff x="4572000" y="2460261"/>
              <a:chExt cx="409554" cy="409554"/>
            </a:xfrm>
          </p:grpSpPr>
          <p:sp>
            <p:nvSpPr>
              <p:cNvPr id="9" name="甜甜圈 8"/>
              <p:cNvSpPr/>
              <p:nvPr/>
            </p:nvSpPr>
            <p:spPr>
              <a:xfrm>
                <a:off x="4572000" y="2460261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4668106" y="2556367"/>
                <a:ext cx="217343" cy="2173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087460" y="2295706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572000" y="3123021"/>
            <a:ext cx="3721977" cy="738664"/>
            <a:chOff x="4572000" y="3123021"/>
            <a:chExt cx="3721977" cy="738664"/>
          </a:xfrm>
        </p:grpSpPr>
        <p:grpSp>
          <p:nvGrpSpPr>
            <p:cNvPr id="21" name="群組 20"/>
            <p:cNvGrpSpPr/>
            <p:nvPr/>
          </p:nvGrpSpPr>
          <p:grpSpPr>
            <a:xfrm>
              <a:off x="4572000" y="3287576"/>
              <a:ext cx="409554" cy="409554"/>
              <a:chOff x="4572000" y="3287576"/>
              <a:chExt cx="409554" cy="409554"/>
            </a:xfrm>
          </p:grpSpPr>
          <p:sp>
            <p:nvSpPr>
              <p:cNvPr id="13" name="甜甜圈 12"/>
              <p:cNvSpPr/>
              <p:nvPr/>
            </p:nvSpPr>
            <p:spPr>
              <a:xfrm>
                <a:off x="4572000" y="3287576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4668106" y="3383682"/>
                <a:ext cx="217343" cy="2173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5087460" y="3123021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572000" y="3950336"/>
            <a:ext cx="3721977" cy="738664"/>
            <a:chOff x="4572000" y="3950336"/>
            <a:chExt cx="3721977" cy="738664"/>
          </a:xfrm>
        </p:grpSpPr>
        <p:grpSp>
          <p:nvGrpSpPr>
            <p:cNvPr id="22" name="群組 21"/>
            <p:cNvGrpSpPr/>
            <p:nvPr/>
          </p:nvGrpSpPr>
          <p:grpSpPr>
            <a:xfrm>
              <a:off x="4572000" y="4114891"/>
              <a:ext cx="409554" cy="409554"/>
              <a:chOff x="4572000" y="4114891"/>
              <a:chExt cx="409554" cy="409554"/>
            </a:xfrm>
          </p:grpSpPr>
          <p:sp>
            <p:nvSpPr>
              <p:cNvPr id="17" name="甜甜圈 16"/>
              <p:cNvSpPr/>
              <p:nvPr/>
            </p:nvSpPr>
            <p:spPr>
              <a:xfrm>
                <a:off x="4572000" y="4114891"/>
                <a:ext cx="409554" cy="409554"/>
              </a:xfrm>
              <a:prstGeom prst="donut">
                <a:avLst>
                  <a:gd name="adj" fmla="val 847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668106" y="4210997"/>
                <a:ext cx="217343" cy="2173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087460" y="3950336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6" name="頁尾版面配置區 3"/>
          <p:cNvSpPr>
            <a:spLocks noGrp="1"/>
          </p:cNvSpPr>
          <p:nvPr/>
        </p:nvSpPr>
        <p:spPr>
          <a:xfrm>
            <a:off x="0" y="6492875"/>
            <a:ext cx="34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 flipH="1" flipV="1">
            <a:off x="5060160" y="317160"/>
            <a:ext cx="3651840" cy="3651840"/>
          </a:xfrm>
          <a:custGeom>
            <a:avLst/>
            <a:gdLst>
              <a:gd name="connsiteX0" fmla="*/ 0 w 3651840"/>
              <a:gd name="connsiteY0" fmla="*/ 0 h 3651840"/>
              <a:gd name="connsiteX1" fmla="*/ 0 w 3651840"/>
              <a:gd name="connsiteY1" fmla="*/ 1825920 h 3651840"/>
              <a:gd name="connsiteX2" fmla="*/ 1825920 w 3651840"/>
              <a:gd name="connsiteY2" fmla="*/ 3651840 h 3651840"/>
              <a:gd name="connsiteX3" fmla="*/ 3651840 w 3651840"/>
              <a:gd name="connsiteY3" fmla="*/ 3651840 h 3651840"/>
              <a:gd name="connsiteX4" fmla="*/ 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0" y="0"/>
                </a:moveTo>
                <a:lnTo>
                  <a:pt x="0" y="1825920"/>
                </a:lnTo>
                <a:cubicBezTo>
                  <a:pt x="0" y="2834348"/>
                  <a:pt x="817492" y="3651840"/>
                  <a:pt x="1825920" y="3651840"/>
                </a:cubicBezTo>
                <a:lnTo>
                  <a:pt x="3651840" y="3651840"/>
                </a:lnTo>
                <a:lnTo>
                  <a:pt x="0" y="0"/>
                </a:lnTo>
                <a:close/>
              </a:path>
            </a:pathLst>
          </a:custGeom>
          <a:solidFill>
            <a:srgbClr val="6EB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手繪多邊形 2"/>
          <p:cNvSpPr/>
          <p:nvPr/>
        </p:nvSpPr>
        <p:spPr>
          <a:xfrm flipH="1" flipV="1">
            <a:off x="5060160" y="317160"/>
            <a:ext cx="3651840" cy="3651840"/>
          </a:xfrm>
          <a:custGeom>
            <a:avLst/>
            <a:gdLst>
              <a:gd name="connsiteX0" fmla="*/ 1825920 w 3651840"/>
              <a:gd name="connsiteY0" fmla="*/ 0 h 3651840"/>
              <a:gd name="connsiteX1" fmla="*/ 0 w 3651840"/>
              <a:gd name="connsiteY1" fmla="*/ 0 h 3651840"/>
              <a:gd name="connsiteX2" fmla="*/ 3651840 w 3651840"/>
              <a:gd name="connsiteY2" fmla="*/ 3651840 h 3651840"/>
              <a:gd name="connsiteX3" fmla="*/ 3651840 w 3651840"/>
              <a:gd name="connsiteY3" fmla="*/ 1825920 h 3651840"/>
              <a:gd name="connsiteX4" fmla="*/ 1825920 w 3651840"/>
              <a:gd name="connsiteY4" fmla="*/ 0 h 36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840" h="3651840">
                <a:moveTo>
                  <a:pt x="1825920" y="0"/>
                </a:moveTo>
                <a:lnTo>
                  <a:pt x="0" y="0"/>
                </a:lnTo>
                <a:lnTo>
                  <a:pt x="3651840" y="3651840"/>
                </a:lnTo>
                <a:lnTo>
                  <a:pt x="3651840" y="1825920"/>
                </a:lnTo>
                <a:cubicBezTo>
                  <a:pt x="3651840" y="817492"/>
                  <a:pt x="2834348" y="0"/>
                  <a:pt x="18259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00160" y="431460"/>
            <a:ext cx="2700000" cy="34337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34400" dirty="0" smtClean="0">
                <a:solidFill>
                  <a:schemeClr val="bg1"/>
                </a:solidFill>
              </a:rPr>
              <a:t>T</a:t>
            </a:r>
            <a:endParaRPr lang="en-US" sz="34400" dirty="0" smtClean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1052" y="5118003"/>
            <a:ext cx="2057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800" dirty="0"/>
              <a:t>Threats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972000" y="5029632"/>
            <a:ext cx="2562112" cy="7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1117583" y="2295706"/>
            <a:ext cx="3721977" cy="738664"/>
            <a:chOff x="1117583" y="2295706"/>
            <a:chExt cx="3721977" cy="738664"/>
          </a:xfrm>
        </p:grpSpPr>
        <p:grpSp>
          <p:nvGrpSpPr>
            <p:cNvPr id="9" name="群組 8"/>
            <p:cNvGrpSpPr/>
            <p:nvPr/>
          </p:nvGrpSpPr>
          <p:grpSpPr>
            <a:xfrm>
              <a:off x="1117583" y="2460261"/>
              <a:ext cx="409554" cy="409554"/>
              <a:chOff x="4572000" y="2460261"/>
              <a:chExt cx="409554" cy="409554"/>
            </a:xfrm>
            <a:solidFill>
              <a:schemeClr val="accent4"/>
            </a:solidFill>
          </p:grpSpPr>
          <p:sp>
            <p:nvSpPr>
              <p:cNvPr id="11" name="甜甜圈 10"/>
              <p:cNvSpPr/>
              <p:nvPr/>
            </p:nvSpPr>
            <p:spPr>
              <a:xfrm>
                <a:off x="4572000" y="2460261"/>
                <a:ext cx="409554" cy="409554"/>
              </a:xfrm>
              <a:prstGeom prst="donut">
                <a:avLst>
                  <a:gd name="adj" fmla="val 84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4668106" y="2556367"/>
                <a:ext cx="217343" cy="217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633043" y="2295706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117583" y="3123021"/>
            <a:ext cx="3721977" cy="738664"/>
            <a:chOff x="1117583" y="3123021"/>
            <a:chExt cx="3721977" cy="738664"/>
          </a:xfrm>
        </p:grpSpPr>
        <p:grpSp>
          <p:nvGrpSpPr>
            <p:cNvPr id="14" name="群組 13"/>
            <p:cNvGrpSpPr/>
            <p:nvPr/>
          </p:nvGrpSpPr>
          <p:grpSpPr>
            <a:xfrm>
              <a:off x="1117583" y="3287576"/>
              <a:ext cx="409554" cy="409554"/>
              <a:chOff x="4572000" y="3287576"/>
              <a:chExt cx="409554" cy="409554"/>
            </a:xfrm>
            <a:solidFill>
              <a:schemeClr val="accent4"/>
            </a:solidFill>
          </p:grpSpPr>
          <p:sp>
            <p:nvSpPr>
              <p:cNvPr id="16" name="甜甜圈 15"/>
              <p:cNvSpPr/>
              <p:nvPr/>
            </p:nvSpPr>
            <p:spPr>
              <a:xfrm>
                <a:off x="4572000" y="3287576"/>
                <a:ext cx="409554" cy="409554"/>
              </a:xfrm>
              <a:prstGeom prst="donut">
                <a:avLst>
                  <a:gd name="adj" fmla="val 84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4668106" y="3383682"/>
                <a:ext cx="217343" cy="217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633043" y="3123021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117583" y="3950336"/>
            <a:ext cx="3721977" cy="738664"/>
            <a:chOff x="1117583" y="3950336"/>
            <a:chExt cx="3721977" cy="738664"/>
          </a:xfrm>
        </p:grpSpPr>
        <p:grpSp>
          <p:nvGrpSpPr>
            <p:cNvPr id="19" name="群組 18"/>
            <p:cNvGrpSpPr/>
            <p:nvPr/>
          </p:nvGrpSpPr>
          <p:grpSpPr>
            <a:xfrm>
              <a:off x="1117583" y="4114891"/>
              <a:ext cx="409554" cy="409554"/>
              <a:chOff x="4572000" y="4114891"/>
              <a:chExt cx="409554" cy="409554"/>
            </a:xfrm>
            <a:solidFill>
              <a:schemeClr val="accent4"/>
            </a:solidFill>
          </p:grpSpPr>
          <p:sp>
            <p:nvSpPr>
              <p:cNvPr id="21" name="甜甜圈 20"/>
              <p:cNvSpPr/>
              <p:nvPr/>
            </p:nvSpPr>
            <p:spPr>
              <a:xfrm>
                <a:off x="4572000" y="4114891"/>
                <a:ext cx="409554" cy="409554"/>
              </a:xfrm>
              <a:prstGeom prst="donut">
                <a:avLst>
                  <a:gd name="adj" fmla="val 84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4668106" y="4210997"/>
                <a:ext cx="217343" cy="217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633043" y="3950336"/>
              <a:ext cx="32065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</a:t>
              </a:r>
              <a:r>
                <a:rPr lang="en-US" altLang="zh-TW" sz="1400" dirty="0" smtClean="0"/>
                <a:t>.</a:t>
              </a:r>
              <a:endParaRPr lang="zh-TW" altLang="en-US" sz="1400" dirty="0"/>
            </a:p>
          </p:txBody>
        </p:sp>
      </p:grpSp>
      <p:sp>
        <p:nvSpPr>
          <p:cNvPr id="26" name="頁尾版面配置區 3"/>
          <p:cNvSpPr>
            <a:spLocks noGrp="1"/>
          </p:cNvSpPr>
          <p:nvPr/>
        </p:nvSpPr>
        <p:spPr>
          <a:xfrm>
            <a:off x="0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0754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 flipV="1">
            <a:off x="3492000" y="2538000"/>
            <a:ext cx="0" cy="432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2052000" y="2529000"/>
            <a:ext cx="1440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1880550" y="235755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931350" y="2408350"/>
            <a:ext cx="241300" cy="24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320550" y="373820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371350" y="3789000"/>
            <a:ext cx="241300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320550" y="5469029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371350" y="5519829"/>
            <a:ext cx="241300" cy="24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1152000" y="1469861"/>
            <a:ext cx="1800000" cy="753950"/>
          </a:xfrm>
          <a:custGeom>
            <a:avLst/>
            <a:gdLst>
              <a:gd name="connsiteX0" fmla="*/ 90002 w 1800000"/>
              <a:gd name="connsiteY0" fmla="*/ 0 h 753950"/>
              <a:gd name="connsiteX1" fmla="*/ 1709998 w 1800000"/>
              <a:gd name="connsiteY1" fmla="*/ 0 h 753950"/>
              <a:gd name="connsiteX2" fmla="*/ 1800000 w 1800000"/>
              <a:gd name="connsiteY2" fmla="*/ 90002 h 753950"/>
              <a:gd name="connsiteX3" fmla="*/ 1800000 w 1800000"/>
              <a:gd name="connsiteY3" fmla="*/ 449998 h 753950"/>
              <a:gd name="connsiteX4" fmla="*/ 1709998 w 1800000"/>
              <a:gd name="connsiteY4" fmla="*/ 540000 h 753950"/>
              <a:gd name="connsiteX5" fmla="*/ 972729 w 1800000"/>
              <a:gd name="connsiteY5" fmla="*/ 540000 h 753950"/>
              <a:gd name="connsiteX6" fmla="*/ 900001 w 1800000"/>
              <a:gd name="connsiteY6" fmla="*/ 753950 h 753950"/>
              <a:gd name="connsiteX7" fmla="*/ 827273 w 1800000"/>
              <a:gd name="connsiteY7" fmla="*/ 540000 h 753950"/>
              <a:gd name="connsiteX8" fmla="*/ 90002 w 1800000"/>
              <a:gd name="connsiteY8" fmla="*/ 540000 h 753950"/>
              <a:gd name="connsiteX9" fmla="*/ 0 w 1800000"/>
              <a:gd name="connsiteY9" fmla="*/ 449998 h 753950"/>
              <a:gd name="connsiteX10" fmla="*/ 0 w 1800000"/>
              <a:gd name="connsiteY10" fmla="*/ 90002 h 753950"/>
              <a:gd name="connsiteX11" fmla="*/ 90002 w 1800000"/>
              <a:gd name="connsiteY11" fmla="*/ 0 h 7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000" h="753950">
                <a:moveTo>
                  <a:pt x="90002" y="0"/>
                </a:moveTo>
                <a:lnTo>
                  <a:pt x="1709998" y="0"/>
                </a:lnTo>
                <a:cubicBezTo>
                  <a:pt x="1759705" y="0"/>
                  <a:pt x="1800000" y="40295"/>
                  <a:pt x="1800000" y="90002"/>
                </a:cubicBezTo>
                <a:lnTo>
                  <a:pt x="1800000" y="449998"/>
                </a:lnTo>
                <a:cubicBezTo>
                  <a:pt x="1800000" y="499705"/>
                  <a:pt x="1759705" y="540000"/>
                  <a:pt x="1709998" y="540000"/>
                </a:cubicBezTo>
                <a:lnTo>
                  <a:pt x="972729" y="540000"/>
                </a:lnTo>
                <a:lnTo>
                  <a:pt x="900001" y="753950"/>
                </a:lnTo>
                <a:lnTo>
                  <a:pt x="827273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512000" y="1541912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START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03775" y="3721100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2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1.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03775" y="5451929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3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3"/>
                </a:solidFill>
              </a:rPr>
              <a:t>2.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3937391" y="3753790"/>
            <a:ext cx="340940" cy="2939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254818" y="3906792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4254818" y="3402365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31" name="直線接點 30"/>
          <p:cNvCxnSpPr/>
          <p:nvPr/>
        </p:nvCxnSpPr>
        <p:spPr>
          <a:xfrm>
            <a:off x="4392000" y="3906792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等腰三角形 31"/>
          <p:cNvSpPr/>
          <p:nvPr/>
        </p:nvSpPr>
        <p:spPr>
          <a:xfrm rot="5400000">
            <a:off x="3937391" y="5473732"/>
            <a:ext cx="340940" cy="2939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254818" y="5626734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4254818" y="5122307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35" name="直線接點 34"/>
          <p:cNvCxnSpPr/>
          <p:nvPr/>
        </p:nvCxnSpPr>
        <p:spPr>
          <a:xfrm>
            <a:off x="4392000" y="5626734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頁尾版面配置區 3"/>
          <p:cNvSpPr>
            <a:spLocks noGrp="1"/>
          </p:cNvSpPr>
          <p:nvPr/>
        </p:nvSpPr>
        <p:spPr>
          <a:xfrm>
            <a:off x="0" y="0"/>
            <a:ext cx="3561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2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349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3320550" y="145732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371350" y="1508125"/>
            <a:ext cx="241300" cy="241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320550" y="325755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71350" y="3308350"/>
            <a:ext cx="241300" cy="241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20550" y="505777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371350" y="5108575"/>
            <a:ext cx="241300" cy="24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03775" y="1448775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4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4"/>
                </a:solidFill>
              </a:rPr>
              <a:t>3.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03775" y="3249000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5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4.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03775" y="5045732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6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6"/>
                </a:solidFill>
              </a:rPr>
              <a:t>5.</a:t>
            </a:r>
            <a:endParaRPr lang="en-US" sz="2400" b="1" dirty="0" smtClean="0">
              <a:solidFill>
                <a:schemeClr val="accent6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3937391" y="1467253"/>
            <a:ext cx="340940" cy="29391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254818" y="162025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4254818" y="1115828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4392000" y="1620255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5400000">
            <a:off x="3937391" y="3274282"/>
            <a:ext cx="340940" cy="29391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254818" y="3427284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4254818" y="2922857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4392000" y="3427284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等腰三角形 23"/>
          <p:cNvSpPr/>
          <p:nvPr/>
        </p:nvSpPr>
        <p:spPr>
          <a:xfrm rot="5400000">
            <a:off x="3937391" y="5059539"/>
            <a:ext cx="340940" cy="2939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254818" y="5212541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4254818" y="4708114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27" name="直線接點 26"/>
          <p:cNvCxnSpPr/>
          <p:nvPr/>
        </p:nvCxnSpPr>
        <p:spPr>
          <a:xfrm>
            <a:off x="4392000" y="5212541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4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4122000" y="4918500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4122000" y="2979000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4122000" y="1039500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4307172" y="1270912"/>
            <a:ext cx="529656" cy="437176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312310" y="3170391"/>
            <a:ext cx="519380" cy="51721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308289" y="5103831"/>
            <a:ext cx="527422" cy="529338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文字方塊 6"/>
          <p:cNvSpPr txBox="1"/>
          <p:nvPr/>
        </p:nvSpPr>
        <p:spPr>
          <a:xfrm>
            <a:off x="5159927" y="562255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23" name="矩形 22"/>
          <p:cNvSpPr/>
          <p:nvPr/>
        </p:nvSpPr>
        <p:spPr>
          <a:xfrm>
            <a:off x="5159927" y="1270141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5103644" y="5216424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597767" y="3524334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28" name="文字方塊 30"/>
          <p:cNvSpPr txBox="1"/>
          <p:nvPr/>
        </p:nvSpPr>
        <p:spPr>
          <a:xfrm>
            <a:off x="597767" y="2819087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Our Works</a:t>
            </a:r>
            <a:endParaRPr lang="zh-TW" altLang="en-US" sz="4000" b="1" dirty="0"/>
          </a:p>
        </p:txBody>
      </p:sp>
      <p:sp>
        <p:nvSpPr>
          <p:cNvPr id="29" name="文字方塊 16"/>
          <p:cNvSpPr txBox="1"/>
          <p:nvPr/>
        </p:nvSpPr>
        <p:spPr>
          <a:xfrm>
            <a:off x="5103644" y="4521114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What We Do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530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3492000" y="0"/>
            <a:ext cx="0" cy="432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flipH="1">
            <a:off x="3492000" y="4320000"/>
            <a:ext cx="1440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3320550" y="108900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71350" y="1139800"/>
            <a:ext cx="241300" cy="24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20550" y="2819829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371350" y="2870629"/>
            <a:ext cx="241300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81200" y="414855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932000" y="4199350"/>
            <a:ext cx="241300" cy="24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0800000">
            <a:off x="4152650" y="4561300"/>
            <a:ext cx="1800000" cy="753950"/>
          </a:xfrm>
          <a:custGeom>
            <a:avLst/>
            <a:gdLst>
              <a:gd name="connsiteX0" fmla="*/ 90002 w 1800000"/>
              <a:gd name="connsiteY0" fmla="*/ 0 h 753950"/>
              <a:gd name="connsiteX1" fmla="*/ 1709998 w 1800000"/>
              <a:gd name="connsiteY1" fmla="*/ 0 h 753950"/>
              <a:gd name="connsiteX2" fmla="*/ 1800000 w 1800000"/>
              <a:gd name="connsiteY2" fmla="*/ 90002 h 753950"/>
              <a:gd name="connsiteX3" fmla="*/ 1800000 w 1800000"/>
              <a:gd name="connsiteY3" fmla="*/ 449998 h 753950"/>
              <a:gd name="connsiteX4" fmla="*/ 1709998 w 1800000"/>
              <a:gd name="connsiteY4" fmla="*/ 540000 h 753950"/>
              <a:gd name="connsiteX5" fmla="*/ 972729 w 1800000"/>
              <a:gd name="connsiteY5" fmla="*/ 540000 h 753950"/>
              <a:gd name="connsiteX6" fmla="*/ 900001 w 1800000"/>
              <a:gd name="connsiteY6" fmla="*/ 753950 h 753950"/>
              <a:gd name="connsiteX7" fmla="*/ 827273 w 1800000"/>
              <a:gd name="connsiteY7" fmla="*/ 540000 h 753950"/>
              <a:gd name="connsiteX8" fmla="*/ 90002 w 1800000"/>
              <a:gd name="connsiteY8" fmla="*/ 540000 h 753950"/>
              <a:gd name="connsiteX9" fmla="*/ 0 w 1800000"/>
              <a:gd name="connsiteY9" fmla="*/ 449998 h 753950"/>
              <a:gd name="connsiteX10" fmla="*/ 0 w 1800000"/>
              <a:gd name="connsiteY10" fmla="*/ 90002 h 753950"/>
              <a:gd name="connsiteX11" fmla="*/ 90002 w 1800000"/>
              <a:gd name="connsiteY11" fmla="*/ 0 h 7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0000" h="753950">
                <a:moveTo>
                  <a:pt x="90002" y="0"/>
                </a:moveTo>
                <a:lnTo>
                  <a:pt x="1709998" y="0"/>
                </a:lnTo>
                <a:cubicBezTo>
                  <a:pt x="1759705" y="0"/>
                  <a:pt x="1800000" y="40295"/>
                  <a:pt x="1800000" y="90002"/>
                </a:cubicBezTo>
                <a:lnTo>
                  <a:pt x="1800000" y="449998"/>
                </a:lnTo>
                <a:cubicBezTo>
                  <a:pt x="1800000" y="499705"/>
                  <a:pt x="1759705" y="540000"/>
                  <a:pt x="1709998" y="540000"/>
                </a:cubicBezTo>
                <a:lnTo>
                  <a:pt x="972729" y="540000"/>
                </a:lnTo>
                <a:lnTo>
                  <a:pt x="900001" y="753950"/>
                </a:lnTo>
                <a:lnTo>
                  <a:pt x="827273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12649" y="4874161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FINISH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03775" y="1089000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3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altLang="zh-TW" sz="2400" b="1" dirty="0">
                <a:solidFill>
                  <a:schemeClr val="accent3"/>
                </a:solidFill>
              </a:rPr>
              <a:t>6</a:t>
            </a:r>
            <a:r>
              <a:rPr lang="en-US" altLang="zh-TW" sz="2400" b="1" dirty="0" smtClean="0">
                <a:solidFill>
                  <a:schemeClr val="accent3"/>
                </a:solidFill>
              </a:rPr>
              <a:t>.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03775" y="2798486"/>
            <a:ext cx="108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2"/>
                </a:solidFill>
              </a:rPr>
              <a:t>STEP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zh-TW" sz="2400" b="1" dirty="0">
                <a:solidFill>
                  <a:schemeClr val="accent2"/>
                </a:solidFill>
              </a:rPr>
              <a:t>7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.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3937391" y="1080425"/>
            <a:ext cx="340940" cy="2939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254818" y="1233427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4254818" y="729000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4392000" y="1233427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 rot="5400000">
            <a:off x="3937391" y="2811254"/>
            <a:ext cx="340940" cy="29391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254818" y="2964256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4254818" y="2459829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22" name="直線接點 21"/>
          <p:cNvCxnSpPr/>
          <p:nvPr/>
        </p:nvCxnSpPr>
        <p:spPr>
          <a:xfrm>
            <a:off x="4392000" y="2964256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頁尾版面配置區 3"/>
          <p:cNvSpPr>
            <a:spLocks noGrp="1"/>
          </p:cNvSpPr>
          <p:nvPr/>
        </p:nvSpPr>
        <p:spPr>
          <a:xfrm>
            <a:off x="0" y="6492875"/>
            <a:ext cx="361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96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05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 rot="10800000">
            <a:off x="126000" y="1539000"/>
            <a:ext cx="1800000" cy="3780000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PHASE 1</a:t>
            </a: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572000" y="252900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邊形 4"/>
          <p:cNvSpPr/>
          <p:nvPr/>
        </p:nvSpPr>
        <p:spPr>
          <a:xfrm>
            <a:off x="4122000" y="1629000"/>
            <a:ext cx="900000" cy="90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五邊形 5"/>
          <p:cNvSpPr/>
          <p:nvPr/>
        </p:nvSpPr>
        <p:spPr>
          <a:xfrm>
            <a:off x="4122000" y="4329000"/>
            <a:ext cx="900000" cy="90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rot="10800000" flipV="1">
            <a:off x="4277314" y="1828457"/>
            <a:ext cx="271302" cy="50108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256868" y="4626771"/>
            <a:ext cx="412544" cy="304458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318108" y="1981221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5318108" y="1445479"/>
            <a:ext cx="1754868" cy="484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5318108" y="4677678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5318108" y="4141936"/>
            <a:ext cx="1754868" cy="4848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5" name="頁尾版面配置區 3"/>
          <p:cNvSpPr>
            <a:spLocks noGrp="1"/>
          </p:cNvSpPr>
          <p:nvPr/>
        </p:nvSpPr>
        <p:spPr>
          <a:xfrm>
            <a:off x="5662746" y="0"/>
            <a:ext cx="3481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8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05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 rot="10800000">
            <a:off x="126000" y="1539000"/>
            <a:ext cx="1800000" cy="3780000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PHASE 2</a:t>
            </a: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57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邊形 4"/>
          <p:cNvSpPr/>
          <p:nvPr/>
        </p:nvSpPr>
        <p:spPr>
          <a:xfrm>
            <a:off x="4122000" y="4918500"/>
            <a:ext cx="900000" cy="900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五邊形 5"/>
          <p:cNvSpPr/>
          <p:nvPr/>
        </p:nvSpPr>
        <p:spPr>
          <a:xfrm>
            <a:off x="4122000" y="2979000"/>
            <a:ext cx="900000" cy="90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五邊形 6"/>
          <p:cNvSpPr/>
          <p:nvPr/>
        </p:nvSpPr>
        <p:spPr>
          <a:xfrm>
            <a:off x="4122000" y="1039500"/>
            <a:ext cx="900000" cy="90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4284852" y="1324371"/>
            <a:ext cx="400120" cy="33025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9" name="手繪多邊形 8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277218" y="3222171"/>
            <a:ext cx="415388" cy="41365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302361" y="5185286"/>
            <a:ext cx="365102" cy="366428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318108" y="1479708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4" name="矩形 23"/>
          <p:cNvSpPr/>
          <p:nvPr/>
        </p:nvSpPr>
        <p:spPr>
          <a:xfrm>
            <a:off x="5318108" y="943966"/>
            <a:ext cx="1754868" cy="484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5318108" y="3439137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5318108" y="2903395"/>
            <a:ext cx="1754868" cy="4848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5318108" y="5376794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5318108" y="4841052"/>
            <a:ext cx="1754868" cy="484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0926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05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 rot="10800000">
            <a:off x="126000" y="1539000"/>
            <a:ext cx="1800000" cy="3780000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PHASE 3</a:t>
            </a: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572000" y="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五邊形 4"/>
          <p:cNvSpPr/>
          <p:nvPr/>
        </p:nvSpPr>
        <p:spPr>
          <a:xfrm>
            <a:off x="4122000" y="4329000"/>
            <a:ext cx="900000" cy="90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五邊形 5"/>
          <p:cNvSpPr/>
          <p:nvPr/>
        </p:nvSpPr>
        <p:spPr>
          <a:xfrm>
            <a:off x="4122000" y="1629000"/>
            <a:ext cx="900000" cy="900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4298775" y="1874970"/>
            <a:ext cx="334988" cy="334830"/>
            <a:chOff x="20613291" y="7547878"/>
            <a:chExt cx="2555996" cy="2554809"/>
          </a:xfrm>
          <a:solidFill>
            <a:schemeClr val="bg1"/>
          </a:solidFill>
        </p:grpSpPr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0" name="手繪多邊形 9"/>
          <p:cNvSpPr>
            <a:spLocks/>
          </p:cNvSpPr>
          <p:nvPr/>
        </p:nvSpPr>
        <p:spPr bwMode="auto">
          <a:xfrm rot="10800000" flipV="1">
            <a:off x="4327009" y="4526342"/>
            <a:ext cx="272262" cy="50285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18108" y="1981221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5318108" y="1445479"/>
            <a:ext cx="1754868" cy="4848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5318108" y="4811507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5318108" y="4275765"/>
            <a:ext cx="1754868" cy="484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5" name="頁尾版面配置區 3"/>
          <p:cNvSpPr>
            <a:spLocks noGrp="1"/>
          </p:cNvSpPr>
          <p:nvPr/>
        </p:nvSpPr>
        <p:spPr>
          <a:xfrm>
            <a:off x="5575064" y="6492875"/>
            <a:ext cx="356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99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flipV="1">
            <a:off x="4572000" y="252900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8"/>
          <p:cNvSpPr>
            <a:spLocks/>
          </p:cNvSpPr>
          <p:nvPr/>
        </p:nvSpPr>
        <p:spPr bwMode="auto">
          <a:xfrm rot="10800000" flipV="1">
            <a:off x="6212734" y="2156611"/>
            <a:ext cx="359516" cy="664014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2473796" y="4543930"/>
            <a:ext cx="564620" cy="416690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400550" y="2317168"/>
            <a:ext cx="342900" cy="342900"/>
            <a:chOff x="4400550" y="2317168"/>
            <a:chExt cx="342900" cy="342900"/>
          </a:xfrm>
        </p:grpSpPr>
        <p:sp>
          <p:nvSpPr>
            <p:cNvPr id="12" name="橢圓 11"/>
            <p:cNvSpPr/>
            <p:nvPr/>
          </p:nvSpPr>
          <p:spPr>
            <a:xfrm>
              <a:off x="4400550" y="2317168"/>
              <a:ext cx="342900" cy="342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4451350" y="2367968"/>
              <a:ext cx="241300" cy="24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15" name="橢圓 14"/>
          <p:cNvSpPr/>
          <p:nvPr/>
        </p:nvSpPr>
        <p:spPr>
          <a:xfrm>
            <a:off x="4400550" y="4591738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4451350" y="4642538"/>
            <a:ext cx="241300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5" name="直線接點 4"/>
          <p:cNvCxnSpPr>
            <a:stCxn id="12" idx="6"/>
          </p:cNvCxnSpPr>
          <p:nvPr/>
        </p:nvCxnSpPr>
        <p:spPr>
          <a:xfrm>
            <a:off x="4743450" y="2488618"/>
            <a:ext cx="11772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>
            <a:off x="2279756" y="4291436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線接點 19"/>
          <p:cNvCxnSpPr>
            <a:endCxn id="15" idx="2"/>
          </p:cNvCxnSpPr>
          <p:nvPr/>
        </p:nvCxnSpPr>
        <p:spPr>
          <a:xfrm>
            <a:off x="3223260" y="4763188"/>
            <a:ext cx="117729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弧形 21"/>
          <p:cNvSpPr/>
          <p:nvPr/>
        </p:nvSpPr>
        <p:spPr>
          <a:xfrm rot="10800000">
            <a:off x="5920740" y="2016866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6712568" y="2002131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119199" y="4275221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7" name="頁尾版面配置區 3"/>
          <p:cNvSpPr>
            <a:spLocks noGrp="1"/>
          </p:cNvSpPr>
          <p:nvPr/>
        </p:nvSpPr>
        <p:spPr>
          <a:xfrm>
            <a:off x="0" y="0"/>
            <a:ext cx="364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45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6120054" y="1395346"/>
            <a:ext cx="497916" cy="410978"/>
            <a:chOff x="13079250" y="23448756"/>
            <a:chExt cx="2967819" cy="2449630"/>
          </a:xfrm>
          <a:solidFill>
            <a:schemeClr val="accent3"/>
          </a:solidFill>
        </p:grpSpPr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24127" y="3075162"/>
            <a:ext cx="619308" cy="616728"/>
            <a:chOff x="35309818" y="13261794"/>
            <a:chExt cx="2516828" cy="2506357"/>
          </a:xfrm>
          <a:solidFill>
            <a:schemeClr val="accent4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072144" y="4932378"/>
            <a:ext cx="591546" cy="593694"/>
            <a:chOff x="5583600" y="7359116"/>
            <a:chExt cx="2941833" cy="2952515"/>
          </a:xfrm>
          <a:solidFill>
            <a:schemeClr val="accent5"/>
          </a:solidFill>
        </p:grpSpPr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1" name="橢圓 30"/>
          <p:cNvSpPr/>
          <p:nvPr/>
        </p:nvSpPr>
        <p:spPr>
          <a:xfrm>
            <a:off x="4400550" y="145732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4451350" y="1508125"/>
            <a:ext cx="241300" cy="24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400550" y="3257550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451350" y="3308350"/>
            <a:ext cx="241300" cy="241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400550" y="505777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4451350" y="5108575"/>
            <a:ext cx="241300" cy="241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4743450" y="1631368"/>
            <a:ext cx="117729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弧形 40"/>
          <p:cNvSpPr/>
          <p:nvPr/>
        </p:nvSpPr>
        <p:spPr>
          <a:xfrm rot="10800000">
            <a:off x="5920740" y="1159616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直線接點 42"/>
          <p:cNvCxnSpPr/>
          <p:nvPr/>
        </p:nvCxnSpPr>
        <p:spPr>
          <a:xfrm>
            <a:off x="4743450" y="5231818"/>
            <a:ext cx="117729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弧形 43"/>
          <p:cNvSpPr/>
          <p:nvPr/>
        </p:nvSpPr>
        <p:spPr>
          <a:xfrm rot="10800000">
            <a:off x="5920740" y="4760066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弧形 45"/>
          <p:cNvSpPr/>
          <p:nvPr/>
        </p:nvSpPr>
        <p:spPr>
          <a:xfrm>
            <a:off x="2279756" y="2942524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直線接點 46"/>
          <p:cNvCxnSpPr/>
          <p:nvPr/>
        </p:nvCxnSpPr>
        <p:spPr>
          <a:xfrm>
            <a:off x="3223260" y="3414276"/>
            <a:ext cx="117729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712568" y="1166526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49" name="矩形 48"/>
          <p:cNvSpPr/>
          <p:nvPr/>
        </p:nvSpPr>
        <p:spPr>
          <a:xfrm>
            <a:off x="6712568" y="4771551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50" name="矩形 49"/>
          <p:cNvSpPr/>
          <p:nvPr/>
        </p:nvSpPr>
        <p:spPr>
          <a:xfrm>
            <a:off x="119199" y="2901431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182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6147665" y="1842320"/>
            <a:ext cx="535374" cy="535120"/>
            <a:chOff x="20613291" y="7547878"/>
            <a:chExt cx="2555996" cy="2554809"/>
          </a:xfrm>
          <a:solidFill>
            <a:schemeClr val="accent6"/>
          </a:solidFill>
        </p:grpSpPr>
        <p:sp>
          <p:nvSpPr>
            <p:cNvPr id="6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" name="手繪多邊形 7"/>
          <p:cNvSpPr>
            <a:spLocks/>
          </p:cNvSpPr>
          <p:nvPr/>
        </p:nvSpPr>
        <p:spPr bwMode="auto">
          <a:xfrm rot="10800000" flipV="1">
            <a:off x="2565506" y="4142595"/>
            <a:ext cx="372004" cy="68707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400550" y="431482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451350" y="4365625"/>
            <a:ext cx="241300" cy="24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400550" y="1914525"/>
            <a:ext cx="342900" cy="342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451350" y="1965325"/>
            <a:ext cx="241300" cy="24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4743450" y="2099998"/>
            <a:ext cx="117729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/>
          <p:cNvSpPr/>
          <p:nvPr/>
        </p:nvSpPr>
        <p:spPr>
          <a:xfrm rot="10800000">
            <a:off x="5920740" y="1628246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弧形 38"/>
          <p:cNvSpPr/>
          <p:nvPr/>
        </p:nvSpPr>
        <p:spPr>
          <a:xfrm>
            <a:off x="2279756" y="4016944"/>
            <a:ext cx="943504" cy="943504"/>
          </a:xfrm>
          <a:prstGeom prst="arc">
            <a:avLst>
              <a:gd name="adj1" fmla="val 16200000"/>
              <a:gd name="adj2" fmla="val 5400074"/>
            </a:avLst>
          </a:prstGeom>
          <a:ln w="254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3223260" y="4488696"/>
            <a:ext cx="11772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19199" y="4009080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42" name="矩形 41"/>
          <p:cNvSpPr/>
          <p:nvPr/>
        </p:nvSpPr>
        <p:spPr>
          <a:xfrm>
            <a:off x="6712568" y="1616354"/>
            <a:ext cx="229427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9" name="頁尾版面配置區 3"/>
          <p:cNvSpPr>
            <a:spLocks noGrp="1"/>
          </p:cNvSpPr>
          <p:nvPr/>
        </p:nvSpPr>
        <p:spPr>
          <a:xfrm>
            <a:off x="0" y="6492875"/>
            <a:ext cx="364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804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1977390" y="4000500"/>
            <a:ext cx="716661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3166110" y="3823335"/>
            <a:ext cx="354330" cy="354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3166110" y="1983105"/>
            <a:ext cx="354330" cy="354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接點 6"/>
          <p:cNvCxnSpPr>
            <a:stCxn id="5" idx="4"/>
            <a:endCxn id="4" idx="0"/>
          </p:cNvCxnSpPr>
          <p:nvPr/>
        </p:nvCxnSpPr>
        <p:spPr>
          <a:xfrm>
            <a:off x="3343275" y="233743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3051810" y="186309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474719" y="1899523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12" name="橢圓 11"/>
          <p:cNvSpPr/>
          <p:nvPr/>
        </p:nvSpPr>
        <p:spPr>
          <a:xfrm>
            <a:off x="6389370" y="3823335"/>
            <a:ext cx="354330" cy="354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>
            <a:off x="6389370" y="1983105"/>
            <a:ext cx="354330" cy="354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線接點 13"/>
          <p:cNvCxnSpPr>
            <a:stCxn id="13" idx="4"/>
            <a:endCxn id="12" idx="0"/>
          </p:cNvCxnSpPr>
          <p:nvPr/>
        </p:nvCxnSpPr>
        <p:spPr>
          <a:xfrm>
            <a:off x="6566535" y="233743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6275070" y="186309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697979" y="1899523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18" name="橢圓 17"/>
          <p:cNvSpPr/>
          <p:nvPr/>
        </p:nvSpPr>
        <p:spPr>
          <a:xfrm rot="10800000">
            <a:off x="4777740" y="3823335"/>
            <a:ext cx="354330" cy="354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 rot="10800000">
            <a:off x="4774883" y="5663565"/>
            <a:ext cx="354330" cy="354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直線接點 19"/>
          <p:cNvCxnSpPr>
            <a:stCxn id="19" idx="4"/>
            <a:endCxn id="18" idx="0"/>
          </p:cNvCxnSpPr>
          <p:nvPr/>
        </p:nvCxnSpPr>
        <p:spPr>
          <a:xfrm flipV="1">
            <a:off x="4952048" y="417766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 rot="10800000">
            <a:off x="2683193" y="554355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2768919" y="5578257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23" name="矩形 22"/>
          <p:cNvSpPr/>
          <p:nvPr/>
        </p:nvSpPr>
        <p:spPr>
          <a:xfrm>
            <a:off x="0" y="642358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sp>
        <p:nvSpPr>
          <p:cNvPr id="24" name="頁尾版面配置區 3"/>
          <p:cNvSpPr>
            <a:spLocks noGrp="1"/>
          </p:cNvSpPr>
          <p:nvPr/>
        </p:nvSpPr>
        <p:spPr>
          <a:xfrm>
            <a:off x="0" y="6492875"/>
            <a:ext cx="352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22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H="1">
            <a:off x="0" y="4000500"/>
            <a:ext cx="716661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 rot="10800000">
            <a:off x="2240280" y="3823335"/>
            <a:ext cx="354330" cy="354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 rot="10800000">
            <a:off x="2237423" y="5663565"/>
            <a:ext cx="354330" cy="3543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接點 4"/>
          <p:cNvCxnSpPr>
            <a:stCxn id="4" idx="4"/>
            <a:endCxn id="3" idx="0"/>
          </p:cNvCxnSpPr>
          <p:nvPr/>
        </p:nvCxnSpPr>
        <p:spPr>
          <a:xfrm flipV="1">
            <a:off x="2414588" y="417766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 rot="10800000">
            <a:off x="145733" y="554355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31459" y="5578257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8" name="橢圓 7"/>
          <p:cNvSpPr/>
          <p:nvPr/>
        </p:nvSpPr>
        <p:spPr>
          <a:xfrm rot="10800000">
            <a:off x="6012180" y="3823335"/>
            <a:ext cx="354330" cy="3543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 rot="10800000">
            <a:off x="6009323" y="5663565"/>
            <a:ext cx="354330" cy="3543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線接點 9"/>
          <p:cNvCxnSpPr>
            <a:stCxn id="9" idx="4"/>
            <a:endCxn id="8" idx="0"/>
          </p:cNvCxnSpPr>
          <p:nvPr/>
        </p:nvCxnSpPr>
        <p:spPr>
          <a:xfrm flipV="1">
            <a:off x="6186488" y="417766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 rot="10800000">
            <a:off x="3917633" y="554355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4003359" y="5578257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14" name="橢圓 13"/>
          <p:cNvSpPr/>
          <p:nvPr/>
        </p:nvSpPr>
        <p:spPr>
          <a:xfrm rot="10800000">
            <a:off x="4126230" y="3823335"/>
            <a:ext cx="354330" cy="3543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>
            <a:off x="4114800" y="1983105"/>
            <a:ext cx="354330" cy="3543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接點 15"/>
          <p:cNvCxnSpPr>
            <a:stCxn id="15" idx="4"/>
          </p:cNvCxnSpPr>
          <p:nvPr/>
        </p:nvCxnSpPr>
        <p:spPr>
          <a:xfrm>
            <a:off x="4291965" y="2337435"/>
            <a:ext cx="0" cy="14859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4000500" y="1863090"/>
            <a:ext cx="2560320" cy="5943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4423409" y="1899523"/>
            <a:ext cx="2051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The quick brown fox jumps over the lazy dog. </a:t>
            </a:r>
            <a:endParaRPr lang="en-US" sz="1400" dirty="0"/>
          </a:p>
        </p:txBody>
      </p:sp>
      <p:sp>
        <p:nvSpPr>
          <p:cNvPr id="19" name="頁尾版面配置區 3"/>
          <p:cNvSpPr>
            <a:spLocks noGrp="1"/>
          </p:cNvSpPr>
          <p:nvPr/>
        </p:nvSpPr>
        <p:spPr>
          <a:xfrm>
            <a:off x="5649238" y="6492875"/>
            <a:ext cx="3494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953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 flipH="1">
            <a:off x="6012182" y="1018939"/>
            <a:ext cx="3131818" cy="4820123"/>
            <a:chOff x="125726" y="1018939"/>
            <a:chExt cx="3131818" cy="4820123"/>
          </a:xfrm>
        </p:grpSpPr>
        <p:sp>
          <p:nvSpPr>
            <p:cNvPr id="15" name="手繪多邊形 14"/>
            <p:cNvSpPr/>
            <p:nvPr/>
          </p:nvSpPr>
          <p:spPr>
            <a:xfrm>
              <a:off x="125726" y="1018939"/>
              <a:ext cx="741553" cy="1141310"/>
            </a:xfrm>
            <a:custGeom>
              <a:avLst/>
              <a:gdLst>
                <a:gd name="connsiteX0" fmla="*/ 0 w 507249"/>
                <a:gd name="connsiteY0" fmla="*/ 0 h 1141310"/>
                <a:gd name="connsiteX1" fmla="*/ 507249 w 507249"/>
                <a:gd name="connsiteY1" fmla="*/ 1141310 h 1141310"/>
                <a:gd name="connsiteX2" fmla="*/ 0 w 507249"/>
                <a:gd name="connsiteY2" fmla="*/ 1141310 h 1141310"/>
                <a:gd name="connsiteX3" fmla="*/ 0 w 507249"/>
                <a:gd name="connsiteY3" fmla="*/ 0 h 114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49" h="1141310">
                  <a:moveTo>
                    <a:pt x="0" y="0"/>
                  </a:moveTo>
                  <a:lnTo>
                    <a:pt x="507249" y="1141310"/>
                  </a:lnTo>
                  <a:lnTo>
                    <a:pt x="0" y="1141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125726" y="2196251"/>
              <a:ext cx="1541701" cy="1195489"/>
            </a:xfrm>
            <a:custGeom>
              <a:avLst/>
              <a:gdLst>
                <a:gd name="connsiteX0" fmla="*/ 0 w 1054579"/>
                <a:gd name="connsiteY0" fmla="*/ 0 h 1195489"/>
                <a:gd name="connsiteX1" fmla="*/ 523250 w 1054579"/>
                <a:gd name="connsiteY1" fmla="*/ 0 h 1195489"/>
                <a:gd name="connsiteX2" fmla="*/ 1054579 w 1054579"/>
                <a:gd name="connsiteY2" fmla="*/ 1195489 h 1195489"/>
                <a:gd name="connsiteX3" fmla="*/ 0 w 1054579"/>
                <a:gd name="connsiteY3" fmla="*/ 1195489 h 1195489"/>
                <a:gd name="connsiteX4" fmla="*/ 0 w 1054579"/>
                <a:gd name="connsiteY4" fmla="*/ 0 h 11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579" h="1195489">
                  <a:moveTo>
                    <a:pt x="0" y="0"/>
                  </a:moveTo>
                  <a:lnTo>
                    <a:pt x="523250" y="0"/>
                  </a:lnTo>
                  <a:lnTo>
                    <a:pt x="1054579" y="1195489"/>
                  </a:lnTo>
                  <a:lnTo>
                    <a:pt x="0" y="119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25726" y="3427740"/>
              <a:ext cx="2341845" cy="1195489"/>
            </a:xfrm>
            <a:custGeom>
              <a:avLst/>
              <a:gdLst>
                <a:gd name="connsiteX0" fmla="*/ 0 w 1601906"/>
                <a:gd name="connsiteY0" fmla="*/ 0 h 1195489"/>
                <a:gd name="connsiteX1" fmla="*/ 1070578 w 1601906"/>
                <a:gd name="connsiteY1" fmla="*/ 0 h 1195489"/>
                <a:gd name="connsiteX2" fmla="*/ 1601906 w 1601906"/>
                <a:gd name="connsiteY2" fmla="*/ 1195489 h 1195489"/>
                <a:gd name="connsiteX3" fmla="*/ 0 w 1601906"/>
                <a:gd name="connsiteY3" fmla="*/ 1195489 h 1195489"/>
                <a:gd name="connsiteX4" fmla="*/ 0 w 1601906"/>
                <a:gd name="connsiteY4" fmla="*/ 0 h 11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06" h="1195489">
                  <a:moveTo>
                    <a:pt x="0" y="0"/>
                  </a:moveTo>
                  <a:lnTo>
                    <a:pt x="1070578" y="0"/>
                  </a:lnTo>
                  <a:lnTo>
                    <a:pt x="1601906" y="1195489"/>
                  </a:lnTo>
                  <a:lnTo>
                    <a:pt x="0" y="119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25726" y="4659229"/>
              <a:ext cx="3131818" cy="1179833"/>
            </a:xfrm>
            <a:custGeom>
              <a:avLst/>
              <a:gdLst>
                <a:gd name="connsiteX0" fmla="*/ 0 w 2142276"/>
                <a:gd name="connsiteY0" fmla="*/ 0 h 1179833"/>
                <a:gd name="connsiteX1" fmla="*/ 1617906 w 2142276"/>
                <a:gd name="connsiteY1" fmla="*/ 0 h 1179833"/>
                <a:gd name="connsiteX2" fmla="*/ 2142276 w 2142276"/>
                <a:gd name="connsiteY2" fmla="*/ 1179833 h 1179833"/>
                <a:gd name="connsiteX3" fmla="*/ 0 w 2142276"/>
                <a:gd name="connsiteY3" fmla="*/ 1179833 h 1179833"/>
                <a:gd name="connsiteX4" fmla="*/ 0 w 2142276"/>
                <a:gd name="connsiteY4" fmla="*/ 0 h 117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276" h="1179833">
                  <a:moveTo>
                    <a:pt x="0" y="0"/>
                  </a:moveTo>
                  <a:lnTo>
                    <a:pt x="1617906" y="0"/>
                  </a:lnTo>
                  <a:lnTo>
                    <a:pt x="2142276" y="1179833"/>
                  </a:lnTo>
                  <a:lnTo>
                    <a:pt x="0" y="117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cxnSp>
        <p:nvCxnSpPr>
          <p:cNvPr id="3" name="直線接點 2"/>
          <p:cNvCxnSpPr/>
          <p:nvPr/>
        </p:nvCxnSpPr>
        <p:spPr>
          <a:xfrm flipH="1">
            <a:off x="3679482" y="1473653"/>
            <a:ext cx="458089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 flipH="1">
            <a:off x="3679482" y="2794453"/>
            <a:ext cx="371164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>
            <a:off x="3679482" y="4047520"/>
            <a:ext cx="286498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H="1">
            <a:off x="3679482" y="5300587"/>
            <a:ext cx="204089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24"/>
          <p:cNvSpPr txBox="1"/>
          <p:nvPr/>
        </p:nvSpPr>
        <p:spPr>
          <a:xfrm flipH="1">
            <a:off x="2419320" y="1199173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01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文字方塊 25"/>
          <p:cNvSpPr txBox="1"/>
          <p:nvPr/>
        </p:nvSpPr>
        <p:spPr>
          <a:xfrm flipH="1">
            <a:off x="0" y="1079740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文字方塊 26"/>
          <p:cNvSpPr txBox="1"/>
          <p:nvPr/>
        </p:nvSpPr>
        <p:spPr>
          <a:xfrm flipH="1">
            <a:off x="2419320" y="2508049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文字方塊 27"/>
          <p:cNvSpPr txBox="1"/>
          <p:nvPr/>
        </p:nvSpPr>
        <p:spPr>
          <a:xfrm flipH="1">
            <a:off x="0" y="2388616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文字方塊 28"/>
          <p:cNvSpPr txBox="1"/>
          <p:nvPr/>
        </p:nvSpPr>
        <p:spPr>
          <a:xfrm flipH="1">
            <a:off x="2419320" y="3783010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03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字方塊 29"/>
          <p:cNvSpPr txBox="1"/>
          <p:nvPr/>
        </p:nvSpPr>
        <p:spPr>
          <a:xfrm flipH="1">
            <a:off x="0" y="3663577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字方塊 30"/>
          <p:cNvSpPr txBox="1"/>
          <p:nvPr/>
        </p:nvSpPr>
        <p:spPr>
          <a:xfrm flipH="1">
            <a:off x="2419320" y="5036076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04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字方塊 31"/>
          <p:cNvSpPr txBox="1"/>
          <p:nvPr/>
        </p:nvSpPr>
        <p:spPr>
          <a:xfrm flipH="1">
            <a:off x="0" y="4916643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頁尾版面配置區 3"/>
          <p:cNvSpPr>
            <a:spLocks noGrp="1"/>
          </p:cNvSpPr>
          <p:nvPr/>
        </p:nvSpPr>
        <p:spPr>
          <a:xfrm>
            <a:off x="0" y="6492875"/>
            <a:ext cx="3770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4329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4122000" y="4329000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4122000" y="1629000"/>
            <a:ext cx="900000" cy="9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4360194" y="1827551"/>
            <a:ext cx="429870" cy="429668"/>
            <a:chOff x="20613291" y="7547878"/>
            <a:chExt cx="2555996" cy="2554809"/>
          </a:xfrm>
          <a:solidFill>
            <a:schemeClr val="bg1"/>
          </a:solidFill>
        </p:grpSpPr>
        <p:sp>
          <p:nvSpPr>
            <p:cNvPr id="6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" name="手繪多邊形 7"/>
          <p:cNvSpPr>
            <a:spLocks/>
          </p:cNvSpPr>
          <p:nvPr/>
        </p:nvSpPr>
        <p:spPr bwMode="auto">
          <a:xfrm rot="10800000" flipV="1">
            <a:off x="4405987" y="4471151"/>
            <a:ext cx="332026" cy="61324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文字方塊 6"/>
          <p:cNvSpPr txBox="1"/>
          <p:nvPr/>
        </p:nvSpPr>
        <p:spPr>
          <a:xfrm>
            <a:off x="5159927" y="1371563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10" name="矩形 9"/>
          <p:cNvSpPr/>
          <p:nvPr/>
        </p:nvSpPr>
        <p:spPr>
          <a:xfrm>
            <a:off x="5159927" y="2079449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885964" y="5343551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2" name="頁尾版面配置區 3"/>
          <p:cNvSpPr>
            <a:spLocks noGrp="1"/>
          </p:cNvSpPr>
          <p:nvPr/>
        </p:nvSpPr>
        <p:spPr>
          <a:xfrm>
            <a:off x="0" y="6492875"/>
            <a:ext cx="34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491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0" y="1018939"/>
            <a:ext cx="3131818" cy="4820123"/>
            <a:chOff x="125726" y="1018939"/>
            <a:chExt cx="3131818" cy="4820123"/>
          </a:xfrm>
        </p:grpSpPr>
        <p:sp>
          <p:nvSpPr>
            <p:cNvPr id="15" name="手繪多邊形 14"/>
            <p:cNvSpPr/>
            <p:nvPr/>
          </p:nvSpPr>
          <p:spPr>
            <a:xfrm>
              <a:off x="125726" y="1018939"/>
              <a:ext cx="741553" cy="1141310"/>
            </a:xfrm>
            <a:custGeom>
              <a:avLst/>
              <a:gdLst>
                <a:gd name="connsiteX0" fmla="*/ 0 w 507249"/>
                <a:gd name="connsiteY0" fmla="*/ 0 h 1141310"/>
                <a:gd name="connsiteX1" fmla="*/ 507249 w 507249"/>
                <a:gd name="connsiteY1" fmla="*/ 1141310 h 1141310"/>
                <a:gd name="connsiteX2" fmla="*/ 0 w 507249"/>
                <a:gd name="connsiteY2" fmla="*/ 1141310 h 1141310"/>
                <a:gd name="connsiteX3" fmla="*/ 0 w 507249"/>
                <a:gd name="connsiteY3" fmla="*/ 0 h 114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49" h="1141310">
                  <a:moveTo>
                    <a:pt x="0" y="0"/>
                  </a:moveTo>
                  <a:lnTo>
                    <a:pt x="507249" y="1141310"/>
                  </a:lnTo>
                  <a:lnTo>
                    <a:pt x="0" y="1141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125726" y="2196251"/>
              <a:ext cx="1541701" cy="1195489"/>
            </a:xfrm>
            <a:custGeom>
              <a:avLst/>
              <a:gdLst>
                <a:gd name="connsiteX0" fmla="*/ 0 w 1054579"/>
                <a:gd name="connsiteY0" fmla="*/ 0 h 1195489"/>
                <a:gd name="connsiteX1" fmla="*/ 523250 w 1054579"/>
                <a:gd name="connsiteY1" fmla="*/ 0 h 1195489"/>
                <a:gd name="connsiteX2" fmla="*/ 1054579 w 1054579"/>
                <a:gd name="connsiteY2" fmla="*/ 1195489 h 1195489"/>
                <a:gd name="connsiteX3" fmla="*/ 0 w 1054579"/>
                <a:gd name="connsiteY3" fmla="*/ 1195489 h 1195489"/>
                <a:gd name="connsiteX4" fmla="*/ 0 w 1054579"/>
                <a:gd name="connsiteY4" fmla="*/ 0 h 11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579" h="1195489">
                  <a:moveTo>
                    <a:pt x="0" y="0"/>
                  </a:moveTo>
                  <a:lnTo>
                    <a:pt x="523250" y="0"/>
                  </a:lnTo>
                  <a:lnTo>
                    <a:pt x="1054579" y="1195489"/>
                  </a:lnTo>
                  <a:lnTo>
                    <a:pt x="0" y="119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25726" y="3427740"/>
              <a:ext cx="2341845" cy="1195489"/>
            </a:xfrm>
            <a:custGeom>
              <a:avLst/>
              <a:gdLst>
                <a:gd name="connsiteX0" fmla="*/ 0 w 1601906"/>
                <a:gd name="connsiteY0" fmla="*/ 0 h 1195489"/>
                <a:gd name="connsiteX1" fmla="*/ 1070578 w 1601906"/>
                <a:gd name="connsiteY1" fmla="*/ 0 h 1195489"/>
                <a:gd name="connsiteX2" fmla="*/ 1601906 w 1601906"/>
                <a:gd name="connsiteY2" fmla="*/ 1195489 h 1195489"/>
                <a:gd name="connsiteX3" fmla="*/ 0 w 1601906"/>
                <a:gd name="connsiteY3" fmla="*/ 1195489 h 1195489"/>
                <a:gd name="connsiteX4" fmla="*/ 0 w 1601906"/>
                <a:gd name="connsiteY4" fmla="*/ 0 h 11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06" h="1195489">
                  <a:moveTo>
                    <a:pt x="0" y="0"/>
                  </a:moveTo>
                  <a:lnTo>
                    <a:pt x="1070578" y="0"/>
                  </a:lnTo>
                  <a:lnTo>
                    <a:pt x="1601906" y="1195489"/>
                  </a:lnTo>
                  <a:lnTo>
                    <a:pt x="0" y="119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25726" y="4659229"/>
              <a:ext cx="3131818" cy="1179833"/>
            </a:xfrm>
            <a:custGeom>
              <a:avLst/>
              <a:gdLst>
                <a:gd name="connsiteX0" fmla="*/ 0 w 2142276"/>
                <a:gd name="connsiteY0" fmla="*/ 0 h 1179833"/>
                <a:gd name="connsiteX1" fmla="*/ 1617906 w 2142276"/>
                <a:gd name="connsiteY1" fmla="*/ 0 h 1179833"/>
                <a:gd name="connsiteX2" fmla="*/ 2142276 w 2142276"/>
                <a:gd name="connsiteY2" fmla="*/ 1179833 h 1179833"/>
                <a:gd name="connsiteX3" fmla="*/ 0 w 2142276"/>
                <a:gd name="connsiteY3" fmla="*/ 1179833 h 1179833"/>
                <a:gd name="connsiteX4" fmla="*/ 0 w 2142276"/>
                <a:gd name="connsiteY4" fmla="*/ 0 h 117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276" h="1179833">
                  <a:moveTo>
                    <a:pt x="0" y="0"/>
                  </a:moveTo>
                  <a:lnTo>
                    <a:pt x="1617906" y="0"/>
                  </a:lnTo>
                  <a:lnTo>
                    <a:pt x="2142276" y="1179833"/>
                  </a:lnTo>
                  <a:lnTo>
                    <a:pt x="0" y="117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cxnSp>
        <p:nvCxnSpPr>
          <p:cNvPr id="3" name="直線接點 2"/>
          <p:cNvCxnSpPr/>
          <p:nvPr/>
        </p:nvCxnSpPr>
        <p:spPr>
          <a:xfrm>
            <a:off x="757902" y="1473653"/>
            <a:ext cx="458089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627146" y="2794453"/>
            <a:ext cx="371164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473813" y="4047520"/>
            <a:ext cx="286498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297902" y="5300587"/>
            <a:ext cx="204089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24"/>
          <p:cNvSpPr txBox="1"/>
          <p:nvPr/>
        </p:nvSpPr>
        <p:spPr>
          <a:xfrm>
            <a:off x="5338794" y="1199173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05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文字方塊 25"/>
          <p:cNvSpPr txBox="1"/>
          <p:nvPr/>
        </p:nvSpPr>
        <p:spPr>
          <a:xfrm>
            <a:off x="6372331" y="1079740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文字方塊 26"/>
          <p:cNvSpPr txBox="1"/>
          <p:nvPr/>
        </p:nvSpPr>
        <p:spPr>
          <a:xfrm>
            <a:off x="5338794" y="2508049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06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文字方塊 27"/>
          <p:cNvSpPr txBox="1"/>
          <p:nvPr/>
        </p:nvSpPr>
        <p:spPr>
          <a:xfrm>
            <a:off x="6372331" y="2388616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文字方塊 28"/>
          <p:cNvSpPr txBox="1"/>
          <p:nvPr/>
        </p:nvSpPr>
        <p:spPr>
          <a:xfrm>
            <a:off x="5338794" y="3783010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07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字方塊 29"/>
          <p:cNvSpPr txBox="1"/>
          <p:nvPr/>
        </p:nvSpPr>
        <p:spPr>
          <a:xfrm>
            <a:off x="6372331" y="3663577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文字方塊 30"/>
          <p:cNvSpPr txBox="1"/>
          <p:nvPr/>
        </p:nvSpPr>
        <p:spPr>
          <a:xfrm>
            <a:off x="5338794" y="5036076"/>
            <a:ext cx="1260162" cy="5400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 smtClean="0">
                <a:solidFill>
                  <a:schemeClr val="bg1">
                    <a:lumMod val="65000"/>
                  </a:schemeClr>
                </a:solidFill>
              </a:rPr>
              <a:t>08</a:t>
            </a:r>
            <a:endParaRPr lang="zh-TW" altLang="en-US" sz="6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字方塊 31"/>
          <p:cNvSpPr txBox="1"/>
          <p:nvPr/>
        </p:nvSpPr>
        <p:spPr>
          <a:xfrm>
            <a:off x="6372331" y="4916643"/>
            <a:ext cx="26459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頁尾版面配置區 3"/>
          <p:cNvSpPr>
            <a:spLocks noGrp="1"/>
          </p:cNvSpPr>
          <p:nvPr/>
        </p:nvSpPr>
        <p:spPr>
          <a:xfrm>
            <a:off x="5610015" y="6492875"/>
            <a:ext cx="3533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268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 flipH="1">
            <a:off x="7715250" y="3591679"/>
            <a:ext cx="1428750" cy="723555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 flipH="1">
            <a:off x="5031204" y="3526121"/>
            <a:ext cx="1428751" cy="422479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 flipH="1">
            <a:off x="3831754" y="3526121"/>
            <a:ext cx="1199450" cy="422479"/>
          </a:xfrm>
          <a:custGeom>
            <a:avLst/>
            <a:gdLst>
              <a:gd name="T0" fmla="*/ 0 w 494"/>
              <a:gd name="T1" fmla="*/ 0 h 174"/>
              <a:gd name="T2" fmla="*/ 494 w 494"/>
              <a:gd name="T3" fmla="*/ 0 h 174"/>
              <a:gd name="T4" fmla="*/ 350 w 494"/>
              <a:gd name="T5" fmla="*/ 174 h 174"/>
              <a:gd name="T6" fmla="*/ 0 w 494"/>
              <a:gd name="T7" fmla="*/ 174 h 174"/>
              <a:gd name="T8" fmla="*/ 0 w 494"/>
              <a:gd name="T9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174">
                <a:moveTo>
                  <a:pt x="0" y="0"/>
                </a:moveTo>
                <a:lnTo>
                  <a:pt x="494" y="0"/>
                </a:lnTo>
                <a:lnTo>
                  <a:pt x="350" y="174"/>
                </a:lnTo>
                <a:lnTo>
                  <a:pt x="0" y="174"/>
                </a:lnTo>
                <a:lnTo>
                  <a:pt x="0" y="0"/>
                </a:lnTo>
              </a:path>
            </a:pathLst>
          </a:custGeom>
          <a:solidFill>
            <a:srgbClr val="DE1A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flipH="1">
            <a:off x="7715250" y="1484142"/>
            <a:ext cx="1428750" cy="733267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 flipH="1">
            <a:off x="5031204" y="2282966"/>
            <a:ext cx="1428751" cy="434619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 flipH="1">
            <a:off x="4348925" y="1879911"/>
            <a:ext cx="682279" cy="827962"/>
          </a:xfrm>
          <a:custGeom>
            <a:avLst/>
            <a:gdLst>
              <a:gd name="T0" fmla="*/ 0 w 281"/>
              <a:gd name="T1" fmla="*/ 0 h 341"/>
              <a:gd name="T2" fmla="*/ 281 w 281"/>
              <a:gd name="T3" fmla="*/ 341 h 341"/>
              <a:gd name="T4" fmla="*/ 0 w 281"/>
              <a:gd name="T5" fmla="*/ 341 h 341"/>
              <a:gd name="T6" fmla="*/ 0 w 281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341">
                <a:moveTo>
                  <a:pt x="0" y="0"/>
                </a:moveTo>
                <a:lnTo>
                  <a:pt x="281" y="341"/>
                </a:lnTo>
                <a:lnTo>
                  <a:pt x="0" y="341"/>
                </a:lnTo>
                <a:lnTo>
                  <a:pt x="0" y="0"/>
                </a:lnTo>
              </a:path>
            </a:pathLst>
          </a:custGeom>
          <a:solidFill>
            <a:srgbClr val="369A9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flipH="1">
            <a:off x="6459954" y="1484142"/>
            <a:ext cx="1255296" cy="1233443"/>
          </a:xfrm>
          <a:custGeom>
            <a:avLst/>
            <a:gdLst>
              <a:gd name="T0" fmla="*/ 0 w 517"/>
              <a:gd name="T1" fmla="*/ 0 h 508"/>
              <a:gd name="T2" fmla="*/ 517 w 517"/>
              <a:gd name="T3" fmla="*/ 329 h 508"/>
              <a:gd name="T4" fmla="*/ 517 w 517"/>
              <a:gd name="T5" fmla="*/ 508 h 508"/>
              <a:gd name="T6" fmla="*/ 0 w 517"/>
              <a:gd name="T7" fmla="*/ 302 h 508"/>
              <a:gd name="T8" fmla="*/ 0 w 517"/>
              <a:gd name="T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508">
                <a:moveTo>
                  <a:pt x="0" y="0"/>
                </a:moveTo>
                <a:lnTo>
                  <a:pt x="517" y="329"/>
                </a:lnTo>
                <a:lnTo>
                  <a:pt x="517" y="508"/>
                </a:lnTo>
                <a:lnTo>
                  <a:pt x="0" y="302"/>
                </a:lnTo>
                <a:lnTo>
                  <a:pt x="0" y="0"/>
                </a:lnTo>
                <a:close/>
              </a:path>
            </a:pathLst>
          </a:custGeom>
          <a:solidFill>
            <a:srgbClr val="369A9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H="1">
            <a:off x="7715250" y="2542766"/>
            <a:ext cx="1428750" cy="723555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flipH="1">
            <a:off x="5031204" y="2909399"/>
            <a:ext cx="1428751" cy="422479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flipH="1">
            <a:off x="3851178" y="2899687"/>
            <a:ext cx="1180026" cy="432191"/>
          </a:xfrm>
          <a:custGeom>
            <a:avLst/>
            <a:gdLst>
              <a:gd name="T0" fmla="*/ 0 w 486"/>
              <a:gd name="T1" fmla="*/ 0 h 178"/>
              <a:gd name="T2" fmla="*/ 344 w 486"/>
              <a:gd name="T3" fmla="*/ 0 h 178"/>
              <a:gd name="T4" fmla="*/ 486 w 486"/>
              <a:gd name="T5" fmla="*/ 178 h 178"/>
              <a:gd name="T6" fmla="*/ 0 w 486"/>
              <a:gd name="T7" fmla="*/ 178 h 178"/>
              <a:gd name="T8" fmla="*/ 0 w 486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78">
                <a:moveTo>
                  <a:pt x="0" y="0"/>
                </a:moveTo>
                <a:lnTo>
                  <a:pt x="344" y="0"/>
                </a:lnTo>
                <a:lnTo>
                  <a:pt x="486" y="178"/>
                </a:lnTo>
                <a:lnTo>
                  <a:pt x="0" y="178"/>
                </a:lnTo>
                <a:lnTo>
                  <a:pt x="0" y="0"/>
                </a:lnTo>
              </a:path>
            </a:pathLst>
          </a:custGeom>
          <a:solidFill>
            <a:srgbClr val="DBA90B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 flipH="1">
            <a:off x="6459954" y="2542766"/>
            <a:ext cx="1255296" cy="789113"/>
          </a:xfrm>
          <a:custGeom>
            <a:avLst/>
            <a:gdLst>
              <a:gd name="T0" fmla="*/ 0 w 517"/>
              <a:gd name="T1" fmla="*/ 298 h 325"/>
              <a:gd name="T2" fmla="*/ 517 w 517"/>
              <a:gd name="T3" fmla="*/ 325 h 325"/>
              <a:gd name="T4" fmla="*/ 517 w 517"/>
              <a:gd name="T5" fmla="*/ 151 h 325"/>
              <a:gd name="T6" fmla="*/ 0 w 517"/>
              <a:gd name="T7" fmla="*/ 0 h 325"/>
              <a:gd name="T8" fmla="*/ 0 w 517"/>
              <a:gd name="T9" fmla="*/ 29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5">
                <a:moveTo>
                  <a:pt x="0" y="298"/>
                </a:moveTo>
                <a:lnTo>
                  <a:pt x="517" y="325"/>
                </a:lnTo>
                <a:lnTo>
                  <a:pt x="517" y="151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DBA90B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 flipH="1">
            <a:off x="6459954" y="3526121"/>
            <a:ext cx="1255296" cy="789113"/>
          </a:xfrm>
          <a:custGeom>
            <a:avLst/>
            <a:gdLst>
              <a:gd name="T0" fmla="*/ 0 w 517"/>
              <a:gd name="T1" fmla="*/ 325 h 325"/>
              <a:gd name="T2" fmla="*/ 517 w 517"/>
              <a:gd name="T3" fmla="*/ 174 h 325"/>
              <a:gd name="T4" fmla="*/ 517 w 517"/>
              <a:gd name="T5" fmla="*/ 0 h 325"/>
              <a:gd name="T6" fmla="*/ 0 w 517"/>
              <a:gd name="T7" fmla="*/ 27 h 325"/>
              <a:gd name="T8" fmla="*/ 0 w 517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5">
                <a:moveTo>
                  <a:pt x="0" y="325"/>
                </a:moveTo>
                <a:lnTo>
                  <a:pt x="517" y="174"/>
                </a:lnTo>
                <a:lnTo>
                  <a:pt x="517" y="0"/>
                </a:lnTo>
                <a:lnTo>
                  <a:pt x="0" y="27"/>
                </a:lnTo>
                <a:lnTo>
                  <a:pt x="0" y="325"/>
                </a:lnTo>
                <a:close/>
              </a:path>
            </a:pathLst>
          </a:custGeom>
          <a:solidFill>
            <a:srgbClr val="DE1A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flipH="1">
            <a:off x="7715250" y="4640591"/>
            <a:ext cx="1428750" cy="733267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5031204" y="4142842"/>
            <a:ext cx="1428751" cy="432191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 flipH="1">
            <a:off x="4339213" y="4150127"/>
            <a:ext cx="691991" cy="827962"/>
          </a:xfrm>
          <a:custGeom>
            <a:avLst/>
            <a:gdLst>
              <a:gd name="T0" fmla="*/ 0 w 285"/>
              <a:gd name="T1" fmla="*/ 0 h 341"/>
              <a:gd name="T2" fmla="*/ 285 w 285"/>
              <a:gd name="T3" fmla="*/ 0 h 341"/>
              <a:gd name="T4" fmla="*/ 0 w 285"/>
              <a:gd name="T5" fmla="*/ 341 h 341"/>
              <a:gd name="T6" fmla="*/ 0 w 285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41">
                <a:moveTo>
                  <a:pt x="0" y="0"/>
                </a:moveTo>
                <a:lnTo>
                  <a:pt x="285" y="0"/>
                </a:lnTo>
                <a:lnTo>
                  <a:pt x="0" y="341"/>
                </a:lnTo>
                <a:lnTo>
                  <a:pt x="0" y="0"/>
                </a:lnTo>
              </a:path>
            </a:pathLst>
          </a:custGeom>
          <a:solidFill>
            <a:srgbClr val="6EB274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 flipH="1">
            <a:off x="6459954" y="4142842"/>
            <a:ext cx="1255296" cy="1231016"/>
          </a:xfrm>
          <a:custGeom>
            <a:avLst/>
            <a:gdLst>
              <a:gd name="T0" fmla="*/ 0 w 517"/>
              <a:gd name="T1" fmla="*/ 507 h 507"/>
              <a:gd name="T2" fmla="*/ 517 w 517"/>
              <a:gd name="T3" fmla="*/ 178 h 507"/>
              <a:gd name="T4" fmla="*/ 517 w 517"/>
              <a:gd name="T5" fmla="*/ 0 h 507"/>
              <a:gd name="T6" fmla="*/ 0 w 517"/>
              <a:gd name="T7" fmla="*/ 205 h 507"/>
              <a:gd name="T8" fmla="*/ 0 w 517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507">
                <a:moveTo>
                  <a:pt x="0" y="507"/>
                </a:moveTo>
                <a:lnTo>
                  <a:pt x="517" y="178"/>
                </a:lnTo>
                <a:lnTo>
                  <a:pt x="517" y="0"/>
                </a:lnTo>
                <a:lnTo>
                  <a:pt x="0" y="205"/>
                </a:lnTo>
                <a:lnTo>
                  <a:pt x="0" y="507"/>
                </a:lnTo>
                <a:close/>
              </a:path>
            </a:pathLst>
          </a:custGeom>
          <a:solidFill>
            <a:srgbClr val="6EB274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文字方塊 25"/>
          <p:cNvSpPr txBox="1"/>
          <p:nvPr/>
        </p:nvSpPr>
        <p:spPr>
          <a:xfrm flipH="1">
            <a:off x="537210" y="2036887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文字方塊 25"/>
          <p:cNvSpPr txBox="1"/>
          <p:nvPr/>
        </p:nvSpPr>
        <p:spPr>
          <a:xfrm flipH="1">
            <a:off x="537210" y="2758644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字方塊 25"/>
          <p:cNvSpPr txBox="1"/>
          <p:nvPr/>
        </p:nvSpPr>
        <p:spPr>
          <a:xfrm flipH="1">
            <a:off x="537210" y="3480401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 flipH="1">
            <a:off x="537210" y="4202158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頁尾版面配置區 3"/>
          <p:cNvSpPr>
            <a:spLocks noGrp="1"/>
          </p:cNvSpPr>
          <p:nvPr/>
        </p:nvSpPr>
        <p:spPr>
          <a:xfrm>
            <a:off x="0" y="6492875"/>
            <a:ext cx="353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8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3591679"/>
            <a:ext cx="1428750" cy="723555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684045" y="3526121"/>
            <a:ext cx="1428751" cy="422479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4112796" y="3526121"/>
            <a:ext cx="1199450" cy="422479"/>
          </a:xfrm>
          <a:custGeom>
            <a:avLst/>
            <a:gdLst>
              <a:gd name="T0" fmla="*/ 0 w 494"/>
              <a:gd name="T1" fmla="*/ 0 h 174"/>
              <a:gd name="T2" fmla="*/ 494 w 494"/>
              <a:gd name="T3" fmla="*/ 0 h 174"/>
              <a:gd name="T4" fmla="*/ 350 w 494"/>
              <a:gd name="T5" fmla="*/ 174 h 174"/>
              <a:gd name="T6" fmla="*/ 0 w 494"/>
              <a:gd name="T7" fmla="*/ 174 h 174"/>
              <a:gd name="T8" fmla="*/ 0 w 494"/>
              <a:gd name="T9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174">
                <a:moveTo>
                  <a:pt x="0" y="0"/>
                </a:moveTo>
                <a:lnTo>
                  <a:pt x="494" y="0"/>
                </a:lnTo>
                <a:lnTo>
                  <a:pt x="350" y="174"/>
                </a:lnTo>
                <a:lnTo>
                  <a:pt x="0" y="174"/>
                </a:lnTo>
                <a:lnTo>
                  <a:pt x="0" y="0"/>
                </a:lnTo>
              </a:path>
            </a:pathLst>
          </a:custGeom>
          <a:solidFill>
            <a:srgbClr val="DE1A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1484142"/>
            <a:ext cx="1428750" cy="733267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684045" y="2282966"/>
            <a:ext cx="1428751" cy="434619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4112796" y="1879911"/>
            <a:ext cx="682279" cy="827962"/>
          </a:xfrm>
          <a:custGeom>
            <a:avLst/>
            <a:gdLst>
              <a:gd name="T0" fmla="*/ 0 w 281"/>
              <a:gd name="T1" fmla="*/ 0 h 341"/>
              <a:gd name="T2" fmla="*/ 281 w 281"/>
              <a:gd name="T3" fmla="*/ 341 h 341"/>
              <a:gd name="T4" fmla="*/ 0 w 281"/>
              <a:gd name="T5" fmla="*/ 341 h 341"/>
              <a:gd name="T6" fmla="*/ 0 w 281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341">
                <a:moveTo>
                  <a:pt x="0" y="0"/>
                </a:moveTo>
                <a:lnTo>
                  <a:pt x="281" y="341"/>
                </a:lnTo>
                <a:lnTo>
                  <a:pt x="0" y="341"/>
                </a:lnTo>
                <a:lnTo>
                  <a:pt x="0" y="0"/>
                </a:lnTo>
              </a:path>
            </a:pathLst>
          </a:custGeom>
          <a:solidFill>
            <a:srgbClr val="369A9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428750" y="1484142"/>
            <a:ext cx="1255296" cy="1233443"/>
          </a:xfrm>
          <a:custGeom>
            <a:avLst/>
            <a:gdLst>
              <a:gd name="T0" fmla="*/ 0 w 517"/>
              <a:gd name="T1" fmla="*/ 0 h 508"/>
              <a:gd name="T2" fmla="*/ 517 w 517"/>
              <a:gd name="T3" fmla="*/ 329 h 508"/>
              <a:gd name="T4" fmla="*/ 517 w 517"/>
              <a:gd name="T5" fmla="*/ 508 h 508"/>
              <a:gd name="T6" fmla="*/ 0 w 517"/>
              <a:gd name="T7" fmla="*/ 302 h 508"/>
              <a:gd name="T8" fmla="*/ 0 w 517"/>
              <a:gd name="T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508">
                <a:moveTo>
                  <a:pt x="0" y="0"/>
                </a:moveTo>
                <a:lnTo>
                  <a:pt x="517" y="329"/>
                </a:lnTo>
                <a:lnTo>
                  <a:pt x="517" y="508"/>
                </a:lnTo>
                <a:lnTo>
                  <a:pt x="0" y="302"/>
                </a:lnTo>
                <a:lnTo>
                  <a:pt x="0" y="0"/>
                </a:lnTo>
                <a:close/>
              </a:path>
            </a:pathLst>
          </a:custGeom>
          <a:solidFill>
            <a:srgbClr val="369A9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542766"/>
            <a:ext cx="1428750" cy="723555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684045" y="2909399"/>
            <a:ext cx="1428751" cy="422479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112796" y="2899687"/>
            <a:ext cx="1180026" cy="432191"/>
          </a:xfrm>
          <a:custGeom>
            <a:avLst/>
            <a:gdLst>
              <a:gd name="T0" fmla="*/ 0 w 486"/>
              <a:gd name="T1" fmla="*/ 0 h 178"/>
              <a:gd name="T2" fmla="*/ 344 w 486"/>
              <a:gd name="T3" fmla="*/ 0 h 178"/>
              <a:gd name="T4" fmla="*/ 486 w 486"/>
              <a:gd name="T5" fmla="*/ 178 h 178"/>
              <a:gd name="T6" fmla="*/ 0 w 486"/>
              <a:gd name="T7" fmla="*/ 178 h 178"/>
              <a:gd name="T8" fmla="*/ 0 w 486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78">
                <a:moveTo>
                  <a:pt x="0" y="0"/>
                </a:moveTo>
                <a:lnTo>
                  <a:pt x="344" y="0"/>
                </a:lnTo>
                <a:lnTo>
                  <a:pt x="486" y="178"/>
                </a:lnTo>
                <a:lnTo>
                  <a:pt x="0" y="178"/>
                </a:lnTo>
                <a:lnTo>
                  <a:pt x="0" y="0"/>
                </a:lnTo>
              </a:path>
            </a:pathLst>
          </a:custGeom>
          <a:solidFill>
            <a:srgbClr val="DBA90B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1428750" y="2542766"/>
            <a:ext cx="1255296" cy="789113"/>
          </a:xfrm>
          <a:custGeom>
            <a:avLst/>
            <a:gdLst>
              <a:gd name="T0" fmla="*/ 0 w 517"/>
              <a:gd name="T1" fmla="*/ 298 h 325"/>
              <a:gd name="T2" fmla="*/ 517 w 517"/>
              <a:gd name="T3" fmla="*/ 325 h 325"/>
              <a:gd name="T4" fmla="*/ 517 w 517"/>
              <a:gd name="T5" fmla="*/ 151 h 325"/>
              <a:gd name="T6" fmla="*/ 0 w 517"/>
              <a:gd name="T7" fmla="*/ 0 h 325"/>
              <a:gd name="T8" fmla="*/ 0 w 517"/>
              <a:gd name="T9" fmla="*/ 29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5">
                <a:moveTo>
                  <a:pt x="0" y="298"/>
                </a:moveTo>
                <a:lnTo>
                  <a:pt x="517" y="325"/>
                </a:lnTo>
                <a:lnTo>
                  <a:pt x="517" y="151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DBA90B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1428750" y="3526121"/>
            <a:ext cx="1255296" cy="789113"/>
          </a:xfrm>
          <a:custGeom>
            <a:avLst/>
            <a:gdLst>
              <a:gd name="T0" fmla="*/ 0 w 517"/>
              <a:gd name="T1" fmla="*/ 325 h 325"/>
              <a:gd name="T2" fmla="*/ 517 w 517"/>
              <a:gd name="T3" fmla="*/ 174 h 325"/>
              <a:gd name="T4" fmla="*/ 517 w 517"/>
              <a:gd name="T5" fmla="*/ 0 h 325"/>
              <a:gd name="T6" fmla="*/ 0 w 517"/>
              <a:gd name="T7" fmla="*/ 27 h 325"/>
              <a:gd name="T8" fmla="*/ 0 w 517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5">
                <a:moveTo>
                  <a:pt x="0" y="325"/>
                </a:moveTo>
                <a:lnTo>
                  <a:pt x="517" y="174"/>
                </a:lnTo>
                <a:lnTo>
                  <a:pt x="517" y="0"/>
                </a:lnTo>
                <a:lnTo>
                  <a:pt x="0" y="27"/>
                </a:lnTo>
                <a:lnTo>
                  <a:pt x="0" y="325"/>
                </a:lnTo>
                <a:close/>
              </a:path>
            </a:pathLst>
          </a:custGeom>
          <a:solidFill>
            <a:srgbClr val="DE1A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640591"/>
            <a:ext cx="1428750" cy="733267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684045" y="4142842"/>
            <a:ext cx="1428751" cy="432191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4112796" y="4150127"/>
            <a:ext cx="691991" cy="827962"/>
          </a:xfrm>
          <a:custGeom>
            <a:avLst/>
            <a:gdLst>
              <a:gd name="T0" fmla="*/ 0 w 285"/>
              <a:gd name="T1" fmla="*/ 0 h 341"/>
              <a:gd name="T2" fmla="*/ 285 w 285"/>
              <a:gd name="T3" fmla="*/ 0 h 341"/>
              <a:gd name="T4" fmla="*/ 0 w 285"/>
              <a:gd name="T5" fmla="*/ 341 h 341"/>
              <a:gd name="T6" fmla="*/ 0 w 285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5" h="341">
                <a:moveTo>
                  <a:pt x="0" y="0"/>
                </a:moveTo>
                <a:lnTo>
                  <a:pt x="285" y="0"/>
                </a:lnTo>
                <a:lnTo>
                  <a:pt x="0" y="341"/>
                </a:lnTo>
                <a:lnTo>
                  <a:pt x="0" y="0"/>
                </a:lnTo>
              </a:path>
            </a:pathLst>
          </a:custGeom>
          <a:solidFill>
            <a:srgbClr val="6EB274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1428750" y="4142842"/>
            <a:ext cx="1255296" cy="1231016"/>
          </a:xfrm>
          <a:custGeom>
            <a:avLst/>
            <a:gdLst>
              <a:gd name="T0" fmla="*/ 0 w 517"/>
              <a:gd name="T1" fmla="*/ 507 h 507"/>
              <a:gd name="T2" fmla="*/ 517 w 517"/>
              <a:gd name="T3" fmla="*/ 178 h 507"/>
              <a:gd name="T4" fmla="*/ 517 w 517"/>
              <a:gd name="T5" fmla="*/ 0 h 507"/>
              <a:gd name="T6" fmla="*/ 0 w 517"/>
              <a:gd name="T7" fmla="*/ 205 h 507"/>
              <a:gd name="T8" fmla="*/ 0 w 517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507">
                <a:moveTo>
                  <a:pt x="0" y="507"/>
                </a:moveTo>
                <a:lnTo>
                  <a:pt x="517" y="178"/>
                </a:lnTo>
                <a:lnTo>
                  <a:pt x="517" y="0"/>
                </a:lnTo>
                <a:lnTo>
                  <a:pt x="0" y="205"/>
                </a:lnTo>
                <a:lnTo>
                  <a:pt x="0" y="507"/>
                </a:lnTo>
                <a:close/>
              </a:path>
            </a:pathLst>
          </a:custGeom>
          <a:solidFill>
            <a:srgbClr val="6EB274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文字方塊 25"/>
          <p:cNvSpPr txBox="1"/>
          <p:nvPr/>
        </p:nvSpPr>
        <p:spPr>
          <a:xfrm>
            <a:off x="5292822" y="2036887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文字方塊 25"/>
          <p:cNvSpPr txBox="1"/>
          <p:nvPr/>
        </p:nvSpPr>
        <p:spPr>
          <a:xfrm>
            <a:off x="5292822" y="2758644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字方塊 25"/>
          <p:cNvSpPr txBox="1"/>
          <p:nvPr/>
        </p:nvSpPr>
        <p:spPr>
          <a:xfrm>
            <a:off x="5292822" y="3480401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292822" y="4202158"/>
            <a:ext cx="331396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頁尾版面配置區 3"/>
          <p:cNvSpPr>
            <a:spLocks noGrp="1"/>
          </p:cNvSpPr>
          <p:nvPr/>
        </p:nvSpPr>
        <p:spPr>
          <a:xfrm>
            <a:off x="5561556" y="6492875"/>
            <a:ext cx="358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9056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794510" y="2648442"/>
            <a:ext cx="7349490" cy="1603518"/>
            <a:chOff x="1794510" y="2648442"/>
            <a:chExt cx="7349490" cy="1603518"/>
          </a:xfrm>
        </p:grpSpPr>
        <p:sp>
          <p:nvSpPr>
            <p:cNvPr id="2" name="矩形 1"/>
            <p:cNvSpPr/>
            <p:nvPr/>
          </p:nvSpPr>
          <p:spPr>
            <a:xfrm>
              <a:off x="7344000" y="3375000"/>
              <a:ext cx="1800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824000" y="3375000"/>
              <a:ext cx="2520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304000" y="3375000"/>
              <a:ext cx="2520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4618367" y="2648442"/>
              <a:ext cx="411266" cy="677688"/>
              <a:chOff x="6204931" y="3545941"/>
              <a:chExt cx="411266" cy="677688"/>
            </a:xfrm>
          </p:grpSpPr>
          <p:sp>
            <p:nvSpPr>
              <p:cNvPr id="7" name="手繪多邊形 6"/>
              <p:cNvSpPr>
                <a:spLocks/>
              </p:cNvSpPr>
              <p:nvPr/>
            </p:nvSpPr>
            <p:spPr bwMode="auto">
              <a:xfrm>
                <a:off x="6204931" y="3545941"/>
                <a:ext cx="411266" cy="677688"/>
              </a:xfrm>
              <a:custGeom>
                <a:avLst/>
                <a:gdLst>
                  <a:gd name="connsiteX0" fmla="*/ 892549 w 1785096"/>
                  <a:gd name="connsiteY0" fmla="*/ 297252 h 2941494"/>
                  <a:gd name="connsiteX1" fmla="*/ 253908 w 1785096"/>
                  <a:gd name="connsiteY1" fmla="*/ 935893 h 2941494"/>
                  <a:gd name="connsiteX2" fmla="*/ 892549 w 1785096"/>
                  <a:gd name="connsiteY2" fmla="*/ 1574534 h 2941494"/>
                  <a:gd name="connsiteX3" fmla="*/ 1531190 w 1785096"/>
                  <a:gd name="connsiteY3" fmla="*/ 935893 h 2941494"/>
                  <a:gd name="connsiteX4" fmla="*/ 892549 w 1785096"/>
                  <a:gd name="connsiteY4" fmla="*/ 297252 h 2941494"/>
                  <a:gd name="connsiteX5" fmla="*/ 910143 w 1785096"/>
                  <a:gd name="connsiteY5" fmla="*/ 312 h 2941494"/>
                  <a:gd name="connsiteX6" fmla="*/ 1382155 w 1785096"/>
                  <a:gd name="connsiteY6" fmla="*/ 148393 h 2941494"/>
                  <a:gd name="connsiteX7" fmla="*/ 1694943 w 1785096"/>
                  <a:gd name="connsiteY7" fmla="*/ 504726 h 2941494"/>
                  <a:gd name="connsiteX8" fmla="*/ 1784443 w 1785096"/>
                  <a:gd name="connsiteY8" fmla="*/ 925508 h 2941494"/>
                  <a:gd name="connsiteX9" fmla="*/ 1689059 w 1785096"/>
                  <a:gd name="connsiteY9" fmla="*/ 1327700 h 2941494"/>
                  <a:gd name="connsiteX10" fmla="*/ 1607920 w 1785096"/>
                  <a:gd name="connsiteY10" fmla="*/ 1506797 h 2941494"/>
                  <a:gd name="connsiteX11" fmla="*/ 1546601 w 1785096"/>
                  <a:gd name="connsiteY11" fmla="*/ 1642513 h 2941494"/>
                  <a:gd name="connsiteX12" fmla="*/ 1445952 w 1785096"/>
                  <a:gd name="connsiteY12" fmla="*/ 1865299 h 2941494"/>
                  <a:gd name="connsiteX13" fmla="*/ 1205632 w 1785096"/>
                  <a:gd name="connsiteY13" fmla="*/ 2385854 h 2941494"/>
                  <a:gd name="connsiteX14" fmla="*/ 1124802 w 1785096"/>
                  <a:gd name="connsiteY14" fmla="*/ 2556274 h 2941494"/>
                  <a:gd name="connsiteX15" fmla="*/ 1034063 w 1785096"/>
                  <a:gd name="connsiteY15" fmla="*/ 2747454 h 2941494"/>
                  <a:gd name="connsiteX16" fmla="*/ 973983 w 1785096"/>
                  <a:gd name="connsiteY16" fmla="*/ 2879763 h 2941494"/>
                  <a:gd name="connsiteX17" fmla="*/ 948588 w 1785096"/>
                  <a:gd name="connsiteY17" fmla="*/ 2913847 h 2941494"/>
                  <a:gd name="connsiteX18" fmla="*/ 845461 w 1785096"/>
                  <a:gd name="connsiteY18" fmla="*/ 2927792 h 2941494"/>
                  <a:gd name="connsiteX19" fmla="*/ 805201 w 1785096"/>
                  <a:gd name="connsiteY19" fmla="*/ 2868918 h 2941494"/>
                  <a:gd name="connsiteX20" fmla="*/ 617838 w 1785096"/>
                  <a:gd name="connsiteY20" fmla="*/ 2473235 h 2941494"/>
                  <a:gd name="connsiteX21" fmla="*/ 311555 w 1785096"/>
                  <a:gd name="connsiteY21" fmla="*/ 1812933 h 2941494"/>
                  <a:gd name="connsiteX22" fmla="*/ 95390 w 1785096"/>
                  <a:gd name="connsiteY22" fmla="*/ 1336377 h 2941494"/>
                  <a:gd name="connsiteX23" fmla="*/ 5 w 1785096"/>
                  <a:gd name="connsiteY23" fmla="*/ 899172 h 2941494"/>
                  <a:gd name="connsiteX24" fmla="*/ 19826 w 1785096"/>
                  <a:gd name="connsiteY24" fmla="*/ 676076 h 2941494"/>
                  <a:gd name="connsiteX25" fmla="*/ 617529 w 1785096"/>
                  <a:gd name="connsiteY25" fmla="*/ 43042 h 2941494"/>
                  <a:gd name="connsiteX26" fmla="*/ 910143 w 1785096"/>
                  <a:gd name="connsiteY26" fmla="*/ 312 h 2941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85096" h="2941494">
                    <a:moveTo>
                      <a:pt x="892549" y="297252"/>
                    </a:moveTo>
                    <a:cubicBezTo>
                      <a:pt x="539837" y="297252"/>
                      <a:pt x="253908" y="583181"/>
                      <a:pt x="253908" y="935893"/>
                    </a:cubicBezTo>
                    <a:cubicBezTo>
                      <a:pt x="253908" y="1288605"/>
                      <a:pt x="539837" y="1574534"/>
                      <a:pt x="892549" y="1574534"/>
                    </a:cubicBezTo>
                    <a:cubicBezTo>
                      <a:pt x="1245261" y="1574534"/>
                      <a:pt x="1531190" y="1288605"/>
                      <a:pt x="1531190" y="935893"/>
                    </a:cubicBezTo>
                    <a:cubicBezTo>
                      <a:pt x="1531190" y="583181"/>
                      <a:pt x="1245261" y="297252"/>
                      <a:pt x="892549" y="297252"/>
                    </a:cubicBezTo>
                    <a:close/>
                    <a:moveTo>
                      <a:pt x="910143" y="312"/>
                    </a:moveTo>
                    <a:cubicBezTo>
                      <a:pt x="1075827" y="4698"/>
                      <a:pt x="1241633" y="55243"/>
                      <a:pt x="1382155" y="148393"/>
                    </a:cubicBezTo>
                    <a:cubicBezTo>
                      <a:pt x="1523684" y="241969"/>
                      <a:pt x="1623094" y="355377"/>
                      <a:pt x="1694943" y="504726"/>
                    </a:cubicBezTo>
                    <a:cubicBezTo>
                      <a:pt x="1766791" y="655316"/>
                      <a:pt x="1789398" y="761285"/>
                      <a:pt x="1784443" y="925508"/>
                    </a:cubicBezTo>
                    <a:cubicBezTo>
                      <a:pt x="1779179" y="1095930"/>
                      <a:pt x="1762765" y="1164408"/>
                      <a:pt x="1689059" y="1327700"/>
                    </a:cubicBezTo>
                    <a:cubicBezTo>
                      <a:pt x="1664903" y="1380376"/>
                      <a:pt x="1628669" y="1461248"/>
                      <a:pt x="1607920" y="1506797"/>
                    </a:cubicBezTo>
                    <a:cubicBezTo>
                      <a:pt x="1587171" y="1552655"/>
                      <a:pt x="1559608" y="1613697"/>
                      <a:pt x="1546601" y="1642513"/>
                    </a:cubicBezTo>
                    <a:cubicBezTo>
                      <a:pt x="1533594" y="1671329"/>
                      <a:pt x="1488069" y="1771723"/>
                      <a:pt x="1445952" y="1865299"/>
                    </a:cubicBezTo>
                    <a:cubicBezTo>
                      <a:pt x="1337250" y="2106675"/>
                      <a:pt x="1305661" y="2175153"/>
                      <a:pt x="1205632" y="2385854"/>
                    </a:cubicBezTo>
                    <a:cubicBezTo>
                      <a:pt x="1178069" y="2443488"/>
                      <a:pt x="1141835" y="2520332"/>
                      <a:pt x="1124802" y="2556274"/>
                    </a:cubicBezTo>
                    <a:cubicBezTo>
                      <a:pt x="1107770" y="2592219"/>
                      <a:pt x="1066890" y="2678357"/>
                      <a:pt x="1034063" y="2747454"/>
                    </a:cubicBezTo>
                    <a:cubicBezTo>
                      <a:pt x="1000926" y="2816551"/>
                      <a:pt x="973983" y="2876045"/>
                      <a:pt x="973983" y="2879763"/>
                    </a:cubicBezTo>
                    <a:cubicBezTo>
                      <a:pt x="973983" y="2883481"/>
                      <a:pt x="962524" y="2898974"/>
                      <a:pt x="948588" y="2913847"/>
                    </a:cubicBezTo>
                    <a:cubicBezTo>
                      <a:pt x="919787" y="2944523"/>
                      <a:pt x="877669" y="2950412"/>
                      <a:pt x="845461" y="2927792"/>
                    </a:cubicBezTo>
                    <a:cubicBezTo>
                      <a:pt x="834932" y="2920665"/>
                      <a:pt x="816970" y="2894017"/>
                      <a:pt x="805201" y="2868918"/>
                    </a:cubicBezTo>
                    <a:cubicBezTo>
                      <a:pt x="793743" y="2843512"/>
                      <a:pt x="709197" y="2665654"/>
                      <a:pt x="617838" y="2473235"/>
                    </a:cubicBezTo>
                    <a:cubicBezTo>
                      <a:pt x="526170" y="2280813"/>
                      <a:pt x="388358" y="1983664"/>
                      <a:pt x="311555" y="1812933"/>
                    </a:cubicBezTo>
                    <a:cubicBezTo>
                      <a:pt x="169406" y="1497501"/>
                      <a:pt x="152683" y="1460319"/>
                      <a:pt x="95390" y="1336377"/>
                    </a:cubicBezTo>
                    <a:cubicBezTo>
                      <a:pt x="15181" y="1161928"/>
                      <a:pt x="-305" y="1091902"/>
                      <a:pt x="5" y="899172"/>
                    </a:cubicBezTo>
                    <a:cubicBezTo>
                      <a:pt x="5" y="761285"/>
                      <a:pt x="2483" y="733709"/>
                      <a:pt x="19826" y="676076"/>
                    </a:cubicBezTo>
                    <a:cubicBezTo>
                      <a:pt x="115830" y="355996"/>
                      <a:pt x="316200" y="143745"/>
                      <a:pt x="617529" y="43042"/>
                    </a:cubicBezTo>
                    <a:cubicBezTo>
                      <a:pt x="711366" y="11670"/>
                      <a:pt x="810733" y="-2318"/>
                      <a:pt x="910143" y="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6297149" y="3646759"/>
                <a:ext cx="226831" cy="226831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" name="手繪多邊形 9"/>
            <p:cNvSpPr>
              <a:spLocks/>
            </p:cNvSpPr>
            <p:nvPr/>
          </p:nvSpPr>
          <p:spPr bwMode="auto">
            <a:xfrm rot="10800000">
              <a:off x="7167257" y="3574272"/>
              <a:ext cx="411266" cy="677688"/>
            </a:xfrm>
            <a:custGeom>
              <a:avLst/>
              <a:gdLst>
                <a:gd name="connsiteX0" fmla="*/ 892549 w 1785096"/>
                <a:gd name="connsiteY0" fmla="*/ 297252 h 2941494"/>
                <a:gd name="connsiteX1" fmla="*/ 253908 w 1785096"/>
                <a:gd name="connsiteY1" fmla="*/ 935893 h 2941494"/>
                <a:gd name="connsiteX2" fmla="*/ 892549 w 1785096"/>
                <a:gd name="connsiteY2" fmla="*/ 1574534 h 2941494"/>
                <a:gd name="connsiteX3" fmla="*/ 1531190 w 1785096"/>
                <a:gd name="connsiteY3" fmla="*/ 935893 h 2941494"/>
                <a:gd name="connsiteX4" fmla="*/ 892549 w 1785096"/>
                <a:gd name="connsiteY4" fmla="*/ 297252 h 2941494"/>
                <a:gd name="connsiteX5" fmla="*/ 910143 w 1785096"/>
                <a:gd name="connsiteY5" fmla="*/ 312 h 2941494"/>
                <a:gd name="connsiteX6" fmla="*/ 1382155 w 1785096"/>
                <a:gd name="connsiteY6" fmla="*/ 148393 h 2941494"/>
                <a:gd name="connsiteX7" fmla="*/ 1694943 w 1785096"/>
                <a:gd name="connsiteY7" fmla="*/ 504726 h 2941494"/>
                <a:gd name="connsiteX8" fmla="*/ 1784443 w 1785096"/>
                <a:gd name="connsiteY8" fmla="*/ 925508 h 2941494"/>
                <a:gd name="connsiteX9" fmla="*/ 1689059 w 1785096"/>
                <a:gd name="connsiteY9" fmla="*/ 1327700 h 2941494"/>
                <a:gd name="connsiteX10" fmla="*/ 1607920 w 1785096"/>
                <a:gd name="connsiteY10" fmla="*/ 1506797 h 2941494"/>
                <a:gd name="connsiteX11" fmla="*/ 1546601 w 1785096"/>
                <a:gd name="connsiteY11" fmla="*/ 1642513 h 2941494"/>
                <a:gd name="connsiteX12" fmla="*/ 1445952 w 1785096"/>
                <a:gd name="connsiteY12" fmla="*/ 1865299 h 2941494"/>
                <a:gd name="connsiteX13" fmla="*/ 1205632 w 1785096"/>
                <a:gd name="connsiteY13" fmla="*/ 2385854 h 2941494"/>
                <a:gd name="connsiteX14" fmla="*/ 1124802 w 1785096"/>
                <a:gd name="connsiteY14" fmla="*/ 2556274 h 2941494"/>
                <a:gd name="connsiteX15" fmla="*/ 1034063 w 1785096"/>
                <a:gd name="connsiteY15" fmla="*/ 2747454 h 2941494"/>
                <a:gd name="connsiteX16" fmla="*/ 973983 w 1785096"/>
                <a:gd name="connsiteY16" fmla="*/ 2879763 h 2941494"/>
                <a:gd name="connsiteX17" fmla="*/ 948588 w 1785096"/>
                <a:gd name="connsiteY17" fmla="*/ 2913847 h 2941494"/>
                <a:gd name="connsiteX18" fmla="*/ 845461 w 1785096"/>
                <a:gd name="connsiteY18" fmla="*/ 2927792 h 2941494"/>
                <a:gd name="connsiteX19" fmla="*/ 805201 w 1785096"/>
                <a:gd name="connsiteY19" fmla="*/ 2868918 h 2941494"/>
                <a:gd name="connsiteX20" fmla="*/ 617838 w 1785096"/>
                <a:gd name="connsiteY20" fmla="*/ 2473235 h 2941494"/>
                <a:gd name="connsiteX21" fmla="*/ 311555 w 1785096"/>
                <a:gd name="connsiteY21" fmla="*/ 1812933 h 2941494"/>
                <a:gd name="connsiteX22" fmla="*/ 95390 w 1785096"/>
                <a:gd name="connsiteY22" fmla="*/ 1336377 h 2941494"/>
                <a:gd name="connsiteX23" fmla="*/ 5 w 1785096"/>
                <a:gd name="connsiteY23" fmla="*/ 899172 h 2941494"/>
                <a:gd name="connsiteX24" fmla="*/ 19826 w 1785096"/>
                <a:gd name="connsiteY24" fmla="*/ 676076 h 2941494"/>
                <a:gd name="connsiteX25" fmla="*/ 617529 w 1785096"/>
                <a:gd name="connsiteY25" fmla="*/ 43042 h 2941494"/>
                <a:gd name="connsiteX26" fmla="*/ 910143 w 1785096"/>
                <a:gd name="connsiteY26" fmla="*/ 312 h 29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85096" h="2941494">
                  <a:moveTo>
                    <a:pt x="892549" y="297252"/>
                  </a:moveTo>
                  <a:cubicBezTo>
                    <a:pt x="539837" y="297252"/>
                    <a:pt x="253908" y="583181"/>
                    <a:pt x="253908" y="935893"/>
                  </a:cubicBezTo>
                  <a:cubicBezTo>
                    <a:pt x="253908" y="1288605"/>
                    <a:pt x="539837" y="1574534"/>
                    <a:pt x="892549" y="1574534"/>
                  </a:cubicBezTo>
                  <a:cubicBezTo>
                    <a:pt x="1245261" y="1574534"/>
                    <a:pt x="1531190" y="1288605"/>
                    <a:pt x="1531190" y="935893"/>
                  </a:cubicBezTo>
                  <a:cubicBezTo>
                    <a:pt x="1531190" y="583181"/>
                    <a:pt x="1245261" y="297252"/>
                    <a:pt x="892549" y="297252"/>
                  </a:cubicBezTo>
                  <a:close/>
                  <a:moveTo>
                    <a:pt x="910143" y="312"/>
                  </a:moveTo>
                  <a:cubicBezTo>
                    <a:pt x="1075827" y="4698"/>
                    <a:pt x="1241633" y="55243"/>
                    <a:pt x="1382155" y="148393"/>
                  </a:cubicBezTo>
                  <a:cubicBezTo>
                    <a:pt x="1523684" y="241969"/>
                    <a:pt x="1623094" y="355377"/>
                    <a:pt x="1694943" y="504726"/>
                  </a:cubicBezTo>
                  <a:cubicBezTo>
                    <a:pt x="1766791" y="655316"/>
                    <a:pt x="1789398" y="761285"/>
                    <a:pt x="1784443" y="925508"/>
                  </a:cubicBezTo>
                  <a:cubicBezTo>
                    <a:pt x="1779179" y="1095930"/>
                    <a:pt x="1762765" y="1164408"/>
                    <a:pt x="1689059" y="1327700"/>
                  </a:cubicBezTo>
                  <a:cubicBezTo>
                    <a:pt x="1664903" y="1380376"/>
                    <a:pt x="1628669" y="1461248"/>
                    <a:pt x="1607920" y="1506797"/>
                  </a:cubicBezTo>
                  <a:cubicBezTo>
                    <a:pt x="1587171" y="1552655"/>
                    <a:pt x="1559608" y="1613697"/>
                    <a:pt x="1546601" y="1642513"/>
                  </a:cubicBezTo>
                  <a:cubicBezTo>
                    <a:pt x="1533594" y="1671329"/>
                    <a:pt x="1488069" y="1771723"/>
                    <a:pt x="1445952" y="1865299"/>
                  </a:cubicBezTo>
                  <a:cubicBezTo>
                    <a:pt x="1337250" y="2106675"/>
                    <a:pt x="1305661" y="2175153"/>
                    <a:pt x="1205632" y="2385854"/>
                  </a:cubicBezTo>
                  <a:cubicBezTo>
                    <a:pt x="1178069" y="2443488"/>
                    <a:pt x="1141835" y="2520332"/>
                    <a:pt x="1124802" y="2556274"/>
                  </a:cubicBezTo>
                  <a:cubicBezTo>
                    <a:pt x="1107770" y="2592219"/>
                    <a:pt x="1066890" y="2678357"/>
                    <a:pt x="1034063" y="2747454"/>
                  </a:cubicBezTo>
                  <a:cubicBezTo>
                    <a:pt x="1000926" y="2816551"/>
                    <a:pt x="973983" y="2876045"/>
                    <a:pt x="973983" y="2879763"/>
                  </a:cubicBezTo>
                  <a:cubicBezTo>
                    <a:pt x="973983" y="2883481"/>
                    <a:pt x="962524" y="2898974"/>
                    <a:pt x="948588" y="2913847"/>
                  </a:cubicBezTo>
                  <a:cubicBezTo>
                    <a:pt x="919787" y="2944523"/>
                    <a:pt x="877669" y="2950412"/>
                    <a:pt x="845461" y="2927792"/>
                  </a:cubicBezTo>
                  <a:cubicBezTo>
                    <a:pt x="834932" y="2920665"/>
                    <a:pt x="816970" y="2894017"/>
                    <a:pt x="805201" y="2868918"/>
                  </a:cubicBezTo>
                  <a:cubicBezTo>
                    <a:pt x="793743" y="2843512"/>
                    <a:pt x="709197" y="2665654"/>
                    <a:pt x="617838" y="2473235"/>
                  </a:cubicBezTo>
                  <a:cubicBezTo>
                    <a:pt x="526170" y="2280813"/>
                    <a:pt x="388358" y="1983664"/>
                    <a:pt x="311555" y="1812933"/>
                  </a:cubicBezTo>
                  <a:cubicBezTo>
                    <a:pt x="169406" y="1497501"/>
                    <a:pt x="152683" y="1460319"/>
                    <a:pt x="95390" y="1336377"/>
                  </a:cubicBezTo>
                  <a:cubicBezTo>
                    <a:pt x="15181" y="1161928"/>
                    <a:pt x="-305" y="1091902"/>
                    <a:pt x="5" y="899172"/>
                  </a:cubicBezTo>
                  <a:cubicBezTo>
                    <a:pt x="5" y="761285"/>
                    <a:pt x="2483" y="733709"/>
                    <a:pt x="19826" y="676076"/>
                  </a:cubicBezTo>
                  <a:cubicBezTo>
                    <a:pt x="115830" y="355996"/>
                    <a:pt x="316200" y="143745"/>
                    <a:pt x="617529" y="43042"/>
                  </a:cubicBezTo>
                  <a:cubicBezTo>
                    <a:pt x="711366" y="11670"/>
                    <a:pt x="810733" y="-2318"/>
                    <a:pt x="910143" y="3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 rot="10800000">
              <a:off x="7259474" y="3924311"/>
              <a:ext cx="226831" cy="22683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1794510" y="3160395"/>
              <a:ext cx="537210" cy="537210"/>
              <a:chOff x="1794510" y="3160395"/>
              <a:chExt cx="537210" cy="537210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1794510" y="3160395"/>
                <a:ext cx="537210" cy="537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加號 11"/>
              <p:cNvSpPr/>
              <p:nvPr/>
            </p:nvSpPr>
            <p:spPr>
              <a:xfrm>
                <a:off x="1915478" y="3281363"/>
                <a:ext cx="295275" cy="295275"/>
              </a:xfrm>
              <a:prstGeom prst="mathPlu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4506818" y="1733948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4506818" y="1229521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4644000" y="1733948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59932" y="488981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6159932" y="4385388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6297114" y="4889815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頁尾版面配置區 3"/>
          <p:cNvSpPr>
            <a:spLocks noGrp="1"/>
          </p:cNvSpPr>
          <p:nvPr/>
        </p:nvSpPr>
        <p:spPr>
          <a:xfrm>
            <a:off x="0" y="6492875"/>
            <a:ext cx="3732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5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6812280" y="3160395"/>
            <a:ext cx="537210" cy="537210"/>
            <a:chOff x="6812280" y="3160395"/>
            <a:chExt cx="537210" cy="537210"/>
          </a:xfrm>
        </p:grpSpPr>
        <p:sp>
          <p:nvSpPr>
            <p:cNvPr id="10" name="橢圓 9"/>
            <p:cNvSpPr/>
            <p:nvPr/>
          </p:nvSpPr>
          <p:spPr>
            <a:xfrm flipH="1">
              <a:off x="6812280" y="3160395"/>
              <a:ext cx="537210" cy="53721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加號 10"/>
            <p:cNvSpPr/>
            <p:nvPr/>
          </p:nvSpPr>
          <p:spPr>
            <a:xfrm flipH="1">
              <a:off x="6933247" y="3281363"/>
              <a:ext cx="295275" cy="295275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3" name="矩形 2"/>
          <p:cNvSpPr/>
          <p:nvPr/>
        </p:nvSpPr>
        <p:spPr>
          <a:xfrm flipH="1">
            <a:off x="0" y="3375000"/>
            <a:ext cx="180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 flipH="1">
            <a:off x="1800000" y="3375000"/>
            <a:ext cx="25200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 flipH="1">
            <a:off x="4320000" y="3375000"/>
            <a:ext cx="25200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 rot="10800000" flipH="1">
            <a:off x="4114367" y="3574272"/>
            <a:ext cx="411266" cy="677688"/>
            <a:chOff x="6204931" y="3545941"/>
            <a:chExt cx="411266" cy="677688"/>
          </a:xfrm>
          <a:solidFill>
            <a:schemeClr val="accent4"/>
          </a:solidFill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6204931" y="3545941"/>
              <a:ext cx="411266" cy="677688"/>
            </a:xfrm>
            <a:custGeom>
              <a:avLst/>
              <a:gdLst>
                <a:gd name="connsiteX0" fmla="*/ 892549 w 1785096"/>
                <a:gd name="connsiteY0" fmla="*/ 297252 h 2941494"/>
                <a:gd name="connsiteX1" fmla="*/ 253908 w 1785096"/>
                <a:gd name="connsiteY1" fmla="*/ 935893 h 2941494"/>
                <a:gd name="connsiteX2" fmla="*/ 892549 w 1785096"/>
                <a:gd name="connsiteY2" fmla="*/ 1574534 h 2941494"/>
                <a:gd name="connsiteX3" fmla="*/ 1531190 w 1785096"/>
                <a:gd name="connsiteY3" fmla="*/ 935893 h 2941494"/>
                <a:gd name="connsiteX4" fmla="*/ 892549 w 1785096"/>
                <a:gd name="connsiteY4" fmla="*/ 297252 h 2941494"/>
                <a:gd name="connsiteX5" fmla="*/ 910143 w 1785096"/>
                <a:gd name="connsiteY5" fmla="*/ 312 h 2941494"/>
                <a:gd name="connsiteX6" fmla="*/ 1382155 w 1785096"/>
                <a:gd name="connsiteY6" fmla="*/ 148393 h 2941494"/>
                <a:gd name="connsiteX7" fmla="*/ 1694943 w 1785096"/>
                <a:gd name="connsiteY7" fmla="*/ 504726 h 2941494"/>
                <a:gd name="connsiteX8" fmla="*/ 1784443 w 1785096"/>
                <a:gd name="connsiteY8" fmla="*/ 925508 h 2941494"/>
                <a:gd name="connsiteX9" fmla="*/ 1689059 w 1785096"/>
                <a:gd name="connsiteY9" fmla="*/ 1327700 h 2941494"/>
                <a:gd name="connsiteX10" fmla="*/ 1607920 w 1785096"/>
                <a:gd name="connsiteY10" fmla="*/ 1506797 h 2941494"/>
                <a:gd name="connsiteX11" fmla="*/ 1546601 w 1785096"/>
                <a:gd name="connsiteY11" fmla="*/ 1642513 h 2941494"/>
                <a:gd name="connsiteX12" fmla="*/ 1445952 w 1785096"/>
                <a:gd name="connsiteY12" fmla="*/ 1865299 h 2941494"/>
                <a:gd name="connsiteX13" fmla="*/ 1205632 w 1785096"/>
                <a:gd name="connsiteY13" fmla="*/ 2385854 h 2941494"/>
                <a:gd name="connsiteX14" fmla="*/ 1124802 w 1785096"/>
                <a:gd name="connsiteY14" fmla="*/ 2556274 h 2941494"/>
                <a:gd name="connsiteX15" fmla="*/ 1034063 w 1785096"/>
                <a:gd name="connsiteY15" fmla="*/ 2747454 h 2941494"/>
                <a:gd name="connsiteX16" fmla="*/ 973983 w 1785096"/>
                <a:gd name="connsiteY16" fmla="*/ 2879763 h 2941494"/>
                <a:gd name="connsiteX17" fmla="*/ 948588 w 1785096"/>
                <a:gd name="connsiteY17" fmla="*/ 2913847 h 2941494"/>
                <a:gd name="connsiteX18" fmla="*/ 845461 w 1785096"/>
                <a:gd name="connsiteY18" fmla="*/ 2927792 h 2941494"/>
                <a:gd name="connsiteX19" fmla="*/ 805201 w 1785096"/>
                <a:gd name="connsiteY19" fmla="*/ 2868918 h 2941494"/>
                <a:gd name="connsiteX20" fmla="*/ 617838 w 1785096"/>
                <a:gd name="connsiteY20" fmla="*/ 2473235 h 2941494"/>
                <a:gd name="connsiteX21" fmla="*/ 311555 w 1785096"/>
                <a:gd name="connsiteY21" fmla="*/ 1812933 h 2941494"/>
                <a:gd name="connsiteX22" fmla="*/ 95390 w 1785096"/>
                <a:gd name="connsiteY22" fmla="*/ 1336377 h 2941494"/>
                <a:gd name="connsiteX23" fmla="*/ 5 w 1785096"/>
                <a:gd name="connsiteY23" fmla="*/ 899172 h 2941494"/>
                <a:gd name="connsiteX24" fmla="*/ 19826 w 1785096"/>
                <a:gd name="connsiteY24" fmla="*/ 676076 h 2941494"/>
                <a:gd name="connsiteX25" fmla="*/ 617529 w 1785096"/>
                <a:gd name="connsiteY25" fmla="*/ 43042 h 2941494"/>
                <a:gd name="connsiteX26" fmla="*/ 910143 w 1785096"/>
                <a:gd name="connsiteY26" fmla="*/ 312 h 29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85096" h="2941494">
                  <a:moveTo>
                    <a:pt x="892549" y="297252"/>
                  </a:moveTo>
                  <a:cubicBezTo>
                    <a:pt x="539837" y="297252"/>
                    <a:pt x="253908" y="583181"/>
                    <a:pt x="253908" y="935893"/>
                  </a:cubicBezTo>
                  <a:cubicBezTo>
                    <a:pt x="253908" y="1288605"/>
                    <a:pt x="539837" y="1574534"/>
                    <a:pt x="892549" y="1574534"/>
                  </a:cubicBezTo>
                  <a:cubicBezTo>
                    <a:pt x="1245261" y="1574534"/>
                    <a:pt x="1531190" y="1288605"/>
                    <a:pt x="1531190" y="935893"/>
                  </a:cubicBezTo>
                  <a:cubicBezTo>
                    <a:pt x="1531190" y="583181"/>
                    <a:pt x="1245261" y="297252"/>
                    <a:pt x="892549" y="297252"/>
                  </a:cubicBezTo>
                  <a:close/>
                  <a:moveTo>
                    <a:pt x="910143" y="312"/>
                  </a:moveTo>
                  <a:cubicBezTo>
                    <a:pt x="1075827" y="4698"/>
                    <a:pt x="1241633" y="55243"/>
                    <a:pt x="1382155" y="148393"/>
                  </a:cubicBezTo>
                  <a:cubicBezTo>
                    <a:pt x="1523684" y="241969"/>
                    <a:pt x="1623094" y="355377"/>
                    <a:pt x="1694943" y="504726"/>
                  </a:cubicBezTo>
                  <a:cubicBezTo>
                    <a:pt x="1766791" y="655316"/>
                    <a:pt x="1789398" y="761285"/>
                    <a:pt x="1784443" y="925508"/>
                  </a:cubicBezTo>
                  <a:cubicBezTo>
                    <a:pt x="1779179" y="1095930"/>
                    <a:pt x="1762765" y="1164408"/>
                    <a:pt x="1689059" y="1327700"/>
                  </a:cubicBezTo>
                  <a:cubicBezTo>
                    <a:pt x="1664903" y="1380376"/>
                    <a:pt x="1628669" y="1461248"/>
                    <a:pt x="1607920" y="1506797"/>
                  </a:cubicBezTo>
                  <a:cubicBezTo>
                    <a:pt x="1587171" y="1552655"/>
                    <a:pt x="1559608" y="1613697"/>
                    <a:pt x="1546601" y="1642513"/>
                  </a:cubicBezTo>
                  <a:cubicBezTo>
                    <a:pt x="1533594" y="1671329"/>
                    <a:pt x="1488069" y="1771723"/>
                    <a:pt x="1445952" y="1865299"/>
                  </a:cubicBezTo>
                  <a:cubicBezTo>
                    <a:pt x="1337250" y="2106675"/>
                    <a:pt x="1305661" y="2175153"/>
                    <a:pt x="1205632" y="2385854"/>
                  </a:cubicBezTo>
                  <a:cubicBezTo>
                    <a:pt x="1178069" y="2443488"/>
                    <a:pt x="1141835" y="2520332"/>
                    <a:pt x="1124802" y="2556274"/>
                  </a:cubicBezTo>
                  <a:cubicBezTo>
                    <a:pt x="1107770" y="2592219"/>
                    <a:pt x="1066890" y="2678357"/>
                    <a:pt x="1034063" y="2747454"/>
                  </a:cubicBezTo>
                  <a:cubicBezTo>
                    <a:pt x="1000926" y="2816551"/>
                    <a:pt x="973983" y="2876045"/>
                    <a:pt x="973983" y="2879763"/>
                  </a:cubicBezTo>
                  <a:cubicBezTo>
                    <a:pt x="973983" y="2883481"/>
                    <a:pt x="962524" y="2898974"/>
                    <a:pt x="948588" y="2913847"/>
                  </a:cubicBezTo>
                  <a:cubicBezTo>
                    <a:pt x="919787" y="2944523"/>
                    <a:pt x="877669" y="2950412"/>
                    <a:pt x="845461" y="2927792"/>
                  </a:cubicBezTo>
                  <a:cubicBezTo>
                    <a:pt x="834932" y="2920665"/>
                    <a:pt x="816970" y="2894017"/>
                    <a:pt x="805201" y="2868918"/>
                  </a:cubicBezTo>
                  <a:cubicBezTo>
                    <a:pt x="793743" y="2843512"/>
                    <a:pt x="709197" y="2665654"/>
                    <a:pt x="617838" y="2473235"/>
                  </a:cubicBezTo>
                  <a:cubicBezTo>
                    <a:pt x="526170" y="2280813"/>
                    <a:pt x="388358" y="1983664"/>
                    <a:pt x="311555" y="1812933"/>
                  </a:cubicBezTo>
                  <a:cubicBezTo>
                    <a:pt x="169406" y="1497501"/>
                    <a:pt x="152683" y="1460319"/>
                    <a:pt x="95390" y="1336377"/>
                  </a:cubicBezTo>
                  <a:cubicBezTo>
                    <a:pt x="15181" y="1161928"/>
                    <a:pt x="-305" y="1091902"/>
                    <a:pt x="5" y="899172"/>
                  </a:cubicBezTo>
                  <a:cubicBezTo>
                    <a:pt x="5" y="761285"/>
                    <a:pt x="2483" y="733709"/>
                    <a:pt x="19826" y="676076"/>
                  </a:cubicBezTo>
                  <a:cubicBezTo>
                    <a:pt x="115830" y="355996"/>
                    <a:pt x="316200" y="143745"/>
                    <a:pt x="617529" y="43042"/>
                  </a:cubicBezTo>
                  <a:cubicBezTo>
                    <a:pt x="711366" y="11670"/>
                    <a:pt x="810733" y="-2318"/>
                    <a:pt x="910143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297149" y="3646759"/>
              <a:ext cx="226831" cy="226831"/>
            </a:xfrm>
            <a:prstGeom prst="ellipse">
              <a:avLst/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 rot="10800000">
            <a:off x="1565477" y="2625582"/>
            <a:ext cx="411266" cy="677688"/>
            <a:chOff x="1565477" y="3574272"/>
            <a:chExt cx="411266" cy="677688"/>
          </a:xfrm>
          <a:solidFill>
            <a:schemeClr val="accent3"/>
          </a:solidFill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 rot="10800000" flipH="1">
              <a:off x="1565477" y="3574272"/>
              <a:ext cx="411266" cy="677688"/>
            </a:xfrm>
            <a:custGeom>
              <a:avLst/>
              <a:gdLst>
                <a:gd name="connsiteX0" fmla="*/ 892549 w 1785096"/>
                <a:gd name="connsiteY0" fmla="*/ 297252 h 2941494"/>
                <a:gd name="connsiteX1" fmla="*/ 253908 w 1785096"/>
                <a:gd name="connsiteY1" fmla="*/ 935893 h 2941494"/>
                <a:gd name="connsiteX2" fmla="*/ 892549 w 1785096"/>
                <a:gd name="connsiteY2" fmla="*/ 1574534 h 2941494"/>
                <a:gd name="connsiteX3" fmla="*/ 1531190 w 1785096"/>
                <a:gd name="connsiteY3" fmla="*/ 935893 h 2941494"/>
                <a:gd name="connsiteX4" fmla="*/ 892549 w 1785096"/>
                <a:gd name="connsiteY4" fmla="*/ 297252 h 2941494"/>
                <a:gd name="connsiteX5" fmla="*/ 910143 w 1785096"/>
                <a:gd name="connsiteY5" fmla="*/ 312 h 2941494"/>
                <a:gd name="connsiteX6" fmla="*/ 1382155 w 1785096"/>
                <a:gd name="connsiteY6" fmla="*/ 148393 h 2941494"/>
                <a:gd name="connsiteX7" fmla="*/ 1694943 w 1785096"/>
                <a:gd name="connsiteY7" fmla="*/ 504726 h 2941494"/>
                <a:gd name="connsiteX8" fmla="*/ 1784443 w 1785096"/>
                <a:gd name="connsiteY8" fmla="*/ 925508 h 2941494"/>
                <a:gd name="connsiteX9" fmla="*/ 1689059 w 1785096"/>
                <a:gd name="connsiteY9" fmla="*/ 1327700 h 2941494"/>
                <a:gd name="connsiteX10" fmla="*/ 1607920 w 1785096"/>
                <a:gd name="connsiteY10" fmla="*/ 1506797 h 2941494"/>
                <a:gd name="connsiteX11" fmla="*/ 1546601 w 1785096"/>
                <a:gd name="connsiteY11" fmla="*/ 1642513 h 2941494"/>
                <a:gd name="connsiteX12" fmla="*/ 1445952 w 1785096"/>
                <a:gd name="connsiteY12" fmla="*/ 1865299 h 2941494"/>
                <a:gd name="connsiteX13" fmla="*/ 1205632 w 1785096"/>
                <a:gd name="connsiteY13" fmla="*/ 2385854 h 2941494"/>
                <a:gd name="connsiteX14" fmla="*/ 1124802 w 1785096"/>
                <a:gd name="connsiteY14" fmla="*/ 2556274 h 2941494"/>
                <a:gd name="connsiteX15" fmla="*/ 1034063 w 1785096"/>
                <a:gd name="connsiteY15" fmla="*/ 2747454 h 2941494"/>
                <a:gd name="connsiteX16" fmla="*/ 973983 w 1785096"/>
                <a:gd name="connsiteY16" fmla="*/ 2879763 h 2941494"/>
                <a:gd name="connsiteX17" fmla="*/ 948588 w 1785096"/>
                <a:gd name="connsiteY17" fmla="*/ 2913847 h 2941494"/>
                <a:gd name="connsiteX18" fmla="*/ 845461 w 1785096"/>
                <a:gd name="connsiteY18" fmla="*/ 2927792 h 2941494"/>
                <a:gd name="connsiteX19" fmla="*/ 805201 w 1785096"/>
                <a:gd name="connsiteY19" fmla="*/ 2868918 h 2941494"/>
                <a:gd name="connsiteX20" fmla="*/ 617838 w 1785096"/>
                <a:gd name="connsiteY20" fmla="*/ 2473235 h 2941494"/>
                <a:gd name="connsiteX21" fmla="*/ 311555 w 1785096"/>
                <a:gd name="connsiteY21" fmla="*/ 1812933 h 2941494"/>
                <a:gd name="connsiteX22" fmla="*/ 95390 w 1785096"/>
                <a:gd name="connsiteY22" fmla="*/ 1336377 h 2941494"/>
                <a:gd name="connsiteX23" fmla="*/ 5 w 1785096"/>
                <a:gd name="connsiteY23" fmla="*/ 899172 h 2941494"/>
                <a:gd name="connsiteX24" fmla="*/ 19826 w 1785096"/>
                <a:gd name="connsiteY24" fmla="*/ 676076 h 2941494"/>
                <a:gd name="connsiteX25" fmla="*/ 617529 w 1785096"/>
                <a:gd name="connsiteY25" fmla="*/ 43042 h 2941494"/>
                <a:gd name="connsiteX26" fmla="*/ 910143 w 1785096"/>
                <a:gd name="connsiteY26" fmla="*/ 312 h 294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85096" h="2941494">
                  <a:moveTo>
                    <a:pt x="892549" y="297252"/>
                  </a:moveTo>
                  <a:cubicBezTo>
                    <a:pt x="539837" y="297252"/>
                    <a:pt x="253908" y="583181"/>
                    <a:pt x="253908" y="935893"/>
                  </a:cubicBezTo>
                  <a:cubicBezTo>
                    <a:pt x="253908" y="1288605"/>
                    <a:pt x="539837" y="1574534"/>
                    <a:pt x="892549" y="1574534"/>
                  </a:cubicBezTo>
                  <a:cubicBezTo>
                    <a:pt x="1245261" y="1574534"/>
                    <a:pt x="1531190" y="1288605"/>
                    <a:pt x="1531190" y="935893"/>
                  </a:cubicBezTo>
                  <a:cubicBezTo>
                    <a:pt x="1531190" y="583181"/>
                    <a:pt x="1245261" y="297252"/>
                    <a:pt x="892549" y="297252"/>
                  </a:cubicBezTo>
                  <a:close/>
                  <a:moveTo>
                    <a:pt x="910143" y="312"/>
                  </a:moveTo>
                  <a:cubicBezTo>
                    <a:pt x="1075827" y="4698"/>
                    <a:pt x="1241633" y="55243"/>
                    <a:pt x="1382155" y="148393"/>
                  </a:cubicBezTo>
                  <a:cubicBezTo>
                    <a:pt x="1523684" y="241969"/>
                    <a:pt x="1623094" y="355377"/>
                    <a:pt x="1694943" y="504726"/>
                  </a:cubicBezTo>
                  <a:cubicBezTo>
                    <a:pt x="1766791" y="655316"/>
                    <a:pt x="1789398" y="761285"/>
                    <a:pt x="1784443" y="925508"/>
                  </a:cubicBezTo>
                  <a:cubicBezTo>
                    <a:pt x="1779179" y="1095930"/>
                    <a:pt x="1762765" y="1164408"/>
                    <a:pt x="1689059" y="1327700"/>
                  </a:cubicBezTo>
                  <a:cubicBezTo>
                    <a:pt x="1664903" y="1380376"/>
                    <a:pt x="1628669" y="1461248"/>
                    <a:pt x="1607920" y="1506797"/>
                  </a:cubicBezTo>
                  <a:cubicBezTo>
                    <a:pt x="1587171" y="1552655"/>
                    <a:pt x="1559608" y="1613697"/>
                    <a:pt x="1546601" y="1642513"/>
                  </a:cubicBezTo>
                  <a:cubicBezTo>
                    <a:pt x="1533594" y="1671329"/>
                    <a:pt x="1488069" y="1771723"/>
                    <a:pt x="1445952" y="1865299"/>
                  </a:cubicBezTo>
                  <a:cubicBezTo>
                    <a:pt x="1337250" y="2106675"/>
                    <a:pt x="1305661" y="2175153"/>
                    <a:pt x="1205632" y="2385854"/>
                  </a:cubicBezTo>
                  <a:cubicBezTo>
                    <a:pt x="1178069" y="2443488"/>
                    <a:pt x="1141835" y="2520332"/>
                    <a:pt x="1124802" y="2556274"/>
                  </a:cubicBezTo>
                  <a:cubicBezTo>
                    <a:pt x="1107770" y="2592219"/>
                    <a:pt x="1066890" y="2678357"/>
                    <a:pt x="1034063" y="2747454"/>
                  </a:cubicBezTo>
                  <a:cubicBezTo>
                    <a:pt x="1000926" y="2816551"/>
                    <a:pt x="973983" y="2876045"/>
                    <a:pt x="973983" y="2879763"/>
                  </a:cubicBezTo>
                  <a:cubicBezTo>
                    <a:pt x="973983" y="2883481"/>
                    <a:pt x="962524" y="2898974"/>
                    <a:pt x="948588" y="2913847"/>
                  </a:cubicBezTo>
                  <a:cubicBezTo>
                    <a:pt x="919787" y="2944523"/>
                    <a:pt x="877669" y="2950412"/>
                    <a:pt x="845461" y="2927792"/>
                  </a:cubicBezTo>
                  <a:cubicBezTo>
                    <a:pt x="834932" y="2920665"/>
                    <a:pt x="816970" y="2894017"/>
                    <a:pt x="805201" y="2868918"/>
                  </a:cubicBezTo>
                  <a:cubicBezTo>
                    <a:pt x="793743" y="2843512"/>
                    <a:pt x="709197" y="2665654"/>
                    <a:pt x="617838" y="2473235"/>
                  </a:cubicBezTo>
                  <a:cubicBezTo>
                    <a:pt x="526170" y="2280813"/>
                    <a:pt x="388358" y="1983664"/>
                    <a:pt x="311555" y="1812933"/>
                  </a:cubicBezTo>
                  <a:cubicBezTo>
                    <a:pt x="169406" y="1497501"/>
                    <a:pt x="152683" y="1460319"/>
                    <a:pt x="95390" y="1336377"/>
                  </a:cubicBezTo>
                  <a:cubicBezTo>
                    <a:pt x="15181" y="1161928"/>
                    <a:pt x="-305" y="1091902"/>
                    <a:pt x="5" y="899172"/>
                  </a:cubicBezTo>
                  <a:cubicBezTo>
                    <a:pt x="5" y="761285"/>
                    <a:pt x="2483" y="733709"/>
                    <a:pt x="19826" y="676076"/>
                  </a:cubicBezTo>
                  <a:cubicBezTo>
                    <a:pt x="115830" y="355996"/>
                    <a:pt x="316200" y="143745"/>
                    <a:pt x="617529" y="43042"/>
                  </a:cubicBezTo>
                  <a:cubicBezTo>
                    <a:pt x="711366" y="11670"/>
                    <a:pt x="810733" y="-2318"/>
                    <a:pt x="910143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 rot="10800000" flipH="1">
              <a:off x="1657695" y="3924311"/>
              <a:ext cx="226831" cy="226831"/>
            </a:xfrm>
            <a:prstGeom prst="ellipse">
              <a:avLst/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482818" y="1733948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1482818" y="1229521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1620000" y="1733948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975098" y="4889815"/>
            <a:ext cx="283718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3975098" y="4385388"/>
            <a:ext cx="1217182" cy="4832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4112280" y="4889815"/>
            <a:ext cx="2556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頁尾版面配置區 3"/>
          <p:cNvSpPr>
            <a:spLocks noGrp="1"/>
          </p:cNvSpPr>
          <p:nvPr/>
        </p:nvSpPr>
        <p:spPr>
          <a:xfrm>
            <a:off x="5599134" y="6492875"/>
            <a:ext cx="3544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637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43616" y="3337560"/>
            <a:ext cx="1164777" cy="1655013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07846" y="4992572"/>
            <a:ext cx="2300546" cy="1865428"/>
          </a:xfrm>
          <a:custGeom>
            <a:avLst/>
            <a:gdLst>
              <a:gd name="T0" fmla="*/ 509 w 1031"/>
              <a:gd name="T1" fmla="*/ 0 h 836"/>
              <a:gd name="T2" fmla="*/ 0 w 1031"/>
              <a:gd name="T3" fmla="*/ 836 h 836"/>
              <a:gd name="T4" fmla="*/ 711 w 1031"/>
              <a:gd name="T5" fmla="*/ 836 h 836"/>
              <a:gd name="T6" fmla="*/ 1031 w 1031"/>
              <a:gd name="T7" fmla="*/ 0 h 836"/>
              <a:gd name="T8" fmla="*/ 509 w 1031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836">
                <a:moveTo>
                  <a:pt x="509" y="0"/>
                </a:moveTo>
                <a:lnTo>
                  <a:pt x="0" y="836"/>
                </a:lnTo>
                <a:lnTo>
                  <a:pt x="711" y="836"/>
                </a:lnTo>
                <a:lnTo>
                  <a:pt x="1031" y="0"/>
                </a:lnTo>
                <a:lnTo>
                  <a:pt x="509" y="0"/>
                </a:lnTo>
                <a:close/>
              </a:path>
            </a:pathLst>
          </a:custGeom>
          <a:solidFill>
            <a:srgbClr val="96DAD5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34996" y="3337560"/>
            <a:ext cx="1173702" cy="1655013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626243" y="4992572"/>
            <a:ext cx="1682455" cy="1865428"/>
          </a:xfrm>
          <a:custGeom>
            <a:avLst/>
            <a:gdLst>
              <a:gd name="T0" fmla="*/ 228 w 754"/>
              <a:gd name="T1" fmla="*/ 0 h 836"/>
              <a:gd name="T2" fmla="*/ 0 w 754"/>
              <a:gd name="T3" fmla="*/ 836 h 836"/>
              <a:gd name="T4" fmla="*/ 710 w 754"/>
              <a:gd name="T5" fmla="*/ 836 h 836"/>
              <a:gd name="T6" fmla="*/ 754 w 754"/>
              <a:gd name="T7" fmla="*/ 0 h 836"/>
              <a:gd name="T8" fmla="*/ 228 w 754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836">
                <a:moveTo>
                  <a:pt x="228" y="0"/>
                </a:moveTo>
                <a:lnTo>
                  <a:pt x="0" y="836"/>
                </a:lnTo>
                <a:lnTo>
                  <a:pt x="710" y="836"/>
                </a:lnTo>
                <a:lnTo>
                  <a:pt x="754" y="0"/>
                </a:lnTo>
                <a:lnTo>
                  <a:pt x="228" y="0"/>
                </a:lnTo>
                <a:close/>
              </a:path>
            </a:pathLst>
          </a:custGeom>
          <a:solidFill>
            <a:srgbClr val="F8D870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37533" y="3337560"/>
            <a:ext cx="1171472" cy="1655013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837533" y="4992572"/>
            <a:ext cx="1682455" cy="1865428"/>
          </a:xfrm>
          <a:custGeom>
            <a:avLst/>
            <a:gdLst>
              <a:gd name="T0" fmla="*/ 0 w 754"/>
              <a:gd name="T1" fmla="*/ 0 h 836"/>
              <a:gd name="T2" fmla="*/ 43 w 754"/>
              <a:gd name="T3" fmla="*/ 836 h 836"/>
              <a:gd name="T4" fmla="*/ 754 w 754"/>
              <a:gd name="T5" fmla="*/ 836 h 836"/>
              <a:gd name="T6" fmla="*/ 525 w 754"/>
              <a:gd name="T7" fmla="*/ 0 h 836"/>
              <a:gd name="T8" fmla="*/ 0 w 754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836">
                <a:moveTo>
                  <a:pt x="0" y="0"/>
                </a:moveTo>
                <a:lnTo>
                  <a:pt x="43" y="836"/>
                </a:lnTo>
                <a:lnTo>
                  <a:pt x="754" y="836"/>
                </a:lnTo>
                <a:lnTo>
                  <a:pt x="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575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37840" y="3337560"/>
            <a:ext cx="1162546" cy="1655013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6537840" y="4992572"/>
            <a:ext cx="2298314" cy="1865428"/>
          </a:xfrm>
          <a:custGeom>
            <a:avLst/>
            <a:gdLst>
              <a:gd name="T0" fmla="*/ 1030 w 1030"/>
              <a:gd name="T1" fmla="*/ 836 h 836"/>
              <a:gd name="T2" fmla="*/ 521 w 1030"/>
              <a:gd name="T3" fmla="*/ 0 h 836"/>
              <a:gd name="T4" fmla="*/ 0 w 1030"/>
              <a:gd name="T5" fmla="*/ 0 h 836"/>
              <a:gd name="T6" fmla="*/ 320 w 1030"/>
              <a:gd name="T7" fmla="*/ 836 h 836"/>
              <a:gd name="T8" fmla="*/ 1030 w 1030"/>
              <a:gd name="T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0" h="836">
                <a:moveTo>
                  <a:pt x="1030" y="836"/>
                </a:moveTo>
                <a:lnTo>
                  <a:pt x="521" y="0"/>
                </a:lnTo>
                <a:lnTo>
                  <a:pt x="0" y="0"/>
                </a:lnTo>
                <a:lnTo>
                  <a:pt x="320" y="836"/>
                </a:lnTo>
                <a:lnTo>
                  <a:pt x="1030" y="836"/>
                </a:lnTo>
                <a:close/>
              </a:path>
            </a:pathLst>
          </a:custGeom>
          <a:solidFill>
            <a:srgbClr val="C0DEC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5" name="文字方塊 25"/>
          <p:cNvSpPr txBox="1"/>
          <p:nvPr/>
        </p:nvSpPr>
        <p:spPr>
          <a:xfrm>
            <a:off x="1140545" y="216523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文字方塊 25"/>
          <p:cNvSpPr txBox="1"/>
          <p:nvPr/>
        </p:nvSpPr>
        <p:spPr>
          <a:xfrm>
            <a:off x="2836388" y="216523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文字方塊 25"/>
          <p:cNvSpPr txBox="1"/>
          <p:nvPr/>
        </p:nvSpPr>
        <p:spPr>
          <a:xfrm>
            <a:off x="4532231" y="216523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文字方塊 25"/>
          <p:cNvSpPr txBox="1"/>
          <p:nvPr/>
        </p:nvSpPr>
        <p:spPr>
          <a:xfrm>
            <a:off x="6228074" y="216523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頁尾版面配置區 3"/>
          <p:cNvSpPr>
            <a:spLocks noGrp="1"/>
          </p:cNvSpPr>
          <p:nvPr/>
        </p:nvSpPr>
        <p:spPr>
          <a:xfrm>
            <a:off x="0" y="0"/>
            <a:ext cx="3632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45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443616" y="1865427"/>
            <a:ext cx="1164777" cy="1656000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flipV="1">
            <a:off x="307846" y="0"/>
            <a:ext cx="2300546" cy="1865428"/>
          </a:xfrm>
          <a:custGeom>
            <a:avLst/>
            <a:gdLst>
              <a:gd name="T0" fmla="*/ 509 w 1031"/>
              <a:gd name="T1" fmla="*/ 0 h 836"/>
              <a:gd name="T2" fmla="*/ 0 w 1031"/>
              <a:gd name="T3" fmla="*/ 836 h 836"/>
              <a:gd name="T4" fmla="*/ 711 w 1031"/>
              <a:gd name="T5" fmla="*/ 836 h 836"/>
              <a:gd name="T6" fmla="*/ 1031 w 1031"/>
              <a:gd name="T7" fmla="*/ 0 h 836"/>
              <a:gd name="T8" fmla="*/ 509 w 1031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836">
                <a:moveTo>
                  <a:pt x="509" y="0"/>
                </a:moveTo>
                <a:lnTo>
                  <a:pt x="0" y="836"/>
                </a:lnTo>
                <a:lnTo>
                  <a:pt x="711" y="836"/>
                </a:lnTo>
                <a:lnTo>
                  <a:pt x="1031" y="0"/>
                </a:lnTo>
                <a:lnTo>
                  <a:pt x="509" y="0"/>
                </a:lnTo>
                <a:close/>
              </a:path>
            </a:pathLst>
          </a:custGeom>
          <a:solidFill>
            <a:srgbClr val="96DAD5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3134996" y="1865427"/>
            <a:ext cx="1173702" cy="1656000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 flipV="1">
            <a:off x="2626243" y="0"/>
            <a:ext cx="1682455" cy="1865428"/>
          </a:xfrm>
          <a:custGeom>
            <a:avLst/>
            <a:gdLst>
              <a:gd name="T0" fmla="*/ 228 w 754"/>
              <a:gd name="T1" fmla="*/ 0 h 836"/>
              <a:gd name="T2" fmla="*/ 0 w 754"/>
              <a:gd name="T3" fmla="*/ 836 h 836"/>
              <a:gd name="T4" fmla="*/ 710 w 754"/>
              <a:gd name="T5" fmla="*/ 836 h 836"/>
              <a:gd name="T6" fmla="*/ 754 w 754"/>
              <a:gd name="T7" fmla="*/ 0 h 836"/>
              <a:gd name="T8" fmla="*/ 228 w 754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836">
                <a:moveTo>
                  <a:pt x="228" y="0"/>
                </a:moveTo>
                <a:lnTo>
                  <a:pt x="0" y="836"/>
                </a:lnTo>
                <a:lnTo>
                  <a:pt x="710" y="836"/>
                </a:lnTo>
                <a:lnTo>
                  <a:pt x="754" y="0"/>
                </a:lnTo>
                <a:lnTo>
                  <a:pt x="228" y="0"/>
                </a:lnTo>
                <a:close/>
              </a:path>
            </a:pathLst>
          </a:custGeom>
          <a:solidFill>
            <a:srgbClr val="F8D870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837533" y="1865427"/>
            <a:ext cx="1171472" cy="1656000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 flipV="1">
            <a:off x="4837533" y="0"/>
            <a:ext cx="1682455" cy="1865428"/>
          </a:xfrm>
          <a:custGeom>
            <a:avLst/>
            <a:gdLst>
              <a:gd name="T0" fmla="*/ 0 w 754"/>
              <a:gd name="T1" fmla="*/ 0 h 836"/>
              <a:gd name="T2" fmla="*/ 43 w 754"/>
              <a:gd name="T3" fmla="*/ 836 h 836"/>
              <a:gd name="T4" fmla="*/ 754 w 754"/>
              <a:gd name="T5" fmla="*/ 836 h 836"/>
              <a:gd name="T6" fmla="*/ 525 w 754"/>
              <a:gd name="T7" fmla="*/ 0 h 836"/>
              <a:gd name="T8" fmla="*/ 0 w 754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4" h="836">
                <a:moveTo>
                  <a:pt x="0" y="0"/>
                </a:moveTo>
                <a:lnTo>
                  <a:pt x="43" y="836"/>
                </a:lnTo>
                <a:lnTo>
                  <a:pt x="754" y="836"/>
                </a:lnTo>
                <a:lnTo>
                  <a:pt x="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575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flipV="1">
            <a:off x="6537840" y="1865427"/>
            <a:ext cx="1162546" cy="1656000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 flipV="1">
            <a:off x="6537840" y="0"/>
            <a:ext cx="2298314" cy="1865428"/>
          </a:xfrm>
          <a:custGeom>
            <a:avLst/>
            <a:gdLst>
              <a:gd name="T0" fmla="*/ 1030 w 1030"/>
              <a:gd name="T1" fmla="*/ 836 h 836"/>
              <a:gd name="T2" fmla="*/ 521 w 1030"/>
              <a:gd name="T3" fmla="*/ 0 h 836"/>
              <a:gd name="T4" fmla="*/ 0 w 1030"/>
              <a:gd name="T5" fmla="*/ 0 h 836"/>
              <a:gd name="T6" fmla="*/ 320 w 1030"/>
              <a:gd name="T7" fmla="*/ 836 h 836"/>
              <a:gd name="T8" fmla="*/ 1030 w 1030"/>
              <a:gd name="T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0" h="836">
                <a:moveTo>
                  <a:pt x="1030" y="836"/>
                </a:moveTo>
                <a:lnTo>
                  <a:pt x="521" y="0"/>
                </a:lnTo>
                <a:lnTo>
                  <a:pt x="0" y="0"/>
                </a:lnTo>
                <a:lnTo>
                  <a:pt x="320" y="836"/>
                </a:lnTo>
                <a:lnTo>
                  <a:pt x="1030" y="836"/>
                </a:lnTo>
                <a:close/>
              </a:path>
            </a:pathLst>
          </a:custGeom>
          <a:solidFill>
            <a:srgbClr val="C0DEC3"/>
          </a:solidFill>
          <a:ln w="7938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b="1"/>
          </a:p>
        </p:txBody>
      </p:sp>
      <p:sp>
        <p:nvSpPr>
          <p:cNvPr id="15" name="文字方塊 25"/>
          <p:cNvSpPr txBox="1"/>
          <p:nvPr/>
        </p:nvSpPr>
        <p:spPr>
          <a:xfrm>
            <a:off x="1140545" y="379972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文字方塊 25"/>
          <p:cNvSpPr txBox="1"/>
          <p:nvPr/>
        </p:nvSpPr>
        <p:spPr>
          <a:xfrm>
            <a:off x="2836388" y="379972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文字方塊 25"/>
          <p:cNvSpPr txBox="1"/>
          <p:nvPr/>
        </p:nvSpPr>
        <p:spPr>
          <a:xfrm>
            <a:off x="4532231" y="379972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文字方塊 25"/>
          <p:cNvSpPr txBox="1"/>
          <p:nvPr/>
        </p:nvSpPr>
        <p:spPr>
          <a:xfrm>
            <a:off x="6228074" y="3799727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頁尾版面配置區 3"/>
          <p:cNvSpPr>
            <a:spLocks noGrp="1"/>
          </p:cNvSpPr>
          <p:nvPr/>
        </p:nvSpPr>
        <p:spPr>
          <a:xfrm>
            <a:off x="0" y="6492875"/>
            <a:ext cx="3707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30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42358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2823210" y="3429000"/>
            <a:ext cx="632079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1874520" y="3074670"/>
            <a:ext cx="708660" cy="7086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甜甜圈 5"/>
          <p:cNvSpPr/>
          <p:nvPr/>
        </p:nvSpPr>
        <p:spPr>
          <a:xfrm>
            <a:off x="163449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5394960" y="3074670"/>
            <a:ext cx="708660" cy="7086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甜甜圈 7"/>
          <p:cNvSpPr/>
          <p:nvPr/>
        </p:nvSpPr>
        <p:spPr>
          <a:xfrm>
            <a:off x="515493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061356" y="3261585"/>
            <a:ext cx="334988" cy="334830"/>
            <a:chOff x="20613291" y="7547878"/>
            <a:chExt cx="2555996" cy="2554809"/>
          </a:xfrm>
          <a:solidFill>
            <a:schemeClr val="bg1"/>
          </a:solidFill>
        </p:grpSpPr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" name="手繪多邊形 12"/>
          <p:cNvSpPr>
            <a:spLocks/>
          </p:cNvSpPr>
          <p:nvPr/>
        </p:nvSpPr>
        <p:spPr bwMode="auto">
          <a:xfrm rot="10800000" flipV="1">
            <a:off x="5626054" y="3188627"/>
            <a:ext cx="271302" cy="50108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65929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1660264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4894430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5288765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20" name="頁尾版面配置區 3"/>
          <p:cNvSpPr>
            <a:spLocks noGrp="1"/>
          </p:cNvSpPr>
          <p:nvPr/>
        </p:nvSpPr>
        <p:spPr>
          <a:xfrm>
            <a:off x="0" y="6492875"/>
            <a:ext cx="345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0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1634490" y="3074670"/>
            <a:ext cx="708660" cy="7086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甜甜圈 4"/>
          <p:cNvSpPr/>
          <p:nvPr/>
        </p:nvSpPr>
        <p:spPr>
          <a:xfrm>
            <a:off x="139446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4217670" y="3074670"/>
            <a:ext cx="708660" cy="7086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甜甜圈 8"/>
          <p:cNvSpPr/>
          <p:nvPr/>
        </p:nvSpPr>
        <p:spPr>
          <a:xfrm>
            <a:off x="397764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6800850" y="3074670"/>
            <a:ext cx="708660" cy="708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甜甜圈 11"/>
          <p:cNvSpPr/>
          <p:nvPr/>
        </p:nvSpPr>
        <p:spPr>
          <a:xfrm>
            <a:off x="656082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5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>
            <a:off x="1782548" y="3276771"/>
            <a:ext cx="412544" cy="304458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6955120" y="3222171"/>
            <a:ext cx="400120" cy="33025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手繪多邊形 15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368368" y="3222171"/>
            <a:ext cx="415388" cy="41365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81611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1373113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31" name="矩形 30"/>
          <p:cNvSpPr/>
          <p:nvPr/>
        </p:nvSpPr>
        <p:spPr>
          <a:xfrm>
            <a:off x="3569074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3963408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33" name="矩形 32"/>
          <p:cNvSpPr/>
          <p:nvPr/>
        </p:nvSpPr>
        <p:spPr>
          <a:xfrm>
            <a:off x="6356537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6553703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69414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 flipH="1">
            <a:off x="0" y="3429000"/>
            <a:ext cx="632079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 flipH="1">
            <a:off x="6560820" y="3074670"/>
            <a:ext cx="708660" cy="7086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甜甜圈 4"/>
          <p:cNvSpPr/>
          <p:nvPr/>
        </p:nvSpPr>
        <p:spPr>
          <a:xfrm flipH="1">
            <a:off x="632079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 flipH="1">
            <a:off x="3040380" y="3074670"/>
            <a:ext cx="708660" cy="7086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甜甜圈 6"/>
          <p:cNvSpPr/>
          <p:nvPr/>
        </p:nvSpPr>
        <p:spPr>
          <a:xfrm flipH="1">
            <a:off x="2800350" y="2834640"/>
            <a:ext cx="1188720" cy="1188720"/>
          </a:xfrm>
          <a:prstGeom prst="donut">
            <a:avLst>
              <a:gd name="adj" fmla="val 15763"/>
            </a:avLst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6732599" y="3245786"/>
            <a:ext cx="365102" cy="366428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176496" y="3266562"/>
            <a:ext cx="438956" cy="324876"/>
            <a:chOff x="4120407" y="4174776"/>
            <a:chExt cx="438956" cy="324876"/>
          </a:xfrm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2550559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2944894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5897993" y="4263390"/>
            <a:ext cx="20058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6292328" y="2103291"/>
            <a:ext cx="12171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/>
              <a:t>Title</a:t>
            </a:r>
            <a:endParaRPr lang="zh-TW" altLang="en-US" sz="3200" dirty="0"/>
          </a:p>
        </p:txBody>
      </p:sp>
      <p:sp>
        <p:nvSpPr>
          <p:cNvPr id="21" name="頁尾版面配置區 3"/>
          <p:cNvSpPr>
            <a:spLocks noGrp="1"/>
          </p:cNvSpPr>
          <p:nvPr/>
        </p:nvSpPr>
        <p:spPr>
          <a:xfrm>
            <a:off x="5647302" y="6492875"/>
            <a:ext cx="349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740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群組 31"/>
          <p:cNvGrpSpPr/>
          <p:nvPr/>
        </p:nvGrpSpPr>
        <p:grpSpPr>
          <a:xfrm>
            <a:off x="1098501" y="2078980"/>
            <a:ext cx="6947000" cy="4779020"/>
            <a:chOff x="1098501" y="2078980"/>
            <a:chExt cx="6947000" cy="4779020"/>
          </a:xfrm>
        </p:grpSpPr>
        <p:sp>
          <p:nvSpPr>
            <p:cNvPr id="30" name="手繪多邊形 29"/>
            <p:cNvSpPr/>
            <p:nvPr/>
          </p:nvSpPr>
          <p:spPr>
            <a:xfrm>
              <a:off x="2642849" y="4928850"/>
              <a:ext cx="3858302" cy="1929150"/>
            </a:xfrm>
            <a:custGeom>
              <a:avLst/>
              <a:gdLst>
                <a:gd name="connsiteX0" fmla="*/ 1929151 w 3858302"/>
                <a:gd name="connsiteY0" fmla="*/ 0 h 1929150"/>
                <a:gd name="connsiteX1" fmla="*/ 3848342 w 3858302"/>
                <a:gd name="connsiteY1" fmla="*/ 1731907 h 1929150"/>
                <a:gd name="connsiteX2" fmla="*/ 3858302 w 3858302"/>
                <a:gd name="connsiteY2" fmla="*/ 1929150 h 1929150"/>
                <a:gd name="connsiteX3" fmla="*/ 3652307 w 3858302"/>
                <a:gd name="connsiteY3" fmla="*/ 1929150 h 1929150"/>
                <a:gd name="connsiteX4" fmla="*/ 3643411 w 3858302"/>
                <a:gd name="connsiteY4" fmla="*/ 1752968 h 1929150"/>
                <a:gd name="connsiteX5" fmla="*/ 1929151 w 3858302"/>
                <a:gd name="connsiteY5" fmla="*/ 205995 h 1929150"/>
                <a:gd name="connsiteX6" fmla="*/ 214892 w 3858302"/>
                <a:gd name="connsiteY6" fmla="*/ 1752968 h 1929150"/>
                <a:gd name="connsiteX7" fmla="*/ 205995 w 3858302"/>
                <a:gd name="connsiteY7" fmla="*/ 1929150 h 1929150"/>
                <a:gd name="connsiteX8" fmla="*/ 0 w 3858302"/>
                <a:gd name="connsiteY8" fmla="*/ 1929150 h 1929150"/>
                <a:gd name="connsiteX9" fmla="*/ 9960 w 3858302"/>
                <a:gd name="connsiteY9" fmla="*/ 1731907 h 1929150"/>
                <a:gd name="connsiteX10" fmla="*/ 1929151 w 3858302"/>
                <a:gd name="connsiteY10" fmla="*/ 0 h 192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8302" h="1929150">
                  <a:moveTo>
                    <a:pt x="1929151" y="0"/>
                  </a:moveTo>
                  <a:cubicBezTo>
                    <a:pt x="2928002" y="0"/>
                    <a:pt x="3749550" y="759120"/>
                    <a:pt x="3848342" y="1731907"/>
                  </a:cubicBezTo>
                  <a:lnTo>
                    <a:pt x="3858302" y="1929150"/>
                  </a:lnTo>
                  <a:lnTo>
                    <a:pt x="3652307" y="1929150"/>
                  </a:lnTo>
                  <a:lnTo>
                    <a:pt x="3643411" y="1752968"/>
                  </a:lnTo>
                  <a:cubicBezTo>
                    <a:pt x="3555168" y="884056"/>
                    <a:pt x="2821345" y="205995"/>
                    <a:pt x="1929151" y="205995"/>
                  </a:cubicBezTo>
                  <a:cubicBezTo>
                    <a:pt x="1036958" y="205995"/>
                    <a:pt x="303135" y="884056"/>
                    <a:pt x="214892" y="1752968"/>
                  </a:cubicBezTo>
                  <a:lnTo>
                    <a:pt x="205995" y="1929150"/>
                  </a:lnTo>
                  <a:lnTo>
                    <a:pt x="0" y="1929150"/>
                  </a:lnTo>
                  <a:lnTo>
                    <a:pt x="9960" y="1731907"/>
                  </a:lnTo>
                  <a:cubicBezTo>
                    <a:pt x="108752" y="759120"/>
                    <a:pt x="930300" y="0"/>
                    <a:pt x="192915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4" name="直線接點 3"/>
            <p:cNvCxnSpPr/>
            <p:nvPr/>
          </p:nvCxnSpPr>
          <p:spPr>
            <a:xfrm flipV="1">
              <a:off x="4572000" y="3149856"/>
              <a:ext cx="0" cy="159056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橢圓 5"/>
            <p:cNvSpPr/>
            <p:nvPr/>
          </p:nvSpPr>
          <p:spPr>
            <a:xfrm>
              <a:off x="4099556" y="2078980"/>
              <a:ext cx="944891" cy="944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1" name="直線接點 10"/>
            <p:cNvCxnSpPr/>
            <p:nvPr/>
          </p:nvCxnSpPr>
          <p:spPr>
            <a:xfrm rot="18900000" flipV="1">
              <a:off x="2556450" y="3984725"/>
              <a:ext cx="0" cy="159056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橢圓 12"/>
            <p:cNvSpPr/>
            <p:nvPr/>
          </p:nvSpPr>
          <p:spPr>
            <a:xfrm rot="18900000">
              <a:off x="1098501" y="3322056"/>
              <a:ext cx="944891" cy="944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7" name="直線接點 16"/>
            <p:cNvCxnSpPr/>
            <p:nvPr/>
          </p:nvCxnSpPr>
          <p:spPr>
            <a:xfrm rot="2700000" flipV="1">
              <a:off x="6587550" y="3984725"/>
              <a:ext cx="0" cy="1590565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 rot="2700000">
              <a:off x="7100611" y="3322057"/>
              <a:ext cx="944890" cy="944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356011" y="3579667"/>
            <a:ext cx="429870" cy="429668"/>
            <a:chOff x="20613291" y="7547878"/>
            <a:chExt cx="2555996" cy="2554809"/>
          </a:xfrm>
          <a:solidFill>
            <a:schemeClr val="bg1"/>
          </a:solidFill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20613291" y="7547878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21000311" y="8186584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4309972" y="2358049"/>
            <a:ext cx="524056" cy="386752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7389475" y="3432484"/>
            <a:ext cx="475492" cy="566351"/>
            <a:chOff x="4311490" y="5480067"/>
            <a:chExt cx="475492" cy="566351"/>
          </a:xfrm>
        </p:grpSpPr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3415437" y="1110519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43" name="矩形 42"/>
          <p:cNvSpPr/>
          <p:nvPr/>
        </p:nvSpPr>
        <p:spPr>
          <a:xfrm>
            <a:off x="474247" y="2377381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44" name="矩形 43"/>
          <p:cNvSpPr/>
          <p:nvPr/>
        </p:nvSpPr>
        <p:spPr>
          <a:xfrm>
            <a:off x="6341922" y="2377381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2" name="頁尾版面配置區 3"/>
          <p:cNvSpPr>
            <a:spLocks noGrp="1"/>
          </p:cNvSpPr>
          <p:nvPr/>
        </p:nvSpPr>
        <p:spPr>
          <a:xfrm>
            <a:off x="0" y="0"/>
            <a:ext cx="3418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9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42889"/>
          <a:stretch/>
        </p:blipFill>
        <p:spPr>
          <a:xfrm>
            <a:off x="0" y="0"/>
            <a:ext cx="4274820" cy="6858000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5554980" y="3258000"/>
            <a:ext cx="0" cy="36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>
          <a:xfrm rot="2700000">
            <a:off x="4812029" y="1635361"/>
            <a:ext cx="1485900" cy="14859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32019" y="2081131"/>
            <a:ext cx="1645920" cy="59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71927" y="3258000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5771927" y="3965886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9" name="頁尾版面配置區 3"/>
          <p:cNvSpPr>
            <a:spLocks noGrp="1"/>
          </p:cNvSpPr>
          <p:nvPr/>
        </p:nvSpPr>
        <p:spPr>
          <a:xfrm>
            <a:off x="5617117" y="0"/>
            <a:ext cx="3526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r="18832"/>
          <a:stretch/>
        </p:blipFill>
        <p:spPr>
          <a:xfrm>
            <a:off x="0" y="0"/>
            <a:ext cx="4276800" cy="6935351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>
            <a:off x="555498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圓角矩形 4"/>
          <p:cNvSpPr/>
          <p:nvPr/>
        </p:nvSpPr>
        <p:spPr>
          <a:xfrm rot="2700000">
            <a:off x="4989224" y="1531660"/>
            <a:ext cx="1131510" cy="113151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圓角矩形 5"/>
          <p:cNvSpPr/>
          <p:nvPr/>
        </p:nvSpPr>
        <p:spPr>
          <a:xfrm rot="2700000">
            <a:off x="4989224" y="4194830"/>
            <a:ext cx="1131510" cy="113151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814241" y="1795381"/>
            <a:ext cx="1481476" cy="59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14241" y="4463405"/>
            <a:ext cx="1481476" cy="59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9" name="矩形 8"/>
          <p:cNvSpPr/>
          <p:nvPr/>
        </p:nvSpPr>
        <p:spPr>
          <a:xfrm>
            <a:off x="6295717" y="1792742"/>
            <a:ext cx="2608253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0" name="文字方塊 30"/>
          <p:cNvSpPr txBox="1"/>
          <p:nvPr/>
        </p:nvSpPr>
        <p:spPr>
          <a:xfrm>
            <a:off x="6295717" y="1087495"/>
            <a:ext cx="269969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Our Works</a:t>
            </a:r>
            <a:endParaRPr lang="zh-TW" altLang="en-US" sz="4000" b="1" dirty="0"/>
          </a:p>
        </p:txBody>
      </p:sp>
      <p:sp>
        <p:nvSpPr>
          <p:cNvPr id="11" name="文字方塊 1"/>
          <p:cNvSpPr txBox="1"/>
          <p:nvPr/>
        </p:nvSpPr>
        <p:spPr>
          <a:xfrm>
            <a:off x="6295717" y="3840887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Our Mission</a:t>
            </a:r>
            <a:endParaRPr lang="zh-TW" altLang="en-US" sz="4000" b="1" dirty="0"/>
          </a:p>
        </p:txBody>
      </p:sp>
      <p:sp>
        <p:nvSpPr>
          <p:cNvPr id="12" name="矩形 11"/>
          <p:cNvSpPr/>
          <p:nvPr/>
        </p:nvSpPr>
        <p:spPr>
          <a:xfrm>
            <a:off x="6355079" y="4534212"/>
            <a:ext cx="254889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717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1" r="29790" b="331"/>
          <a:stretch/>
        </p:blipFill>
        <p:spPr>
          <a:xfrm>
            <a:off x="0" y="-22860"/>
            <a:ext cx="4276800" cy="695414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 flipV="1">
            <a:off x="4812029" y="0"/>
            <a:ext cx="1485900" cy="5222639"/>
            <a:chOff x="4812029" y="1635361"/>
            <a:chExt cx="1485900" cy="5222639"/>
          </a:xfrm>
        </p:grpSpPr>
        <p:cxnSp>
          <p:nvCxnSpPr>
            <p:cNvPr id="4" name="直線接點 3"/>
            <p:cNvCxnSpPr/>
            <p:nvPr/>
          </p:nvCxnSpPr>
          <p:spPr>
            <a:xfrm>
              <a:off x="5554980" y="3258000"/>
              <a:ext cx="0" cy="360000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圓角矩形 4"/>
            <p:cNvSpPr/>
            <p:nvPr/>
          </p:nvSpPr>
          <p:spPr>
            <a:xfrm rot="2700000">
              <a:off x="4812029" y="1635361"/>
              <a:ext cx="1485900" cy="14859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732019" y="2081131"/>
            <a:ext cx="1645920" cy="59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32019" y="4182509"/>
            <a:ext cx="1645920" cy="594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矩形 7"/>
          <p:cNvSpPr/>
          <p:nvPr/>
        </p:nvSpPr>
        <p:spPr>
          <a:xfrm>
            <a:off x="5715644" y="2068555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9" name="文字方塊 16"/>
          <p:cNvSpPr txBox="1"/>
          <p:nvPr/>
        </p:nvSpPr>
        <p:spPr>
          <a:xfrm>
            <a:off x="5715644" y="1373245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 smtClean="0"/>
              <a:t>What We Do</a:t>
            </a:r>
            <a:endParaRPr lang="zh-TW" altLang="en-US" sz="4000" b="1" dirty="0"/>
          </a:p>
        </p:txBody>
      </p:sp>
      <p:sp>
        <p:nvSpPr>
          <p:cNvPr id="10" name="頁尾版面配置區 3"/>
          <p:cNvSpPr>
            <a:spLocks noGrp="1"/>
          </p:cNvSpPr>
          <p:nvPr/>
        </p:nvSpPr>
        <p:spPr>
          <a:xfrm>
            <a:off x="5554980" y="6492875"/>
            <a:ext cx="3589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7428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 flipH="1">
            <a:off x="3082024" y="909000"/>
            <a:ext cx="6061976" cy="5040000"/>
            <a:chOff x="0" y="909000"/>
            <a:chExt cx="6061976" cy="5040000"/>
          </a:xfrm>
        </p:grpSpPr>
        <p:grpSp>
          <p:nvGrpSpPr>
            <p:cNvPr id="2" name="群組 1"/>
            <p:cNvGrpSpPr/>
            <p:nvPr/>
          </p:nvGrpSpPr>
          <p:grpSpPr>
            <a:xfrm>
              <a:off x="0" y="909000"/>
              <a:ext cx="6061976" cy="1439065"/>
              <a:chOff x="0" y="909000"/>
              <a:chExt cx="6061976" cy="1439065"/>
            </a:xfrm>
          </p:grpSpPr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0" y="909000"/>
                <a:ext cx="1856153" cy="1152998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3004783" y="1542276"/>
                <a:ext cx="3057193" cy="805789"/>
              </a:xfrm>
              <a:custGeom>
                <a:avLst/>
                <a:gdLst>
                  <a:gd name="T0" fmla="*/ 0 w 1400"/>
                  <a:gd name="T1" fmla="*/ 0 h 369"/>
                  <a:gd name="T2" fmla="*/ 1205 w 1400"/>
                  <a:gd name="T3" fmla="*/ 0 h 369"/>
                  <a:gd name="T4" fmla="*/ 1205 w 1400"/>
                  <a:gd name="T5" fmla="*/ 79 h 369"/>
                  <a:gd name="T6" fmla="*/ 1400 w 1400"/>
                  <a:gd name="T7" fmla="*/ 184 h 369"/>
                  <a:gd name="T8" fmla="*/ 1205 w 1400"/>
                  <a:gd name="T9" fmla="*/ 290 h 369"/>
                  <a:gd name="T10" fmla="*/ 1205 w 1400"/>
                  <a:gd name="T11" fmla="*/ 369 h 369"/>
                  <a:gd name="T12" fmla="*/ 0 w 1400"/>
                  <a:gd name="T13" fmla="*/ 369 h 369"/>
                  <a:gd name="T14" fmla="*/ 0 w 1400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0" h="369">
                    <a:moveTo>
                      <a:pt x="0" y="0"/>
                    </a:moveTo>
                    <a:lnTo>
                      <a:pt x="1205" y="0"/>
                    </a:lnTo>
                    <a:lnTo>
                      <a:pt x="1205" y="79"/>
                    </a:lnTo>
                    <a:lnTo>
                      <a:pt x="1400" y="184"/>
                    </a:lnTo>
                    <a:lnTo>
                      <a:pt x="1205" y="290"/>
                    </a:lnTo>
                    <a:lnTo>
                      <a:pt x="1205" y="369"/>
                    </a:lnTo>
                    <a:lnTo>
                      <a:pt x="0" y="36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1856153" y="909000"/>
                <a:ext cx="1148631" cy="1439065"/>
              </a:xfrm>
              <a:custGeom>
                <a:avLst/>
                <a:gdLst>
                  <a:gd name="T0" fmla="*/ 0 w 526"/>
                  <a:gd name="T1" fmla="*/ 0 h 659"/>
                  <a:gd name="T2" fmla="*/ 526 w 526"/>
                  <a:gd name="T3" fmla="*/ 290 h 659"/>
                  <a:gd name="T4" fmla="*/ 526 w 526"/>
                  <a:gd name="T5" fmla="*/ 659 h 659"/>
                  <a:gd name="T6" fmla="*/ 0 w 526"/>
                  <a:gd name="T7" fmla="*/ 528 h 659"/>
                  <a:gd name="T8" fmla="*/ 0 w 526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659">
                    <a:moveTo>
                      <a:pt x="0" y="0"/>
                    </a:moveTo>
                    <a:lnTo>
                      <a:pt x="526" y="290"/>
                    </a:lnTo>
                    <a:lnTo>
                      <a:pt x="526" y="659"/>
                    </a:lnTo>
                    <a:lnTo>
                      <a:pt x="0" y="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9A93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0" y="2208306"/>
              <a:ext cx="6061976" cy="1144263"/>
              <a:chOff x="0" y="2208306"/>
              <a:chExt cx="6061976" cy="1144263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0" y="2208306"/>
                <a:ext cx="1856153" cy="1144263"/>
              </a:xfrm>
              <a:prstGeom prst="rect">
                <a:avLst/>
              </a:pr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004783" y="2529312"/>
                <a:ext cx="3057193" cy="805789"/>
              </a:xfrm>
              <a:custGeom>
                <a:avLst/>
                <a:gdLst>
                  <a:gd name="T0" fmla="*/ 0 w 1400"/>
                  <a:gd name="T1" fmla="*/ 0 h 369"/>
                  <a:gd name="T2" fmla="*/ 1205 w 1400"/>
                  <a:gd name="T3" fmla="*/ 0 h 369"/>
                  <a:gd name="T4" fmla="*/ 1205 w 1400"/>
                  <a:gd name="T5" fmla="*/ 79 h 369"/>
                  <a:gd name="T6" fmla="*/ 1400 w 1400"/>
                  <a:gd name="T7" fmla="*/ 184 h 369"/>
                  <a:gd name="T8" fmla="*/ 1205 w 1400"/>
                  <a:gd name="T9" fmla="*/ 290 h 369"/>
                  <a:gd name="T10" fmla="*/ 1205 w 1400"/>
                  <a:gd name="T11" fmla="*/ 369 h 369"/>
                  <a:gd name="T12" fmla="*/ 0 w 1400"/>
                  <a:gd name="T13" fmla="*/ 369 h 369"/>
                  <a:gd name="T14" fmla="*/ 0 w 1400"/>
                  <a:gd name="T1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0" h="369">
                    <a:moveTo>
                      <a:pt x="0" y="0"/>
                    </a:moveTo>
                    <a:lnTo>
                      <a:pt x="1205" y="0"/>
                    </a:lnTo>
                    <a:lnTo>
                      <a:pt x="1205" y="79"/>
                    </a:lnTo>
                    <a:lnTo>
                      <a:pt x="1400" y="184"/>
                    </a:lnTo>
                    <a:lnTo>
                      <a:pt x="1205" y="290"/>
                    </a:lnTo>
                    <a:lnTo>
                      <a:pt x="1205" y="369"/>
                    </a:lnTo>
                    <a:lnTo>
                      <a:pt x="0" y="36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1856153" y="2208306"/>
                <a:ext cx="1148631" cy="1144263"/>
              </a:xfrm>
              <a:custGeom>
                <a:avLst/>
                <a:gdLst>
                  <a:gd name="T0" fmla="*/ 0 w 526"/>
                  <a:gd name="T1" fmla="*/ 524 h 524"/>
                  <a:gd name="T2" fmla="*/ 526 w 526"/>
                  <a:gd name="T3" fmla="*/ 516 h 524"/>
                  <a:gd name="T4" fmla="*/ 526 w 526"/>
                  <a:gd name="T5" fmla="*/ 147 h 524"/>
                  <a:gd name="T6" fmla="*/ 0 w 526"/>
                  <a:gd name="T7" fmla="*/ 0 h 524"/>
                  <a:gd name="T8" fmla="*/ 0 w 526"/>
                  <a:gd name="T9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524">
                    <a:moveTo>
                      <a:pt x="0" y="524"/>
                    </a:moveTo>
                    <a:lnTo>
                      <a:pt x="526" y="516"/>
                    </a:lnTo>
                    <a:lnTo>
                      <a:pt x="526" y="147"/>
                    </a:lnTo>
                    <a:lnTo>
                      <a:pt x="0" y="0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BA90B"/>
              </a:solidFill>
              <a:ln w="7938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0" y="3507614"/>
              <a:ext cx="6061976" cy="1142080"/>
              <a:chOff x="0" y="3507614"/>
              <a:chExt cx="6061976" cy="1142080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0" y="3507614"/>
                <a:ext cx="1856153" cy="1142080"/>
              </a:xfrm>
              <a:prstGeom prst="rect">
                <a:avLst/>
              </a:prstGeom>
              <a:solidFill>
                <a:schemeClr val="accent3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004783" y="3551288"/>
                <a:ext cx="3057193" cy="803605"/>
              </a:xfrm>
              <a:custGeom>
                <a:avLst/>
                <a:gdLst>
                  <a:gd name="T0" fmla="*/ 0 w 1400"/>
                  <a:gd name="T1" fmla="*/ 0 h 368"/>
                  <a:gd name="T2" fmla="*/ 1205 w 1400"/>
                  <a:gd name="T3" fmla="*/ 0 h 368"/>
                  <a:gd name="T4" fmla="*/ 1205 w 1400"/>
                  <a:gd name="T5" fmla="*/ 79 h 368"/>
                  <a:gd name="T6" fmla="*/ 1400 w 1400"/>
                  <a:gd name="T7" fmla="*/ 184 h 368"/>
                  <a:gd name="T8" fmla="*/ 1205 w 1400"/>
                  <a:gd name="T9" fmla="*/ 290 h 368"/>
                  <a:gd name="T10" fmla="*/ 1205 w 1400"/>
                  <a:gd name="T11" fmla="*/ 368 h 368"/>
                  <a:gd name="T12" fmla="*/ 0 w 1400"/>
                  <a:gd name="T13" fmla="*/ 368 h 368"/>
                  <a:gd name="T14" fmla="*/ 0 w 1400"/>
                  <a:gd name="T15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0" h="368">
                    <a:moveTo>
                      <a:pt x="0" y="0"/>
                    </a:moveTo>
                    <a:lnTo>
                      <a:pt x="1205" y="0"/>
                    </a:lnTo>
                    <a:lnTo>
                      <a:pt x="1205" y="79"/>
                    </a:lnTo>
                    <a:lnTo>
                      <a:pt x="1400" y="184"/>
                    </a:lnTo>
                    <a:lnTo>
                      <a:pt x="1205" y="290"/>
                    </a:lnTo>
                    <a:lnTo>
                      <a:pt x="1205" y="368"/>
                    </a:lnTo>
                    <a:lnTo>
                      <a:pt x="0" y="36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1856153" y="3507614"/>
                <a:ext cx="1148631" cy="1142080"/>
              </a:xfrm>
              <a:custGeom>
                <a:avLst/>
                <a:gdLst>
                  <a:gd name="T0" fmla="*/ 0 w 526"/>
                  <a:gd name="T1" fmla="*/ 0 h 523"/>
                  <a:gd name="T2" fmla="*/ 526 w 526"/>
                  <a:gd name="T3" fmla="*/ 20 h 523"/>
                  <a:gd name="T4" fmla="*/ 526 w 526"/>
                  <a:gd name="T5" fmla="*/ 388 h 523"/>
                  <a:gd name="T6" fmla="*/ 0 w 526"/>
                  <a:gd name="T7" fmla="*/ 523 h 523"/>
                  <a:gd name="T8" fmla="*/ 0 w 526"/>
                  <a:gd name="T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523">
                    <a:moveTo>
                      <a:pt x="0" y="0"/>
                    </a:moveTo>
                    <a:lnTo>
                      <a:pt x="526" y="20"/>
                    </a:lnTo>
                    <a:lnTo>
                      <a:pt x="526" y="388"/>
                    </a:lnTo>
                    <a:lnTo>
                      <a:pt x="0" y="5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1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856153" y="3507614"/>
                <a:ext cx="1148631" cy="1142080"/>
              </a:xfrm>
              <a:custGeom>
                <a:avLst/>
                <a:gdLst>
                  <a:gd name="T0" fmla="*/ 0 w 526"/>
                  <a:gd name="T1" fmla="*/ 0 h 523"/>
                  <a:gd name="T2" fmla="*/ 526 w 526"/>
                  <a:gd name="T3" fmla="*/ 20 h 523"/>
                  <a:gd name="T4" fmla="*/ 526 w 526"/>
                  <a:gd name="T5" fmla="*/ 388 h 523"/>
                  <a:gd name="T6" fmla="*/ 0 w 526"/>
                  <a:gd name="T7" fmla="*/ 523 h 523"/>
                  <a:gd name="T8" fmla="*/ 0 w 526"/>
                  <a:gd name="T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523">
                    <a:moveTo>
                      <a:pt x="0" y="0"/>
                    </a:moveTo>
                    <a:lnTo>
                      <a:pt x="526" y="20"/>
                    </a:lnTo>
                    <a:lnTo>
                      <a:pt x="526" y="388"/>
                    </a:lnTo>
                    <a:lnTo>
                      <a:pt x="0" y="5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0" y="4512120"/>
              <a:ext cx="6061976" cy="1436880"/>
              <a:chOff x="0" y="4512120"/>
              <a:chExt cx="6061976" cy="1436880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0" y="4796002"/>
                <a:ext cx="1856153" cy="1152998"/>
              </a:xfrm>
              <a:prstGeom prst="rect">
                <a:avLst/>
              </a:prstGeom>
              <a:solidFill>
                <a:schemeClr val="accent4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3004783" y="4512120"/>
                <a:ext cx="3057193" cy="803605"/>
              </a:xfrm>
              <a:custGeom>
                <a:avLst/>
                <a:gdLst>
                  <a:gd name="T0" fmla="*/ 0 w 1400"/>
                  <a:gd name="T1" fmla="*/ 0 h 368"/>
                  <a:gd name="T2" fmla="*/ 1205 w 1400"/>
                  <a:gd name="T3" fmla="*/ 0 h 368"/>
                  <a:gd name="T4" fmla="*/ 1205 w 1400"/>
                  <a:gd name="T5" fmla="*/ 79 h 368"/>
                  <a:gd name="T6" fmla="*/ 1400 w 1400"/>
                  <a:gd name="T7" fmla="*/ 184 h 368"/>
                  <a:gd name="T8" fmla="*/ 1205 w 1400"/>
                  <a:gd name="T9" fmla="*/ 290 h 368"/>
                  <a:gd name="T10" fmla="*/ 1205 w 1400"/>
                  <a:gd name="T11" fmla="*/ 368 h 368"/>
                  <a:gd name="T12" fmla="*/ 0 w 1400"/>
                  <a:gd name="T13" fmla="*/ 368 h 368"/>
                  <a:gd name="T14" fmla="*/ 0 w 1400"/>
                  <a:gd name="T15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0" h="368">
                    <a:moveTo>
                      <a:pt x="0" y="0"/>
                    </a:moveTo>
                    <a:lnTo>
                      <a:pt x="1205" y="0"/>
                    </a:lnTo>
                    <a:lnTo>
                      <a:pt x="1205" y="79"/>
                    </a:lnTo>
                    <a:lnTo>
                      <a:pt x="1400" y="184"/>
                    </a:lnTo>
                    <a:lnTo>
                      <a:pt x="1205" y="290"/>
                    </a:lnTo>
                    <a:lnTo>
                      <a:pt x="1205" y="368"/>
                    </a:lnTo>
                    <a:lnTo>
                      <a:pt x="0" y="36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 w="190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8" name="Freeform 19"/>
              <p:cNvSpPr>
                <a:spLocks/>
              </p:cNvSpPr>
              <p:nvPr/>
            </p:nvSpPr>
            <p:spPr bwMode="auto">
              <a:xfrm>
                <a:off x="1856153" y="4512120"/>
                <a:ext cx="1148631" cy="1436880"/>
              </a:xfrm>
              <a:custGeom>
                <a:avLst/>
                <a:gdLst>
                  <a:gd name="T0" fmla="*/ 0 w 526"/>
                  <a:gd name="T1" fmla="*/ 658 h 658"/>
                  <a:gd name="T2" fmla="*/ 526 w 526"/>
                  <a:gd name="T3" fmla="*/ 368 h 658"/>
                  <a:gd name="T4" fmla="*/ 526 w 526"/>
                  <a:gd name="T5" fmla="*/ 0 h 658"/>
                  <a:gd name="T6" fmla="*/ 0 w 526"/>
                  <a:gd name="T7" fmla="*/ 130 h 658"/>
                  <a:gd name="T8" fmla="*/ 0 w 526"/>
                  <a:gd name="T9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658">
                    <a:moveTo>
                      <a:pt x="0" y="658"/>
                    </a:moveTo>
                    <a:lnTo>
                      <a:pt x="526" y="368"/>
                    </a:lnTo>
                    <a:lnTo>
                      <a:pt x="526" y="0"/>
                    </a:lnTo>
                    <a:lnTo>
                      <a:pt x="0" y="130"/>
                    </a:lnTo>
                    <a:lnTo>
                      <a:pt x="0" y="658"/>
                    </a:lnTo>
                    <a:close/>
                  </a:path>
                </a:pathLst>
              </a:custGeom>
              <a:solidFill>
                <a:srgbClr val="6EB274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/>
              </a:p>
            </p:txBody>
          </p:sp>
        </p:grpSp>
      </p:grpSp>
      <p:sp>
        <p:nvSpPr>
          <p:cNvPr id="20" name="文字方塊 25"/>
          <p:cNvSpPr txBox="1"/>
          <p:nvPr/>
        </p:nvSpPr>
        <p:spPr>
          <a:xfrm>
            <a:off x="1225871" y="148549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文字方塊 25"/>
          <p:cNvSpPr txBox="1"/>
          <p:nvPr/>
        </p:nvSpPr>
        <p:spPr>
          <a:xfrm>
            <a:off x="1225871" y="248607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文字方塊 25"/>
          <p:cNvSpPr txBox="1"/>
          <p:nvPr/>
        </p:nvSpPr>
        <p:spPr>
          <a:xfrm>
            <a:off x="1225871" y="348665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文字方塊 25"/>
          <p:cNvSpPr txBox="1"/>
          <p:nvPr/>
        </p:nvSpPr>
        <p:spPr>
          <a:xfrm>
            <a:off x="1225871" y="448723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頁尾版面配置區 3"/>
          <p:cNvSpPr>
            <a:spLocks noGrp="1"/>
          </p:cNvSpPr>
          <p:nvPr/>
        </p:nvSpPr>
        <p:spPr>
          <a:xfrm>
            <a:off x="0" y="6492875"/>
            <a:ext cx="34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2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 flipH="1">
            <a:off x="0" y="909000"/>
            <a:ext cx="9144000" cy="1152998"/>
          </a:xfrm>
          <a:prstGeom prst="rect">
            <a:avLst/>
          </a:pr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flipH="1">
            <a:off x="0" y="2208306"/>
            <a:ext cx="9144000" cy="1144263"/>
          </a:xfrm>
          <a:prstGeom prst="rect">
            <a:avLst/>
          </a:pr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flipH="1">
            <a:off x="0" y="3507614"/>
            <a:ext cx="9144000" cy="1142080"/>
          </a:xfrm>
          <a:prstGeom prst="rect">
            <a:avLst/>
          </a:pr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flipH="1">
            <a:off x="0" y="4796002"/>
            <a:ext cx="9144000" cy="1152998"/>
          </a:xfrm>
          <a:prstGeom prst="rect">
            <a:avLst/>
          </a:prstGeom>
          <a:solidFill>
            <a:schemeClr val="accent4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4" name="文字方塊 25"/>
          <p:cNvSpPr txBox="1"/>
          <p:nvPr/>
        </p:nvSpPr>
        <p:spPr>
          <a:xfrm>
            <a:off x="725802" y="1193112"/>
            <a:ext cx="7692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/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5" name="文字方塊 25"/>
          <p:cNvSpPr txBox="1"/>
          <p:nvPr/>
        </p:nvSpPr>
        <p:spPr>
          <a:xfrm>
            <a:off x="725802" y="2488049"/>
            <a:ext cx="7692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/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25802" y="3782986"/>
            <a:ext cx="7692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/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25802" y="5077923"/>
            <a:ext cx="7692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 smtClean="0">
                <a:solidFill>
                  <a:schemeClr val="bg1"/>
                </a:solidFill>
              </a:rPr>
              <a:t>The quick brown fox jumps over the lazy dog. The quick brown fox jumps over the lazy dog. The quick brown fox jumps over the lazy dog. </a:t>
            </a:r>
            <a:endParaRPr lang="zh-TW" alt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22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909000"/>
            <a:ext cx="6061976" cy="1439065"/>
            <a:chOff x="0" y="909000"/>
            <a:chExt cx="6061976" cy="1439065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0" y="909000"/>
              <a:ext cx="1856153" cy="1152998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04783" y="1542276"/>
              <a:ext cx="3057193" cy="805789"/>
            </a:xfrm>
            <a:custGeom>
              <a:avLst/>
              <a:gdLst>
                <a:gd name="T0" fmla="*/ 0 w 1400"/>
                <a:gd name="T1" fmla="*/ 0 h 369"/>
                <a:gd name="T2" fmla="*/ 1205 w 1400"/>
                <a:gd name="T3" fmla="*/ 0 h 369"/>
                <a:gd name="T4" fmla="*/ 1205 w 1400"/>
                <a:gd name="T5" fmla="*/ 79 h 369"/>
                <a:gd name="T6" fmla="*/ 1400 w 1400"/>
                <a:gd name="T7" fmla="*/ 184 h 369"/>
                <a:gd name="T8" fmla="*/ 1205 w 1400"/>
                <a:gd name="T9" fmla="*/ 290 h 369"/>
                <a:gd name="T10" fmla="*/ 1205 w 1400"/>
                <a:gd name="T11" fmla="*/ 369 h 369"/>
                <a:gd name="T12" fmla="*/ 0 w 1400"/>
                <a:gd name="T13" fmla="*/ 369 h 369"/>
                <a:gd name="T14" fmla="*/ 0 w 1400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369">
                  <a:moveTo>
                    <a:pt x="0" y="0"/>
                  </a:moveTo>
                  <a:lnTo>
                    <a:pt x="1205" y="0"/>
                  </a:lnTo>
                  <a:lnTo>
                    <a:pt x="1205" y="79"/>
                  </a:lnTo>
                  <a:lnTo>
                    <a:pt x="1400" y="184"/>
                  </a:lnTo>
                  <a:lnTo>
                    <a:pt x="1205" y="290"/>
                  </a:lnTo>
                  <a:lnTo>
                    <a:pt x="1205" y="369"/>
                  </a:lnTo>
                  <a:lnTo>
                    <a:pt x="0" y="36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856153" y="909000"/>
              <a:ext cx="1148631" cy="1439065"/>
            </a:xfrm>
            <a:custGeom>
              <a:avLst/>
              <a:gdLst>
                <a:gd name="T0" fmla="*/ 0 w 526"/>
                <a:gd name="T1" fmla="*/ 0 h 659"/>
                <a:gd name="T2" fmla="*/ 526 w 526"/>
                <a:gd name="T3" fmla="*/ 290 h 659"/>
                <a:gd name="T4" fmla="*/ 526 w 526"/>
                <a:gd name="T5" fmla="*/ 659 h 659"/>
                <a:gd name="T6" fmla="*/ 0 w 526"/>
                <a:gd name="T7" fmla="*/ 528 h 659"/>
                <a:gd name="T8" fmla="*/ 0 w 526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59">
                  <a:moveTo>
                    <a:pt x="0" y="0"/>
                  </a:moveTo>
                  <a:lnTo>
                    <a:pt x="526" y="290"/>
                  </a:lnTo>
                  <a:lnTo>
                    <a:pt x="526" y="659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9A93"/>
            </a:solidFill>
            <a:ln w="793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0" y="2208306"/>
            <a:ext cx="6061976" cy="1144263"/>
            <a:chOff x="0" y="2208306"/>
            <a:chExt cx="6061976" cy="1144263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0" y="2208306"/>
              <a:ext cx="1856153" cy="1144263"/>
            </a:xfrm>
            <a:prstGeom prst="rect">
              <a:avLst/>
            </a:prstGeom>
            <a:solidFill>
              <a:schemeClr val="accent2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004783" y="2529312"/>
              <a:ext cx="3057193" cy="805789"/>
            </a:xfrm>
            <a:custGeom>
              <a:avLst/>
              <a:gdLst>
                <a:gd name="T0" fmla="*/ 0 w 1400"/>
                <a:gd name="T1" fmla="*/ 0 h 369"/>
                <a:gd name="T2" fmla="*/ 1205 w 1400"/>
                <a:gd name="T3" fmla="*/ 0 h 369"/>
                <a:gd name="T4" fmla="*/ 1205 w 1400"/>
                <a:gd name="T5" fmla="*/ 79 h 369"/>
                <a:gd name="T6" fmla="*/ 1400 w 1400"/>
                <a:gd name="T7" fmla="*/ 184 h 369"/>
                <a:gd name="T8" fmla="*/ 1205 w 1400"/>
                <a:gd name="T9" fmla="*/ 290 h 369"/>
                <a:gd name="T10" fmla="*/ 1205 w 1400"/>
                <a:gd name="T11" fmla="*/ 369 h 369"/>
                <a:gd name="T12" fmla="*/ 0 w 1400"/>
                <a:gd name="T13" fmla="*/ 369 h 369"/>
                <a:gd name="T14" fmla="*/ 0 w 1400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369">
                  <a:moveTo>
                    <a:pt x="0" y="0"/>
                  </a:moveTo>
                  <a:lnTo>
                    <a:pt x="1205" y="0"/>
                  </a:lnTo>
                  <a:lnTo>
                    <a:pt x="1205" y="79"/>
                  </a:lnTo>
                  <a:lnTo>
                    <a:pt x="1400" y="184"/>
                  </a:lnTo>
                  <a:lnTo>
                    <a:pt x="1205" y="290"/>
                  </a:lnTo>
                  <a:lnTo>
                    <a:pt x="1205" y="369"/>
                  </a:lnTo>
                  <a:lnTo>
                    <a:pt x="0" y="36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856153" y="2208306"/>
              <a:ext cx="1148631" cy="1144263"/>
            </a:xfrm>
            <a:custGeom>
              <a:avLst/>
              <a:gdLst>
                <a:gd name="T0" fmla="*/ 0 w 526"/>
                <a:gd name="T1" fmla="*/ 524 h 524"/>
                <a:gd name="T2" fmla="*/ 526 w 526"/>
                <a:gd name="T3" fmla="*/ 516 h 524"/>
                <a:gd name="T4" fmla="*/ 526 w 526"/>
                <a:gd name="T5" fmla="*/ 147 h 524"/>
                <a:gd name="T6" fmla="*/ 0 w 526"/>
                <a:gd name="T7" fmla="*/ 0 h 524"/>
                <a:gd name="T8" fmla="*/ 0 w 526"/>
                <a:gd name="T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24">
                  <a:moveTo>
                    <a:pt x="0" y="524"/>
                  </a:moveTo>
                  <a:lnTo>
                    <a:pt x="526" y="516"/>
                  </a:lnTo>
                  <a:lnTo>
                    <a:pt x="526" y="147"/>
                  </a:lnTo>
                  <a:lnTo>
                    <a:pt x="0" y="0"/>
                  </a:lnTo>
                  <a:lnTo>
                    <a:pt x="0" y="524"/>
                  </a:lnTo>
                  <a:close/>
                </a:path>
              </a:pathLst>
            </a:custGeom>
            <a:solidFill>
              <a:srgbClr val="DBA90B"/>
            </a:solidFill>
            <a:ln w="7938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0" y="3507614"/>
            <a:ext cx="6061976" cy="1142080"/>
            <a:chOff x="0" y="3507614"/>
            <a:chExt cx="6061976" cy="11420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3507614"/>
              <a:ext cx="1856153" cy="1142080"/>
            </a:xfrm>
            <a:prstGeom prst="rect">
              <a:avLst/>
            </a:prstGeom>
            <a:solidFill>
              <a:schemeClr val="accent3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004783" y="3551288"/>
              <a:ext cx="3057193" cy="803605"/>
            </a:xfrm>
            <a:custGeom>
              <a:avLst/>
              <a:gdLst>
                <a:gd name="T0" fmla="*/ 0 w 1400"/>
                <a:gd name="T1" fmla="*/ 0 h 368"/>
                <a:gd name="T2" fmla="*/ 1205 w 1400"/>
                <a:gd name="T3" fmla="*/ 0 h 368"/>
                <a:gd name="T4" fmla="*/ 1205 w 1400"/>
                <a:gd name="T5" fmla="*/ 79 h 368"/>
                <a:gd name="T6" fmla="*/ 1400 w 1400"/>
                <a:gd name="T7" fmla="*/ 184 h 368"/>
                <a:gd name="T8" fmla="*/ 1205 w 1400"/>
                <a:gd name="T9" fmla="*/ 290 h 368"/>
                <a:gd name="T10" fmla="*/ 1205 w 1400"/>
                <a:gd name="T11" fmla="*/ 368 h 368"/>
                <a:gd name="T12" fmla="*/ 0 w 1400"/>
                <a:gd name="T13" fmla="*/ 368 h 368"/>
                <a:gd name="T14" fmla="*/ 0 w 1400"/>
                <a:gd name="T1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368">
                  <a:moveTo>
                    <a:pt x="0" y="0"/>
                  </a:moveTo>
                  <a:lnTo>
                    <a:pt x="1205" y="0"/>
                  </a:lnTo>
                  <a:lnTo>
                    <a:pt x="1205" y="79"/>
                  </a:lnTo>
                  <a:lnTo>
                    <a:pt x="1400" y="184"/>
                  </a:lnTo>
                  <a:lnTo>
                    <a:pt x="1205" y="290"/>
                  </a:lnTo>
                  <a:lnTo>
                    <a:pt x="1205" y="368"/>
                  </a:lnTo>
                  <a:lnTo>
                    <a:pt x="0" y="368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856153" y="3507614"/>
              <a:ext cx="1148631" cy="1142080"/>
            </a:xfrm>
            <a:custGeom>
              <a:avLst/>
              <a:gdLst>
                <a:gd name="T0" fmla="*/ 0 w 526"/>
                <a:gd name="T1" fmla="*/ 0 h 523"/>
                <a:gd name="T2" fmla="*/ 526 w 526"/>
                <a:gd name="T3" fmla="*/ 20 h 523"/>
                <a:gd name="T4" fmla="*/ 526 w 526"/>
                <a:gd name="T5" fmla="*/ 388 h 523"/>
                <a:gd name="T6" fmla="*/ 0 w 526"/>
                <a:gd name="T7" fmla="*/ 523 h 523"/>
                <a:gd name="T8" fmla="*/ 0 w 526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23">
                  <a:moveTo>
                    <a:pt x="0" y="0"/>
                  </a:moveTo>
                  <a:lnTo>
                    <a:pt x="526" y="20"/>
                  </a:lnTo>
                  <a:lnTo>
                    <a:pt x="526" y="388"/>
                  </a:lnTo>
                  <a:lnTo>
                    <a:pt x="0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1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856153" y="3507614"/>
              <a:ext cx="1148631" cy="1142080"/>
            </a:xfrm>
            <a:custGeom>
              <a:avLst/>
              <a:gdLst>
                <a:gd name="T0" fmla="*/ 0 w 526"/>
                <a:gd name="T1" fmla="*/ 0 h 523"/>
                <a:gd name="T2" fmla="*/ 526 w 526"/>
                <a:gd name="T3" fmla="*/ 20 h 523"/>
                <a:gd name="T4" fmla="*/ 526 w 526"/>
                <a:gd name="T5" fmla="*/ 388 h 523"/>
                <a:gd name="T6" fmla="*/ 0 w 526"/>
                <a:gd name="T7" fmla="*/ 523 h 523"/>
                <a:gd name="T8" fmla="*/ 0 w 526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23">
                  <a:moveTo>
                    <a:pt x="0" y="0"/>
                  </a:moveTo>
                  <a:lnTo>
                    <a:pt x="526" y="20"/>
                  </a:lnTo>
                  <a:lnTo>
                    <a:pt x="526" y="388"/>
                  </a:lnTo>
                  <a:lnTo>
                    <a:pt x="0" y="5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0" y="4512120"/>
            <a:ext cx="6061976" cy="1436880"/>
            <a:chOff x="0" y="4512120"/>
            <a:chExt cx="6061976" cy="143688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4796002"/>
              <a:ext cx="1856153" cy="1152998"/>
            </a:xfrm>
            <a:prstGeom prst="rect">
              <a:avLst/>
            </a:prstGeom>
            <a:solidFill>
              <a:schemeClr val="accent4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004783" y="4512120"/>
              <a:ext cx="3057193" cy="803605"/>
            </a:xfrm>
            <a:custGeom>
              <a:avLst/>
              <a:gdLst>
                <a:gd name="T0" fmla="*/ 0 w 1400"/>
                <a:gd name="T1" fmla="*/ 0 h 368"/>
                <a:gd name="T2" fmla="*/ 1205 w 1400"/>
                <a:gd name="T3" fmla="*/ 0 h 368"/>
                <a:gd name="T4" fmla="*/ 1205 w 1400"/>
                <a:gd name="T5" fmla="*/ 79 h 368"/>
                <a:gd name="T6" fmla="*/ 1400 w 1400"/>
                <a:gd name="T7" fmla="*/ 184 h 368"/>
                <a:gd name="T8" fmla="*/ 1205 w 1400"/>
                <a:gd name="T9" fmla="*/ 290 h 368"/>
                <a:gd name="T10" fmla="*/ 1205 w 1400"/>
                <a:gd name="T11" fmla="*/ 368 h 368"/>
                <a:gd name="T12" fmla="*/ 0 w 1400"/>
                <a:gd name="T13" fmla="*/ 368 h 368"/>
                <a:gd name="T14" fmla="*/ 0 w 1400"/>
                <a:gd name="T1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368">
                  <a:moveTo>
                    <a:pt x="0" y="0"/>
                  </a:moveTo>
                  <a:lnTo>
                    <a:pt x="1205" y="0"/>
                  </a:lnTo>
                  <a:lnTo>
                    <a:pt x="1205" y="79"/>
                  </a:lnTo>
                  <a:lnTo>
                    <a:pt x="1400" y="184"/>
                  </a:lnTo>
                  <a:lnTo>
                    <a:pt x="1205" y="290"/>
                  </a:lnTo>
                  <a:lnTo>
                    <a:pt x="1205" y="368"/>
                  </a:lnTo>
                  <a:lnTo>
                    <a:pt x="0" y="368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 w="19050" cap="rnd">
              <a:noFill/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1856153" y="4512120"/>
              <a:ext cx="1148631" cy="1436880"/>
            </a:xfrm>
            <a:custGeom>
              <a:avLst/>
              <a:gdLst>
                <a:gd name="T0" fmla="*/ 0 w 526"/>
                <a:gd name="T1" fmla="*/ 658 h 658"/>
                <a:gd name="T2" fmla="*/ 526 w 526"/>
                <a:gd name="T3" fmla="*/ 368 h 658"/>
                <a:gd name="T4" fmla="*/ 526 w 526"/>
                <a:gd name="T5" fmla="*/ 0 h 658"/>
                <a:gd name="T6" fmla="*/ 0 w 526"/>
                <a:gd name="T7" fmla="*/ 130 h 658"/>
                <a:gd name="T8" fmla="*/ 0 w 526"/>
                <a:gd name="T9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58">
                  <a:moveTo>
                    <a:pt x="0" y="658"/>
                  </a:moveTo>
                  <a:lnTo>
                    <a:pt x="526" y="368"/>
                  </a:lnTo>
                  <a:lnTo>
                    <a:pt x="526" y="0"/>
                  </a:lnTo>
                  <a:lnTo>
                    <a:pt x="0" y="130"/>
                  </a:lnTo>
                  <a:lnTo>
                    <a:pt x="0" y="658"/>
                  </a:lnTo>
                  <a:close/>
                </a:path>
              </a:pathLst>
            </a:custGeom>
            <a:solidFill>
              <a:srgbClr val="6EB274"/>
            </a:solidFill>
            <a:ln w="7938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0" name="文字方塊 25"/>
          <p:cNvSpPr txBox="1"/>
          <p:nvPr/>
        </p:nvSpPr>
        <p:spPr>
          <a:xfrm>
            <a:off x="6266501" y="148549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文字方塊 25"/>
          <p:cNvSpPr txBox="1"/>
          <p:nvPr/>
        </p:nvSpPr>
        <p:spPr>
          <a:xfrm>
            <a:off x="6266501" y="248607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文字方塊 25"/>
          <p:cNvSpPr txBox="1"/>
          <p:nvPr/>
        </p:nvSpPr>
        <p:spPr>
          <a:xfrm>
            <a:off x="6266501" y="348665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文字方塊 25"/>
          <p:cNvSpPr txBox="1"/>
          <p:nvPr/>
        </p:nvSpPr>
        <p:spPr>
          <a:xfrm>
            <a:off x="6266501" y="4487239"/>
            <a:ext cx="177091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The quick brown fox jumps over the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lazy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</a:rPr>
              <a:t> dog. </a:t>
            </a:r>
            <a:endParaRPr lang="zh-TW" altLang="en-US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頁尾版面配置區 3"/>
          <p:cNvSpPr>
            <a:spLocks noGrp="1"/>
          </p:cNvSpPr>
          <p:nvPr/>
        </p:nvSpPr>
        <p:spPr>
          <a:xfrm>
            <a:off x="5680710" y="6492875"/>
            <a:ext cx="346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465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98200" y="642358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Company Profile</a:t>
            </a:r>
            <a:endParaRPr lang="zh-TW" altLang="en-US" sz="3200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3074670" y="4069080"/>
            <a:ext cx="60693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 4"/>
          <p:cNvSpPr/>
          <p:nvPr/>
        </p:nvSpPr>
        <p:spPr>
          <a:xfrm>
            <a:off x="1444524" y="3158439"/>
            <a:ext cx="1630146" cy="1821281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 smtClean="0"/>
              <a:t>2017</a:t>
            </a:r>
            <a:endParaRPr lang="en-US" sz="5400" dirty="0"/>
          </a:p>
        </p:txBody>
      </p:sp>
      <p:sp>
        <p:nvSpPr>
          <p:cNvPr id="6" name="手繪多邊形 5"/>
          <p:cNvSpPr/>
          <p:nvPr/>
        </p:nvSpPr>
        <p:spPr>
          <a:xfrm>
            <a:off x="4479189" y="3432998"/>
            <a:ext cx="1138656" cy="1272164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accent1"/>
                </a:solidFill>
              </a:rPr>
              <a:t>2018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7022364" y="3432998"/>
            <a:ext cx="1138656" cy="1272164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accent1"/>
                </a:solidFill>
              </a:rPr>
              <a:t>2019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270273" y="4979720"/>
            <a:ext cx="2238737" cy="1458534"/>
            <a:chOff x="1270273" y="4979720"/>
            <a:chExt cx="2238737" cy="1458534"/>
          </a:xfrm>
        </p:grpSpPr>
        <p:sp>
          <p:nvSpPr>
            <p:cNvPr id="8" name="矩形 7"/>
            <p:cNvSpPr/>
            <p:nvPr/>
          </p:nvSpPr>
          <p:spPr>
            <a:xfrm>
              <a:off x="127027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27027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140745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4020758" y="4979720"/>
            <a:ext cx="2238737" cy="1458534"/>
            <a:chOff x="4277933" y="4979720"/>
            <a:chExt cx="2238737" cy="1458534"/>
          </a:xfrm>
        </p:grpSpPr>
        <p:sp>
          <p:nvSpPr>
            <p:cNvPr id="17" name="矩形 16"/>
            <p:cNvSpPr/>
            <p:nvPr/>
          </p:nvSpPr>
          <p:spPr>
            <a:xfrm>
              <a:off x="427793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27793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41511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6771243" y="4979720"/>
            <a:ext cx="2238737" cy="1458534"/>
            <a:chOff x="6771243" y="4979720"/>
            <a:chExt cx="2238737" cy="1458534"/>
          </a:xfrm>
        </p:grpSpPr>
        <p:sp>
          <p:nvSpPr>
            <p:cNvPr id="20" name="矩形 19"/>
            <p:cNvSpPr/>
            <p:nvPr/>
          </p:nvSpPr>
          <p:spPr>
            <a:xfrm>
              <a:off x="677124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7124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690842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頁尾版面配置區 3"/>
          <p:cNvSpPr>
            <a:spLocks noGrp="1"/>
          </p:cNvSpPr>
          <p:nvPr/>
        </p:nvSpPr>
        <p:spPr>
          <a:xfrm>
            <a:off x="0" y="0"/>
            <a:ext cx="342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1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2366010" y="4069080"/>
            <a:ext cx="3708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642358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Company Profile</a:t>
            </a:r>
            <a:endParaRPr lang="zh-TW" altLang="en-US" sz="3200" dirty="0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0" y="4069080"/>
            <a:ext cx="60693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 4"/>
          <p:cNvSpPr/>
          <p:nvPr/>
        </p:nvSpPr>
        <p:spPr>
          <a:xfrm flipH="1">
            <a:off x="6069330" y="3158439"/>
            <a:ext cx="1630146" cy="1821281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 smtClean="0"/>
              <a:t>2022</a:t>
            </a:r>
            <a:endParaRPr lang="en-US" sz="5400" dirty="0"/>
          </a:p>
        </p:txBody>
      </p:sp>
      <p:sp>
        <p:nvSpPr>
          <p:cNvPr id="6" name="手繪多邊形 5"/>
          <p:cNvSpPr/>
          <p:nvPr/>
        </p:nvSpPr>
        <p:spPr>
          <a:xfrm flipH="1">
            <a:off x="3526155" y="3432998"/>
            <a:ext cx="1138656" cy="1272164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accent1"/>
                </a:solidFill>
              </a:rPr>
              <a:t>2021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 flipH="1">
            <a:off x="982980" y="3432998"/>
            <a:ext cx="1138656" cy="1272164"/>
          </a:xfrm>
          <a:custGeom>
            <a:avLst/>
            <a:gdLst>
              <a:gd name="connsiteX0" fmla="*/ 815956 w 1630146"/>
              <a:gd name="connsiteY0" fmla="*/ 0 h 1821281"/>
              <a:gd name="connsiteX1" fmla="*/ 916496 w 1630146"/>
              <a:gd name="connsiteY1" fmla="*/ 26879 h 1821281"/>
              <a:gd name="connsiteX2" fmla="*/ 1529737 w 1630146"/>
              <a:gd name="connsiteY2" fmla="*/ 380935 h 1821281"/>
              <a:gd name="connsiteX3" fmla="*/ 1630145 w 1630146"/>
              <a:gd name="connsiteY3" fmla="*/ 555393 h 1821281"/>
              <a:gd name="connsiteX4" fmla="*/ 1629654 w 1630146"/>
              <a:gd name="connsiteY4" fmla="*/ 1264631 h 1821281"/>
              <a:gd name="connsiteX5" fmla="*/ 1528911 w 1630146"/>
              <a:gd name="connsiteY5" fmla="*/ 1439123 h 1821281"/>
              <a:gd name="connsiteX6" fmla="*/ 914939 w 1630146"/>
              <a:gd name="connsiteY6" fmla="*/ 1794167 h 1821281"/>
              <a:gd name="connsiteX7" fmla="*/ 713649 w 1630146"/>
              <a:gd name="connsiteY7" fmla="*/ 1794441 h 1821281"/>
              <a:gd name="connsiteX8" fmla="*/ 100408 w 1630146"/>
              <a:gd name="connsiteY8" fmla="*/ 1440386 h 1821281"/>
              <a:gd name="connsiteX9" fmla="*/ 0 w 1630146"/>
              <a:gd name="connsiteY9" fmla="*/ 1265927 h 1821281"/>
              <a:gd name="connsiteX10" fmla="*/ 731 w 1630146"/>
              <a:gd name="connsiteY10" fmla="*/ 556828 h 1821281"/>
              <a:gd name="connsiteX11" fmla="*/ 101474 w 1630146"/>
              <a:gd name="connsiteY11" fmla="*/ 382336 h 1821281"/>
              <a:gd name="connsiteX12" fmla="*/ 715207 w 1630146"/>
              <a:gd name="connsiteY12" fmla="*/ 27153 h 1821281"/>
              <a:gd name="connsiteX13" fmla="*/ 815956 w 1630146"/>
              <a:gd name="connsiteY13" fmla="*/ 0 h 18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146" h="1821281">
                <a:moveTo>
                  <a:pt x="815956" y="0"/>
                </a:moveTo>
                <a:cubicBezTo>
                  <a:pt x="850690" y="-42"/>
                  <a:pt x="885389" y="8920"/>
                  <a:pt x="916496" y="26879"/>
                </a:cubicBezTo>
                <a:lnTo>
                  <a:pt x="1529737" y="380935"/>
                </a:lnTo>
                <a:cubicBezTo>
                  <a:pt x="1591950" y="416853"/>
                  <a:pt x="1630423" y="483351"/>
                  <a:pt x="1630145" y="555393"/>
                </a:cubicBezTo>
                <a:lnTo>
                  <a:pt x="1629654" y="1264631"/>
                </a:lnTo>
                <a:cubicBezTo>
                  <a:pt x="1629514" y="1336433"/>
                  <a:pt x="1591023" y="1403101"/>
                  <a:pt x="1528911" y="1439123"/>
                </a:cubicBezTo>
                <a:lnTo>
                  <a:pt x="914939" y="1794167"/>
                </a:lnTo>
                <a:cubicBezTo>
                  <a:pt x="852826" y="1830189"/>
                  <a:pt x="775862" y="1830359"/>
                  <a:pt x="713649" y="1794441"/>
                </a:cubicBezTo>
                <a:lnTo>
                  <a:pt x="100408" y="1440386"/>
                </a:lnTo>
                <a:cubicBezTo>
                  <a:pt x="38195" y="1404467"/>
                  <a:pt x="101" y="1337868"/>
                  <a:pt x="0" y="1265927"/>
                </a:cubicBezTo>
                <a:lnTo>
                  <a:pt x="731" y="556828"/>
                </a:lnTo>
                <a:cubicBezTo>
                  <a:pt x="631" y="484887"/>
                  <a:pt x="39122" y="418219"/>
                  <a:pt x="101474" y="382336"/>
                </a:cubicBezTo>
                <a:lnTo>
                  <a:pt x="715207" y="27153"/>
                </a:lnTo>
                <a:cubicBezTo>
                  <a:pt x="746452" y="9091"/>
                  <a:pt x="781221" y="43"/>
                  <a:pt x="81595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accent1"/>
                </a:solidFill>
              </a:rPr>
              <a:t>2020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61613" y="4979720"/>
            <a:ext cx="2238737" cy="1458534"/>
            <a:chOff x="1270273" y="4979720"/>
            <a:chExt cx="2238737" cy="1458534"/>
          </a:xfrm>
        </p:grpSpPr>
        <p:sp>
          <p:nvSpPr>
            <p:cNvPr id="10" name="矩形 9"/>
            <p:cNvSpPr/>
            <p:nvPr/>
          </p:nvSpPr>
          <p:spPr>
            <a:xfrm>
              <a:off x="127027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7027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140745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312098" y="4979720"/>
            <a:ext cx="2238737" cy="1458534"/>
            <a:chOff x="4277933" y="4979720"/>
            <a:chExt cx="2238737" cy="1458534"/>
          </a:xfrm>
        </p:grpSpPr>
        <p:sp>
          <p:nvSpPr>
            <p:cNvPr id="14" name="矩形 13"/>
            <p:cNvSpPr/>
            <p:nvPr/>
          </p:nvSpPr>
          <p:spPr>
            <a:xfrm>
              <a:off x="427793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7793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41511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062583" y="4979720"/>
            <a:ext cx="2238737" cy="1458534"/>
            <a:chOff x="6771243" y="4979720"/>
            <a:chExt cx="2238737" cy="1458534"/>
          </a:xfrm>
        </p:grpSpPr>
        <p:sp>
          <p:nvSpPr>
            <p:cNvPr id="18" name="矩形 17"/>
            <p:cNvSpPr/>
            <p:nvPr/>
          </p:nvSpPr>
          <p:spPr>
            <a:xfrm>
              <a:off x="6771243" y="5484147"/>
              <a:ext cx="22387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 dirty="0"/>
                <a:t>The quick brown fox jumps over the lazy dog. The quick brown fox jumps over the lazy dog.</a:t>
              </a:r>
              <a:endParaRPr lang="zh-TW" altLang="en-US" sz="14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771243" y="4979720"/>
              <a:ext cx="1217182" cy="4832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3200" dirty="0" smtClean="0"/>
                <a:t>Title</a:t>
              </a:r>
              <a:endParaRPr lang="zh-TW" altLang="en-US" sz="3200" dirty="0"/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6908425" y="5484147"/>
              <a:ext cx="20160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頁尾版面配置區 3"/>
          <p:cNvSpPr>
            <a:spLocks noGrp="1"/>
          </p:cNvSpPr>
          <p:nvPr/>
        </p:nvSpPr>
        <p:spPr>
          <a:xfrm>
            <a:off x="5680710" y="0"/>
            <a:ext cx="346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192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42358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4572000" y="2971800"/>
            <a:ext cx="0" cy="38862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4429125" y="276606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4429125" y="4812030"/>
            <a:ext cx="285750" cy="285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489800" y="325813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442308" y="254830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3906100" y="2559635"/>
            <a:ext cx="1397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" name="直線接點 9"/>
          <p:cNvCxnSpPr/>
          <p:nvPr/>
        </p:nvCxnSpPr>
        <p:spPr>
          <a:xfrm flipH="1">
            <a:off x="5098201" y="526981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flipH="1">
            <a:off x="5237901" y="455998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 flipH="1">
            <a:off x="5098201" y="4571315"/>
            <a:ext cx="139700" cy="69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文字方塊 6"/>
          <p:cNvSpPr txBox="1"/>
          <p:nvPr/>
        </p:nvSpPr>
        <p:spPr>
          <a:xfrm>
            <a:off x="5098201" y="788633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About Us</a:t>
            </a:r>
            <a:endParaRPr lang="zh-TW" altLang="en-US" sz="4000" b="1" dirty="0"/>
          </a:p>
        </p:txBody>
      </p:sp>
      <p:sp>
        <p:nvSpPr>
          <p:cNvPr id="15" name="矩形 14"/>
          <p:cNvSpPr/>
          <p:nvPr/>
        </p:nvSpPr>
        <p:spPr>
          <a:xfrm>
            <a:off x="5098201" y="1496519"/>
            <a:ext cx="33720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6" name="頁尾版面配置區 3"/>
          <p:cNvSpPr>
            <a:spLocks noGrp="1"/>
          </p:cNvSpPr>
          <p:nvPr/>
        </p:nvSpPr>
        <p:spPr>
          <a:xfrm>
            <a:off x="5701890" y="0"/>
            <a:ext cx="34421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65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6858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橢圓 3"/>
          <p:cNvSpPr/>
          <p:nvPr/>
        </p:nvSpPr>
        <p:spPr>
          <a:xfrm>
            <a:off x="4429125" y="3286126"/>
            <a:ext cx="285750" cy="285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4429125" y="1500188"/>
            <a:ext cx="285750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4429125" y="5072064"/>
            <a:ext cx="285750" cy="285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489800" y="203512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442308" y="132529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3906100" y="1336625"/>
            <a:ext cx="139700" cy="69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489800" y="557842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42308" y="486859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3906100" y="4879925"/>
            <a:ext cx="139700" cy="69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直線接點 12"/>
          <p:cNvCxnSpPr/>
          <p:nvPr/>
        </p:nvCxnSpPr>
        <p:spPr>
          <a:xfrm flipH="1">
            <a:off x="5098201" y="379534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flipH="1">
            <a:off x="5237901" y="308551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15" name="矩形 14"/>
          <p:cNvSpPr/>
          <p:nvPr/>
        </p:nvSpPr>
        <p:spPr>
          <a:xfrm flipH="1">
            <a:off x="5098201" y="3096845"/>
            <a:ext cx="139700" cy="69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/>
          <p:nvPr/>
        </p:nvSpPr>
        <p:spPr>
          <a:xfrm rot="10800000">
            <a:off x="2642851" y="0"/>
            <a:ext cx="3858302" cy="1929150"/>
          </a:xfrm>
          <a:custGeom>
            <a:avLst/>
            <a:gdLst>
              <a:gd name="connsiteX0" fmla="*/ 1929151 w 3858302"/>
              <a:gd name="connsiteY0" fmla="*/ 0 h 1929150"/>
              <a:gd name="connsiteX1" fmla="*/ 3848342 w 3858302"/>
              <a:gd name="connsiteY1" fmla="*/ 1731907 h 1929150"/>
              <a:gd name="connsiteX2" fmla="*/ 3858302 w 3858302"/>
              <a:gd name="connsiteY2" fmla="*/ 1929150 h 1929150"/>
              <a:gd name="connsiteX3" fmla="*/ 3652307 w 3858302"/>
              <a:gd name="connsiteY3" fmla="*/ 1929150 h 1929150"/>
              <a:gd name="connsiteX4" fmla="*/ 3643411 w 3858302"/>
              <a:gd name="connsiteY4" fmla="*/ 1752968 h 1929150"/>
              <a:gd name="connsiteX5" fmla="*/ 1929151 w 3858302"/>
              <a:gd name="connsiteY5" fmla="*/ 205995 h 1929150"/>
              <a:gd name="connsiteX6" fmla="*/ 214892 w 3858302"/>
              <a:gd name="connsiteY6" fmla="*/ 1752968 h 1929150"/>
              <a:gd name="connsiteX7" fmla="*/ 205995 w 3858302"/>
              <a:gd name="connsiteY7" fmla="*/ 1929150 h 1929150"/>
              <a:gd name="connsiteX8" fmla="*/ 0 w 3858302"/>
              <a:gd name="connsiteY8" fmla="*/ 1929150 h 1929150"/>
              <a:gd name="connsiteX9" fmla="*/ 9960 w 3858302"/>
              <a:gd name="connsiteY9" fmla="*/ 1731907 h 1929150"/>
              <a:gd name="connsiteX10" fmla="*/ 1929151 w 3858302"/>
              <a:gd name="connsiteY10" fmla="*/ 0 h 19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8302" h="1929150">
                <a:moveTo>
                  <a:pt x="1929151" y="0"/>
                </a:moveTo>
                <a:cubicBezTo>
                  <a:pt x="2928002" y="0"/>
                  <a:pt x="3749550" y="759120"/>
                  <a:pt x="3848342" y="1731907"/>
                </a:cubicBezTo>
                <a:lnTo>
                  <a:pt x="3858302" y="1929150"/>
                </a:lnTo>
                <a:lnTo>
                  <a:pt x="3652307" y="1929150"/>
                </a:lnTo>
                <a:lnTo>
                  <a:pt x="3643411" y="1752968"/>
                </a:lnTo>
                <a:cubicBezTo>
                  <a:pt x="3555168" y="884056"/>
                  <a:pt x="2821345" y="205995"/>
                  <a:pt x="1929151" y="205995"/>
                </a:cubicBezTo>
                <a:cubicBezTo>
                  <a:pt x="1036958" y="205995"/>
                  <a:pt x="303135" y="884056"/>
                  <a:pt x="214892" y="1752968"/>
                </a:cubicBezTo>
                <a:lnTo>
                  <a:pt x="205995" y="1929150"/>
                </a:lnTo>
                <a:lnTo>
                  <a:pt x="0" y="1929150"/>
                </a:lnTo>
                <a:lnTo>
                  <a:pt x="9960" y="1731907"/>
                </a:lnTo>
                <a:cubicBezTo>
                  <a:pt x="108752" y="759120"/>
                  <a:pt x="930300" y="0"/>
                  <a:pt x="192915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rot="10800000" flipV="1">
            <a:off x="4572002" y="2117579"/>
            <a:ext cx="0" cy="159056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 rot="10800000">
            <a:off x="4099555" y="3834130"/>
            <a:ext cx="944891" cy="9448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" name="直線接點 5"/>
          <p:cNvCxnSpPr/>
          <p:nvPr/>
        </p:nvCxnSpPr>
        <p:spPr>
          <a:xfrm rot="8100000" flipV="1">
            <a:off x="6587552" y="1282710"/>
            <a:ext cx="0" cy="159056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 rot="8100000">
            <a:off x="7100610" y="2591054"/>
            <a:ext cx="944891" cy="9448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8" name="直線接點 7"/>
          <p:cNvCxnSpPr/>
          <p:nvPr/>
        </p:nvCxnSpPr>
        <p:spPr>
          <a:xfrm rot="13500000" flipV="1">
            <a:off x="2556452" y="1282710"/>
            <a:ext cx="0" cy="159056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 rot="13500000">
            <a:off x="1098501" y="2591052"/>
            <a:ext cx="944890" cy="9448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0" name="群組 9"/>
          <p:cNvGrpSpPr/>
          <p:nvPr/>
        </p:nvGrpSpPr>
        <p:grpSpPr>
          <a:xfrm>
            <a:off x="1370886" y="2898368"/>
            <a:ext cx="400120" cy="33025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364306" y="4099746"/>
            <a:ext cx="415388" cy="41365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313725" y="2803227"/>
            <a:ext cx="518660" cy="520544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22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3398633" y="4905005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465444" y="3572988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6539518" y="3572988"/>
            <a:ext cx="234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dog.</a:t>
            </a:r>
            <a:endParaRPr lang="zh-TW" altLang="en-US" sz="1400" dirty="0"/>
          </a:p>
        </p:txBody>
      </p:sp>
      <p:sp>
        <p:nvSpPr>
          <p:cNvPr id="30" name="頁尾版面配置區 3"/>
          <p:cNvSpPr>
            <a:spLocks noGrp="1"/>
          </p:cNvSpPr>
          <p:nvPr/>
        </p:nvSpPr>
        <p:spPr>
          <a:xfrm>
            <a:off x="0" y="6492875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463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572000" y="0"/>
            <a:ext cx="0" cy="38862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橢圓 2"/>
          <p:cNvSpPr/>
          <p:nvPr/>
        </p:nvSpPr>
        <p:spPr>
          <a:xfrm>
            <a:off x="4429125" y="1784509"/>
            <a:ext cx="285750" cy="285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4429125" y="3854768"/>
            <a:ext cx="285750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4053817" y="4343400"/>
            <a:ext cx="1036366" cy="1040130"/>
            <a:chOff x="5583600" y="7359116"/>
            <a:chExt cx="2941833" cy="2952515"/>
          </a:xfrm>
          <a:solidFill>
            <a:schemeClr val="accent3"/>
          </a:solidFill>
        </p:grpSpPr>
        <p:sp>
          <p:nvSpPr>
            <p:cNvPr id="6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  <p:sp>
          <p:nvSpPr>
            <p:cNvPr id="7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  <p:sp>
          <p:nvSpPr>
            <p:cNvPr id="8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accent5"/>
                </a:solidFill>
              </a:endParaRPr>
            </a:p>
          </p:txBody>
        </p:sp>
      </p:grpSp>
      <p:cxnSp>
        <p:nvCxnSpPr>
          <p:cNvPr id="9" name="直線接點 8"/>
          <p:cNvCxnSpPr/>
          <p:nvPr/>
        </p:nvCxnSpPr>
        <p:spPr>
          <a:xfrm flipH="1">
            <a:off x="5098201" y="2275155"/>
            <a:ext cx="2556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flipH="1">
            <a:off x="5237901" y="1565324"/>
            <a:ext cx="246379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/>
              <a:t>The quick brown fox jumps over the lazy dog. The quick brown fox jumps over the lazy dog</a:t>
            </a:r>
            <a:r>
              <a:rPr lang="en-US" altLang="zh-TW" sz="1200" dirty="0" smtClean="0"/>
              <a:t>.</a:t>
            </a:r>
            <a:endParaRPr lang="zh-TW" altLang="en-US" sz="1200" dirty="0"/>
          </a:p>
        </p:txBody>
      </p:sp>
      <p:sp>
        <p:nvSpPr>
          <p:cNvPr id="11" name="矩形 10"/>
          <p:cNvSpPr/>
          <p:nvPr/>
        </p:nvSpPr>
        <p:spPr>
          <a:xfrm flipH="1">
            <a:off x="5098201" y="1576655"/>
            <a:ext cx="139700" cy="698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文字方塊 1"/>
          <p:cNvSpPr txBox="1"/>
          <p:nvPr/>
        </p:nvSpPr>
        <p:spPr>
          <a:xfrm>
            <a:off x="1286519" y="2586153"/>
            <a:ext cx="34283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000" b="1" dirty="0"/>
              <a:t>Our Mission</a:t>
            </a:r>
            <a:endParaRPr lang="zh-TW" altLang="en-US" sz="4000" b="1" dirty="0"/>
          </a:p>
        </p:txBody>
      </p:sp>
      <p:sp>
        <p:nvSpPr>
          <p:cNvPr id="13" name="矩形 12"/>
          <p:cNvSpPr/>
          <p:nvPr/>
        </p:nvSpPr>
        <p:spPr>
          <a:xfrm>
            <a:off x="1345881" y="3279478"/>
            <a:ext cx="254889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</a:t>
            </a:r>
            <a:r>
              <a:rPr lang="en-US" altLang="zh-TW" sz="1400" dirty="0" smtClean="0"/>
              <a:t>dog</a:t>
            </a:r>
            <a:r>
              <a:rPr lang="en-US" altLang="zh-TW" sz="1400" dirty="0"/>
              <a:t> The quick brown fox jumps over the lazy dog</a:t>
            </a:r>
            <a:endParaRPr lang="zh-TW" altLang="en-US" sz="1400" dirty="0"/>
          </a:p>
        </p:txBody>
      </p:sp>
      <p:sp>
        <p:nvSpPr>
          <p:cNvPr id="14" name="頁尾版面配置區 3"/>
          <p:cNvSpPr>
            <a:spLocks noGrp="1"/>
          </p:cNvSpPr>
          <p:nvPr/>
        </p:nvSpPr>
        <p:spPr>
          <a:xfrm>
            <a:off x="0" y="6492875"/>
            <a:ext cx="346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5715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07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539588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甜甜圈 1"/>
          <p:cNvSpPr/>
          <p:nvPr/>
        </p:nvSpPr>
        <p:spPr>
          <a:xfrm>
            <a:off x="3067680" y="3270840"/>
            <a:ext cx="316320" cy="316320"/>
          </a:xfrm>
          <a:prstGeom prst="donut">
            <a:avLst>
              <a:gd name="adj" fmla="val 131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接點 4"/>
          <p:cNvCxnSpPr>
            <a:stCxn id="2" idx="6"/>
            <a:endCxn id="12" idx="2"/>
          </p:cNvCxnSpPr>
          <p:nvPr/>
        </p:nvCxnSpPr>
        <p:spPr>
          <a:xfrm>
            <a:off x="3384000" y="3429000"/>
            <a:ext cx="20236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甜甜圈 11"/>
          <p:cNvSpPr/>
          <p:nvPr/>
        </p:nvSpPr>
        <p:spPr>
          <a:xfrm>
            <a:off x="5407680" y="3270840"/>
            <a:ext cx="316320" cy="316320"/>
          </a:xfrm>
          <a:prstGeom prst="donut">
            <a:avLst>
              <a:gd name="adj" fmla="val 131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4" name="直線接點 13"/>
          <p:cNvCxnSpPr>
            <a:stCxn id="12" idx="6"/>
            <a:endCxn id="17" idx="2"/>
          </p:cNvCxnSpPr>
          <p:nvPr/>
        </p:nvCxnSpPr>
        <p:spPr>
          <a:xfrm>
            <a:off x="5724000" y="3429000"/>
            <a:ext cx="202368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甜甜圈 16"/>
          <p:cNvSpPr/>
          <p:nvPr/>
        </p:nvSpPr>
        <p:spPr>
          <a:xfrm>
            <a:off x="7747680" y="3270840"/>
            <a:ext cx="316320" cy="316320"/>
          </a:xfrm>
          <a:prstGeom prst="donut">
            <a:avLst>
              <a:gd name="adj" fmla="val 131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9" name="直線接點 18"/>
          <p:cNvCxnSpPr>
            <a:stCxn id="17" idx="6"/>
          </p:cNvCxnSpPr>
          <p:nvPr/>
        </p:nvCxnSpPr>
        <p:spPr>
          <a:xfrm>
            <a:off x="8064000" y="3429000"/>
            <a:ext cx="1080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52923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1"/>
                </a:solidFill>
              </a:rPr>
              <a:t>STEP 1.</a:t>
            </a:r>
            <a:endParaRPr lang="zh-TW" alt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7307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2"/>
                </a:solidFill>
              </a:rPr>
              <a:t>STEP 2.</a:t>
            </a:r>
            <a:endParaRPr lang="zh-TW" alt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21307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3"/>
                </a:solidFill>
              </a:rPr>
              <a:t>STEP 3.</a:t>
            </a:r>
            <a:endParaRPr lang="zh-TW" alt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0588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74588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08588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Timeline Infographic</a:t>
            </a:r>
            <a:endParaRPr lang="zh-TW" altLang="en-US" sz="3200" dirty="0"/>
          </a:p>
        </p:txBody>
      </p:sp>
      <p:sp>
        <p:nvSpPr>
          <p:cNvPr id="16" name="頁尾版面配置區 3"/>
          <p:cNvSpPr>
            <a:spLocks noGrp="1"/>
          </p:cNvSpPr>
          <p:nvPr/>
        </p:nvSpPr>
        <p:spPr>
          <a:xfrm>
            <a:off x="0" y="6492875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2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>
            <a:endCxn id="3" idx="2"/>
          </p:cNvCxnSpPr>
          <p:nvPr/>
        </p:nvCxnSpPr>
        <p:spPr>
          <a:xfrm>
            <a:off x="0" y="3429000"/>
            <a:ext cx="1080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甜甜圈 2"/>
          <p:cNvSpPr/>
          <p:nvPr/>
        </p:nvSpPr>
        <p:spPr>
          <a:xfrm>
            <a:off x="1080000" y="3270840"/>
            <a:ext cx="316320" cy="316320"/>
          </a:xfrm>
          <a:prstGeom prst="donut">
            <a:avLst>
              <a:gd name="adj" fmla="val 131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接點 4"/>
          <p:cNvCxnSpPr>
            <a:stCxn id="3" idx="6"/>
            <a:endCxn id="8" idx="2"/>
          </p:cNvCxnSpPr>
          <p:nvPr/>
        </p:nvCxnSpPr>
        <p:spPr>
          <a:xfrm>
            <a:off x="1396320" y="3429000"/>
            <a:ext cx="202368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甜甜圈 7"/>
          <p:cNvSpPr/>
          <p:nvPr/>
        </p:nvSpPr>
        <p:spPr>
          <a:xfrm>
            <a:off x="3420000" y="3270840"/>
            <a:ext cx="316320" cy="316320"/>
          </a:xfrm>
          <a:prstGeom prst="donut">
            <a:avLst>
              <a:gd name="adj" fmla="val 131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0" name="直線接點 9"/>
          <p:cNvCxnSpPr>
            <a:stCxn id="8" idx="6"/>
          </p:cNvCxnSpPr>
          <p:nvPr/>
        </p:nvCxnSpPr>
        <p:spPr>
          <a:xfrm>
            <a:off x="3736320" y="3429000"/>
            <a:ext cx="202368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4539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4"/>
                </a:solidFill>
              </a:rPr>
              <a:t>STEP 4.</a:t>
            </a:r>
            <a:endParaRPr lang="zh-TW" altLang="en-US" sz="2800" b="1" dirty="0" smtClean="0">
              <a:solidFill>
                <a:schemeClr val="accent4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8539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5"/>
                </a:solidFill>
              </a:rPr>
              <a:t>STEP 4.</a:t>
            </a:r>
            <a:endParaRPr lang="zh-TW" altLang="en-US" sz="2800" b="1" dirty="0" smtClean="0">
              <a:solidFill>
                <a:schemeClr val="accent5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25397" y="2619000"/>
            <a:ext cx="1385526" cy="5080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6"/>
                </a:solidFill>
              </a:rPr>
              <a:t>FINISH.</a:t>
            </a:r>
            <a:endParaRPr lang="zh-TW" altLang="en-US" sz="2800" b="1" dirty="0" smtClean="0">
              <a:solidFill>
                <a:schemeClr val="accent6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5767260" y="3249000"/>
            <a:ext cx="360000" cy="36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1820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75820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127300" y="3789000"/>
            <a:ext cx="1639920" cy="10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600" dirty="0" smtClean="0"/>
              <a:t>The quick brown fox jumps over the lazy dog. </a:t>
            </a:r>
          </a:p>
        </p:txBody>
      </p:sp>
      <p:sp>
        <p:nvSpPr>
          <p:cNvPr id="14" name="頁尾版面配置區 3"/>
          <p:cNvSpPr>
            <a:spLocks noGrp="1"/>
          </p:cNvSpPr>
          <p:nvPr/>
        </p:nvSpPr>
        <p:spPr>
          <a:xfrm>
            <a:off x="5766393" y="6492875"/>
            <a:ext cx="337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709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92000" y="2889000"/>
            <a:ext cx="6552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橢圓 2"/>
          <p:cNvSpPr/>
          <p:nvPr/>
        </p:nvSpPr>
        <p:spPr>
          <a:xfrm>
            <a:off x="2952000" y="2579914"/>
            <a:ext cx="1698172" cy="16981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橢圓 3"/>
          <p:cNvSpPr/>
          <p:nvPr/>
        </p:nvSpPr>
        <p:spPr>
          <a:xfrm>
            <a:off x="5052943" y="2579914"/>
            <a:ext cx="1698172" cy="16981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7153886" y="2579914"/>
            <a:ext cx="1698172" cy="16981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081086" y="1989000"/>
            <a:ext cx="1440000" cy="4109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STEP1.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148000" y="1989000"/>
            <a:ext cx="1440000" cy="4109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STEP2.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82972" y="1989000"/>
            <a:ext cx="1440000" cy="4109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STEP3.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3601026" y="2753918"/>
            <a:ext cx="400120" cy="33025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694335" y="2670518"/>
            <a:ext cx="415388" cy="413658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13" name="手繪多邊形 12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820421" y="2717748"/>
            <a:ext cx="365102" cy="366428"/>
            <a:chOff x="5583600" y="7359116"/>
            <a:chExt cx="2941833" cy="2952515"/>
          </a:xfrm>
          <a:solidFill>
            <a:schemeClr val="bg1"/>
          </a:solidFill>
        </p:grpSpPr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583600" y="7457653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6115456" y="7987134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69"/>
            <p:cNvSpPr>
              <a:spLocks/>
            </p:cNvSpPr>
            <p:nvPr/>
          </p:nvSpPr>
          <p:spPr bwMode="auto">
            <a:xfrm>
              <a:off x="6637819" y="7359116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2731425" y="4540341"/>
            <a:ext cx="21375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4833248" y="4540341"/>
            <a:ext cx="21375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935071" y="4540341"/>
            <a:ext cx="21375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The quick brown fox jumps over the lazy dog. The quick brown fox jumps over the lazy dog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3047885" y="3169756"/>
            <a:ext cx="1504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sz="1600" dirty="0">
                <a:solidFill>
                  <a:schemeClr val="bg1"/>
                </a:solidFill>
              </a:rPr>
              <a:t>The quick brown fox jumps over the lazy dog.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48000" y="3169756"/>
            <a:ext cx="1504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sz="1600" dirty="0">
                <a:solidFill>
                  <a:schemeClr val="bg1"/>
                </a:solidFill>
              </a:rPr>
              <a:t>The quick brown fox jumps over the lazy dog.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48115" y="3169756"/>
            <a:ext cx="1504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sz="1600" dirty="0">
                <a:solidFill>
                  <a:schemeClr val="bg1"/>
                </a:solidFill>
              </a:rPr>
              <a:t>The quick brown fox jumps over the lazy dog.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1269000"/>
            <a:ext cx="4045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What We Do</a:t>
            </a:r>
          </a:p>
        </p:txBody>
      </p:sp>
      <p:sp>
        <p:nvSpPr>
          <p:cNvPr id="31" name="頁尾版面配置區 3"/>
          <p:cNvSpPr>
            <a:spLocks noGrp="1"/>
          </p:cNvSpPr>
          <p:nvPr/>
        </p:nvSpPr>
        <p:spPr>
          <a:xfrm>
            <a:off x="0" y="6492875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zh-TW" altLang="en-US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商業簡報網  韓明文 講師  </a:t>
            </a:r>
            <a:r>
              <a:rPr lang="en-US" altLang="zh-TW" sz="1200" dirty="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www.pook.com.tw</a:t>
            </a:r>
            <a:endParaRPr lang="zh-TW" altLang="en-US" sz="1200" dirty="0">
              <a:solidFill>
                <a:schemeClr val="tx1">
                  <a:tint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3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</TotalTime>
  <Words>4100</Words>
  <Application>Microsoft Office PowerPoint</Application>
  <PresentationFormat>如螢幕大小 (4:3)</PresentationFormat>
  <Paragraphs>412</Paragraphs>
  <Slides>64</Slides>
  <Notes>64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2001</cp:revision>
  <dcterms:created xsi:type="dcterms:W3CDTF">2014-09-09T06:09:05Z</dcterms:created>
  <dcterms:modified xsi:type="dcterms:W3CDTF">2017-09-30T13:37:01Z</dcterms:modified>
</cp:coreProperties>
</file>