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622" r:id="rId3"/>
    <p:sldId id="776" r:id="rId4"/>
    <p:sldId id="773" r:id="rId5"/>
    <p:sldId id="819" r:id="rId6"/>
    <p:sldId id="829" r:id="rId7"/>
    <p:sldId id="806" r:id="rId8"/>
    <p:sldId id="775" r:id="rId9"/>
    <p:sldId id="830" r:id="rId10"/>
    <p:sldId id="825" r:id="rId11"/>
    <p:sldId id="824" r:id="rId12"/>
    <p:sldId id="820" r:id="rId13"/>
    <p:sldId id="814" r:id="rId14"/>
    <p:sldId id="811" r:id="rId15"/>
    <p:sldId id="784" r:id="rId16"/>
    <p:sldId id="809" r:id="rId17"/>
    <p:sldId id="826" r:id="rId18"/>
    <p:sldId id="822" r:id="rId19"/>
    <p:sldId id="810" r:id="rId20"/>
    <p:sldId id="774" r:id="rId21"/>
    <p:sldId id="808" r:id="rId22"/>
    <p:sldId id="783" r:id="rId23"/>
    <p:sldId id="785" r:id="rId24"/>
    <p:sldId id="827" r:id="rId25"/>
    <p:sldId id="778" r:id="rId26"/>
    <p:sldId id="780" r:id="rId27"/>
    <p:sldId id="821" r:id="rId28"/>
    <p:sldId id="813" r:id="rId29"/>
    <p:sldId id="807" r:id="rId30"/>
    <p:sldId id="803" r:id="rId31"/>
    <p:sldId id="777" r:id="rId32"/>
    <p:sldId id="779" r:id="rId33"/>
    <p:sldId id="816" r:id="rId34"/>
    <p:sldId id="782" r:id="rId35"/>
    <p:sldId id="804" r:id="rId36"/>
    <p:sldId id="786" r:id="rId37"/>
    <p:sldId id="818" r:id="rId38"/>
    <p:sldId id="817" r:id="rId39"/>
    <p:sldId id="815" r:id="rId40"/>
    <p:sldId id="828" r:id="rId41"/>
    <p:sldId id="812" r:id="rId42"/>
    <p:sldId id="291" r:id="rId43"/>
    <p:sldId id="336" r:id="rId44"/>
    <p:sldId id="290" r:id="rId45"/>
    <p:sldId id="260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2" userDrawn="1">
          <p15:clr>
            <a:srgbClr val="A4A3A4"/>
          </p15:clr>
        </p15:guide>
        <p15:guide id="3" orient="horz" pos="3748" userDrawn="1">
          <p15:clr>
            <a:srgbClr val="A4A3A4"/>
          </p15:clr>
        </p15:guide>
        <p15:guide id="4" pos="2086" userDrawn="1">
          <p15:clr>
            <a:srgbClr val="A4A3A4"/>
          </p15:clr>
        </p15:guide>
        <p15:guide id="5" pos="36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4C"/>
    <a:srgbClr val="595D6F"/>
    <a:srgbClr val="6EB274"/>
    <a:srgbClr val="FF4229"/>
    <a:srgbClr val="DBA90B"/>
    <a:srgbClr val="369A93"/>
    <a:srgbClr val="9296A8"/>
    <a:srgbClr val="C0DEC3"/>
    <a:srgbClr val="FF8575"/>
    <a:srgbClr val="F8D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5274" autoAdjust="0"/>
  </p:normalViewPr>
  <p:slideViewPr>
    <p:cSldViewPr>
      <p:cViewPr varScale="1">
        <p:scale>
          <a:sx n="79" d="100"/>
          <a:sy n="79" d="100"/>
        </p:scale>
        <p:origin x="-1500" y="-84"/>
      </p:cViewPr>
      <p:guideLst>
        <p:guide orient="horz" pos="572"/>
        <p:guide orient="horz" pos="3748"/>
        <p:guide pos="2086"/>
        <p:guide pos="3674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9768-A8FC-4C38-85F8-960D46EB0778}" type="datetimeFigureOut">
              <a:rPr lang="zh-TW" altLang="en-US" smtClean="0"/>
              <a:t>2017/2/6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72A9-7867-4FD5-B39A-5F2A9CBD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883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2181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533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362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318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350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034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457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118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763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405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299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346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627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25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739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8829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61422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8681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6178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50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522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9675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4972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8779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492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44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3041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68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439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037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40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2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3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3873-72DB-438A-966A-141722A140A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1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whan\Desktop\iStockphoto\iStock_000000195314Small.jpg"/>
          <p:cNvPicPr>
            <a:picLocks noChangeAspect="1" noChangeArrowheads="1"/>
          </p:cNvPicPr>
          <p:nvPr userDrawn="1"/>
        </p:nvPicPr>
        <p:blipFill>
          <a:blip r:embed="rId2" cstate="print"/>
          <a:srcRect b="2406"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853-85C2-4B70-A7A1-CA6EF404D43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3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09C-8B48-4DBE-A442-3C70CA70DC2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61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C32-AAE2-4C68-B56C-C1D823CED06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0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338-FDE2-4AC4-BFA1-A16E4B7A921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33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8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2017/2/6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F9E-D4C8-484E-99F2-D8384058F5E9}" type="datetimeFigureOut">
              <a:rPr lang="zh-TW" altLang="en-US" smtClean="0"/>
              <a:t>2017/2/6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7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2632-0552-4231-A955-9E797711A37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50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mwhan" TargetMode="External"/><Relationship Id="rId5" Type="http://schemas.openxmlformats.org/officeDocument/2006/relationships/hyperlink" Target="http://www.pook.com.tw/" TargetMode="External"/><Relationship Id="rId4" Type="http://schemas.openxmlformats.org/officeDocument/2006/relationships/hyperlink" Target="https://www.facebook.com/pook.com.tw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93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Growth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/>
          </p:cNvSpPr>
          <p:nvPr/>
        </p:nvSpPr>
        <p:spPr bwMode="auto">
          <a:xfrm>
            <a:off x="1332000" y="2529000"/>
            <a:ext cx="6523590" cy="3110992"/>
          </a:xfrm>
          <a:custGeom>
            <a:avLst/>
            <a:gdLst>
              <a:gd name="T0" fmla="*/ 80276 w 80276"/>
              <a:gd name="T1" fmla="*/ 0 h 38300"/>
              <a:gd name="T2" fmla="*/ 41828 w 80276"/>
              <a:gd name="T3" fmla="*/ 30181 h 38300"/>
              <a:gd name="T4" fmla="*/ 0 w 80276"/>
              <a:gd name="T5" fmla="*/ 36564 h 38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276" h="38300">
                <a:moveTo>
                  <a:pt x="80276" y="0"/>
                </a:moveTo>
                <a:cubicBezTo>
                  <a:pt x="74288" y="11256"/>
                  <a:pt x="60207" y="22802"/>
                  <a:pt x="41828" y="30181"/>
                </a:cubicBezTo>
                <a:cubicBezTo>
                  <a:pt x="26638" y="36284"/>
                  <a:pt x="11598" y="38300"/>
                  <a:pt x="0" y="36564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688122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 err="1" smtClean="0">
                <a:solidFill>
                  <a:prstClr val="white"/>
                </a:solidFill>
              </a:rPr>
              <a:t>Kubler</a:t>
            </a:r>
            <a:r>
              <a:rPr lang="en-US" altLang="zh-TW" sz="4800" dirty="0">
                <a:solidFill>
                  <a:prstClr val="white"/>
                </a:solidFill>
              </a:rPr>
              <a:t>-</a:t>
            </a:r>
            <a:r>
              <a:rPr lang="en-US" altLang="zh-TW" sz="4800" dirty="0" smtClean="0">
                <a:solidFill>
                  <a:prstClr val="white"/>
                </a:solidFill>
              </a:rPr>
              <a:t>Ross Change Curve</a:t>
            </a:r>
            <a:endParaRPr lang="zh-TW" altLang="en-US" sz="48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手繪多邊形 3"/>
          <p:cNvSpPr/>
          <p:nvPr/>
        </p:nvSpPr>
        <p:spPr>
          <a:xfrm>
            <a:off x="1344615" y="2169000"/>
            <a:ext cx="6377940" cy="3271416"/>
          </a:xfrm>
          <a:custGeom>
            <a:avLst/>
            <a:gdLst>
              <a:gd name="connsiteX0" fmla="*/ 153932 w 6451862"/>
              <a:gd name="connsiteY0" fmla="*/ 1767591 h 3278531"/>
              <a:gd name="connsiteX1" fmla="*/ 73922 w 6451862"/>
              <a:gd name="connsiteY1" fmla="*/ 1824741 h 3278531"/>
              <a:gd name="connsiteX2" fmla="*/ 1079762 w 6451862"/>
              <a:gd name="connsiteY2" fmla="*/ 967491 h 3278531"/>
              <a:gd name="connsiteX3" fmla="*/ 3285752 w 6451862"/>
              <a:gd name="connsiteY3" fmla="*/ 3276351 h 3278531"/>
              <a:gd name="connsiteX4" fmla="*/ 5674622 w 6451862"/>
              <a:gd name="connsiteY4" fmla="*/ 487431 h 3278531"/>
              <a:gd name="connsiteX5" fmla="*/ 6451862 w 6451862"/>
              <a:gd name="connsiteY5" fmla="*/ 18801 h 3278531"/>
              <a:gd name="connsiteX0" fmla="*/ 168271 w 6466201"/>
              <a:gd name="connsiteY0" fmla="*/ 1767591 h 3278788"/>
              <a:gd name="connsiteX1" fmla="*/ 88261 w 6466201"/>
              <a:gd name="connsiteY1" fmla="*/ 1824741 h 3278788"/>
              <a:gd name="connsiteX2" fmla="*/ 1287776 w 6466201"/>
              <a:gd name="connsiteY2" fmla="*/ 992891 h 3278788"/>
              <a:gd name="connsiteX3" fmla="*/ 3300091 w 6466201"/>
              <a:gd name="connsiteY3" fmla="*/ 3276351 h 3278788"/>
              <a:gd name="connsiteX4" fmla="*/ 5688961 w 6466201"/>
              <a:gd name="connsiteY4" fmla="*/ 487431 h 3278788"/>
              <a:gd name="connsiteX5" fmla="*/ 6466201 w 6466201"/>
              <a:gd name="connsiteY5" fmla="*/ 18801 h 3278788"/>
              <a:gd name="connsiteX0" fmla="*/ 168271 w 6466201"/>
              <a:gd name="connsiteY0" fmla="*/ 1767743 h 3285284"/>
              <a:gd name="connsiteX1" fmla="*/ 88261 w 6466201"/>
              <a:gd name="connsiteY1" fmla="*/ 1824893 h 3285284"/>
              <a:gd name="connsiteX2" fmla="*/ 1287776 w 6466201"/>
              <a:gd name="connsiteY2" fmla="*/ 993043 h 3285284"/>
              <a:gd name="connsiteX3" fmla="*/ 3411216 w 6466201"/>
              <a:gd name="connsiteY3" fmla="*/ 3282853 h 3285284"/>
              <a:gd name="connsiteX4" fmla="*/ 5688961 w 6466201"/>
              <a:gd name="connsiteY4" fmla="*/ 487583 h 3285284"/>
              <a:gd name="connsiteX5" fmla="*/ 6466201 w 6466201"/>
              <a:gd name="connsiteY5" fmla="*/ 18953 h 3285284"/>
              <a:gd name="connsiteX0" fmla="*/ 168271 w 6466201"/>
              <a:gd name="connsiteY0" fmla="*/ 1757272 h 3273930"/>
              <a:gd name="connsiteX1" fmla="*/ 88261 w 6466201"/>
              <a:gd name="connsiteY1" fmla="*/ 1814422 h 3273930"/>
              <a:gd name="connsiteX2" fmla="*/ 1287776 w 6466201"/>
              <a:gd name="connsiteY2" fmla="*/ 982572 h 3273930"/>
              <a:gd name="connsiteX3" fmla="*/ 3411216 w 6466201"/>
              <a:gd name="connsiteY3" fmla="*/ 3272382 h 3273930"/>
              <a:gd name="connsiteX4" fmla="*/ 5549261 w 6466201"/>
              <a:gd name="connsiteY4" fmla="*/ 581887 h 3273930"/>
              <a:gd name="connsiteX5" fmla="*/ 6466201 w 6466201"/>
              <a:gd name="connsiteY5" fmla="*/ 8482 h 3273930"/>
              <a:gd name="connsiteX0" fmla="*/ 173348 w 6471278"/>
              <a:gd name="connsiteY0" fmla="*/ 1757272 h 3274125"/>
              <a:gd name="connsiteX1" fmla="*/ 93338 w 6471278"/>
              <a:gd name="connsiteY1" fmla="*/ 1814422 h 3274125"/>
              <a:gd name="connsiteX2" fmla="*/ 1361433 w 6471278"/>
              <a:gd name="connsiteY2" fmla="*/ 1005432 h 3274125"/>
              <a:gd name="connsiteX3" fmla="*/ 3416293 w 6471278"/>
              <a:gd name="connsiteY3" fmla="*/ 3272382 h 3274125"/>
              <a:gd name="connsiteX4" fmla="*/ 5554338 w 6471278"/>
              <a:gd name="connsiteY4" fmla="*/ 581887 h 3274125"/>
              <a:gd name="connsiteX5" fmla="*/ 6471278 w 6471278"/>
              <a:gd name="connsiteY5" fmla="*/ 8482 h 3274125"/>
              <a:gd name="connsiteX0" fmla="*/ 168836 w 6466766"/>
              <a:gd name="connsiteY0" fmla="*/ 1757272 h 3273868"/>
              <a:gd name="connsiteX1" fmla="*/ 88826 w 6466766"/>
              <a:gd name="connsiteY1" fmla="*/ 1814422 h 3273868"/>
              <a:gd name="connsiteX2" fmla="*/ 1295961 w 6466766"/>
              <a:gd name="connsiteY2" fmla="*/ 974952 h 3273868"/>
              <a:gd name="connsiteX3" fmla="*/ 3411781 w 6466766"/>
              <a:gd name="connsiteY3" fmla="*/ 3272382 h 3273868"/>
              <a:gd name="connsiteX4" fmla="*/ 5549826 w 6466766"/>
              <a:gd name="connsiteY4" fmla="*/ 581887 h 3273868"/>
              <a:gd name="connsiteX5" fmla="*/ 6466766 w 6466766"/>
              <a:gd name="connsiteY5" fmla="*/ 8482 h 3273868"/>
              <a:gd name="connsiteX0" fmla="*/ 168836 w 6466766"/>
              <a:gd name="connsiteY0" fmla="*/ 1757272 h 3273863"/>
              <a:gd name="connsiteX1" fmla="*/ 88826 w 6466766"/>
              <a:gd name="connsiteY1" fmla="*/ 1814422 h 3273863"/>
              <a:gd name="connsiteX2" fmla="*/ 1295961 w 6466766"/>
              <a:gd name="connsiteY2" fmla="*/ 974952 h 3273863"/>
              <a:gd name="connsiteX3" fmla="*/ 3411781 w 6466766"/>
              <a:gd name="connsiteY3" fmla="*/ 3272382 h 3273863"/>
              <a:gd name="connsiteX4" fmla="*/ 5549826 w 6466766"/>
              <a:gd name="connsiteY4" fmla="*/ 581887 h 3273863"/>
              <a:gd name="connsiteX5" fmla="*/ 6466766 w 6466766"/>
              <a:gd name="connsiteY5" fmla="*/ 8482 h 3273863"/>
              <a:gd name="connsiteX0" fmla="*/ 168836 w 6466766"/>
              <a:gd name="connsiteY0" fmla="*/ 1754825 h 3271416"/>
              <a:gd name="connsiteX1" fmla="*/ 88826 w 6466766"/>
              <a:gd name="connsiteY1" fmla="*/ 1811975 h 3271416"/>
              <a:gd name="connsiteX2" fmla="*/ 1295961 w 6466766"/>
              <a:gd name="connsiteY2" fmla="*/ 972505 h 3271416"/>
              <a:gd name="connsiteX3" fmla="*/ 3411781 w 6466766"/>
              <a:gd name="connsiteY3" fmla="*/ 3269935 h 3271416"/>
              <a:gd name="connsiteX4" fmla="*/ 5549826 w 6466766"/>
              <a:gd name="connsiteY4" fmla="*/ 579440 h 3271416"/>
              <a:gd name="connsiteX5" fmla="*/ 6466766 w 6466766"/>
              <a:gd name="connsiteY5" fmla="*/ 6035 h 3271416"/>
              <a:gd name="connsiteX0" fmla="*/ 0 w 6377940"/>
              <a:gd name="connsiteY0" fmla="*/ 1811975 h 3271416"/>
              <a:gd name="connsiteX1" fmla="*/ 1207135 w 6377940"/>
              <a:gd name="connsiteY1" fmla="*/ 972505 h 3271416"/>
              <a:gd name="connsiteX2" fmla="*/ 3322955 w 6377940"/>
              <a:gd name="connsiteY2" fmla="*/ 3269935 h 3271416"/>
              <a:gd name="connsiteX3" fmla="*/ 5461000 w 6377940"/>
              <a:gd name="connsiteY3" fmla="*/ 579440 h 3271416"/>
              <a:gd name="connsiteX4" fmla="*/ 6377940 w 6377940"/>
              <a:gd name="connsiteY4" fmla="*/ 6035 h 32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7940" h="3271416">
                <a:moveTo>
                  <a:pt x="0" y="1811975"/>
                </a:moveTo>
                <a:cubicBezTo>
                  <a:pt x="187854" y="1681588"/>
                  <a:pt x="584729" y="737132"/>
                  <a:pt x="1207135" y="972505"/>
                </a:cubicBezTo>
                <a:cubicBezTo>
                  <a:pt x="1829541" y="1207878"/>
                  <a:pt x="2613978" y="3335446"/>
                  <a:pt x="3322955" y="3269935"/>
                </a:cubicBezTo>
                <a:cubicBezTo>
                  <a:pt x="4031933" y="3204424"/>
                  <a:pt x="4982316" y="1062463"/>
                  <a:pt x="5461000" y="579440"/>
                </a:cubicBezTo>
                <a:cubicBezTo>
                  <a:pt x="5939684" y="96417"/>
                  <a:pt x="6253162" y="-31113"/>
                  <a:pt x="6377940" y="6035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75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Perfect Wave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/>
          </p:cNvSpPr>
          <p:nvPr/>
        </p:nvSpPr>
        <p:spPr bwMode="auto">
          <a:xfrm>
            <a:off x="1332000" y="2479798"/>
            <a:ext cx="6120000" cy="2569202"/>
          </a:xfrm>
          <a:custGeom>
            <a:avLst/>
            <a:gdLst>
              <a:gd name="T0" fmla="*/ 0 w 8000"/>
              <a:gd name="T1" fmla="*/ 1667 h 3334"/>
              <a:gd name="T2" fmla="*/ 4000 w 8000"/>
              <a:gd name="T3" fmla="*/ 1667 h 3334"/>
              <a:gd name="T4" fmla="*/ 8000 w 8000"/>
              <a:gd name="T5" fmla="*/ 1667 h 3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00" h="3334">
                <a:moveTo>
                  <a:pt x="0" y="1667"/>
                </a:moveTo>
                <a:cubicBezTo>
                  <a:pt x="1333" y="0"/>
                  <a:pt x="2667" y="0"/>
                  <a:pt x="4000" y="1667"/>
                </a:cubicBezTo>
                <a:cubicBezTo>
                  <a:pt x="5333" y="3334"/>
                  <a:pt x="6667" y="3334"/>
                  <a:pt x="8000" y="1667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TW" sz="5400" dirty="0" smtClean="0">
                <a:solidFill>
                  <a:prstClr val="white"/>
                </a:solidFill>
              </a:rPr>
              <a:t>Smile </a:t>
            </a:r>
            <a:r>
              <a:rPr lang="en-US" altLang="zh-TW" sz="5400" dirty="0">
                <a:solidFill>
                  <a:prstClr val="white"/>
                </a:solidFill>
              </a:rPr>
              <a:t>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6" name="直線接點 5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/>
          </p:cNvSpPr>
          <p:nvPr/>
        </p:nvSpPr>
        <p:spPr bwMode="auto">
          <a:xfrm>
            <a:off x="1337399" y="3249000"/>
            <a:ext cx="6259201" cy="4300800"/>
          </a:xfrm>
          <a:custGeom>
            <a:avLst/>
            <a:gdLst>
              <a:gd name="T0" fmla="*/ 0 w 12185"/>
              <a:gd name="T1" fmla="*/ 41 h 8358"/>
              <a:gd name="T2" fmla="*/ 12185 w 12185"/>
              <a:gd name="T3" fmla="*/ 0 h 83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85" h="8358">
                <a:moveTo>
                  <a:pt x="0" y="41"/>
                </a:moveTo>
                <a:cubicBezTo>
                  <a:pt x="7255" y="8358"/>
                  <a:pt x="12185" y="0"/>
                  <a:pt x="12185" y="0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>
                <a:solidFill>
                  <a:prstClr val="white"/>
                </a:solidFill>
              </a:rPr>
              <a:t>OC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5" name="直線接點 4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/>
          <p:cNvSpPr>
            <a:spLocks/>
          </p:cNvSpPr>
          <p:nvPr/>
        </p:nvSpPr>
        <p:spPr bwMode="auto">
          <a:xfrm>
            <a:off x="1347788" y="2446338"/>
            <a:ext cx="6454775" cy="3176587"/>
          </a:xfrm>
          <a:custGeom>
            <a:avLst/>
            <a:gdLst>
              <a:gd name="T0" fmla="*/ 0 w 4066"/>
              <a:gd name="T1" fmla="*/ 0 h 2001"/>
              <a:gd name="T2" fmla="*/ 1398 w 4066"/>
              <a:gd name="T3" fmla="*/ 998 h 2001"/>
              <a:gd name="T4" fmla="*/ 4066 w 4066"/>
              <a:gd name="T5" fmla="*/ 1903 h 2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66" h="2001">
                <a:moveTo>
                  <a:pt x="0" y="0"/>
                </a:moveTo>
                <a:cubicBezTo>
                  <a:pt x="671" y="106"/>
                  <a:pt x="976" y="605"/>
                  <a:pt x="1398" y="998"/>
                </a:cubicBezTo>
                <a:cubicBezTo>
                  <a:pt x="2097" y="1646"/>
                  <a:pt x="3118" y="2001"/>
                  <a:pt x="4066" y="1903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5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TW" sz="5400" dirty="0">
                <a:solidFill>
                  <a:prstClr val="white"/>
                </a:solidFill>
              </a:rPr>
              <a:t>Bell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6" name="直線接點 5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/>
          <p:cNvSpPr>
            <a:spLocks/>
          </p:cNvSpPr>
          <p:nvPr/>
        </p:nvSpPr>
        <p:spPr bwMode="auto">
          <a:xfrm>
            <a:off x="1349375" y="2529000"/>
            <a:ext cx="6506215" cy="2996975"/>
          </a:xfrm>
          <a:custGeom>
            <a:avLst/>
            <a:gdLst>
              <a:gd name="T0" fmla="*/ 0 w 20000"/>
              <a:gd name="T1" fmla="*/ 9458 h 9500"/>
              <a:gd name="T2" fmla="*/ 10017 w 20000"/>
              <a:gd name="T3" fmla="*/ 0 h 9500"/>
              <a:gd name="T4" fmla="*/ 20000 w 20000"/>
              <a:gd name="T5" fmla="*/ 9458 h 9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00" h="9500">
                <a:moveTo>
                  <a:pt x="0" y="9458"/>
                </a:moveTo>
                <a:cubicBezTo>
                  <a:pt x="4517" y="9500"/>
                  <a:pt x="6017" y="0"/>
                  <a:pt x="10017" y="0"/>
                </a:cubicBezTo>
                <a:cubicBezTo>
                  <a:pt x="14017" y="0"/>
                  <a:pt x="14517" y="9500"/>
                  <a:pt x="20000" y="9458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688122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Growth &amp; Decay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/>
          </p:cNvSpPr>
          <p:nvPr/>
        </p:nvSpPr>
        <p:spPr bwMode="auto">
          <a:xfrm>
            <a:off x="1332000" y="2413504"/>
            <a:ext cx="6523590" cy="3110992"/>
          </a:xfrm>
          <a:custGeom>
            <a:avLst/>
            <a:gdLst>
              <a:gd name="T0" fmla="*/ 80276 w 80276"/>
              <a:gd name="T1" fmla="*/ 0 h 38300"/>
              <a:gd name="T2" fmla="*/ 41828 w 80276"/>
              <a:gd name="T3" fmla="*/ 30181 h 38300"/>
              <a:gd name="T4" fmla="*/ 0 w 80276"/>
              <a:gd name="T5" fmla="*/ 36564 h 38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276" h="38300">
                <a:moveTo>
                  <a:pt x="80276" y="0"/>
                </a:moveTo>
                <a:cubicBezTo>
                  <a:pt x="74288" y="11256"/>
                  <a:pt x="60207" y="22802"/>
                  <a:pt x="41828" y="30181"/>
                </a:cubicBezTo>
                <a:cubicBezTo>
                  <a:pt x="26638" y="36284"/>
                  <a:pt x="11598" y="38300"/>
                  <a:pt x="0" y="36564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flipH="1">
            <a:off x="1332000" y="2413504"/>
            <a:ext cx="6523590" cy="3110992"/>
          </a:xfrm>
          <a:custGeom>
            <a:avLst/>
            <a:gdLst>
              <a:gd name="T0" fmla="*/ 80276 w 80276"/>
              <a:gd name="T1" fmla="*/ 0 h 38300"/>
              <a:gd name="T2" fmla="*/ 41828 w 80276"/>
              <a:gd name="T3" fmla="*/ 30181 h 38300"/>
              <a:gd name="T4" fmla="*/ 0 w 80276"/>
              <a:gd name="T5" fmla="*/ 36564 h 38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276" h="38300">
                <a:moveTo>
                  <a:pt x="80276" y="0"/>
                </a:moveTo>
                <a:cubicBezTo>
                  <a:pt x="74288" y="11256"/>
                  <a:pt x="60207" y="22802"/>
                  <a:pt x="41828" y="30181"/>
                </a:cubicBezTo>
                <a:cubicBezTo>
                  <a:pt x="26638" y="36284"/>
                  <a:pt x="11598" y="38300"/>
                  <a:pt x="0" y="36564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>
                <a:solidFill>
                  <a:schemeClr val="bg1"/>
                </a:solidFill>
              </a:rPr>
              <a:t>S </a:t>
            </a:r>
            <a:r>
              <a:rPr lang="en-US" altLang="zh-TW" sz="5400" dirty="0" smtClean="0">
                <a:solidFill>
                  <a:schemeClr val="bg1"/>
                </a:solidFill>
              </a:rPr>
              <a:t>Curve Plus 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1154243" y="1449000"/>
            <a:ext cx="0" cy="491373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>
            <a:cxnSpLocks/>
          </p:cNvCxnSpPr>
          <p:nvPr/>
        </p:nvCxnSpPr>
        <p:spPr>
          <a:xfrm rot="5400000">
            <a:off x="4416038" y="3100939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/>
          <p:cNvSpPr>
            <a:spLocks/>
          </p:cNvSpPr>
          <p:nvPr/>
        </p:nvSpPr>
        <p:spPr bwMode="auto">
          <a:xfrm>
            <a:off x="1154597" y="2627654"/>
            <a:ext cx="4497403" cy="3458825"/>
          </a:xfrm>
          <a:custGeom>
            <a:avLst/>
            <a:gdLst>
              <a:gd name="T0" fmla="*/ 0 w 3867"/>
              <a:gd name="T1" fmla="*/ 2974 h 2974"/>
              <a:gd name="T2" fmla="*/ 1722 w 3867"/>
              <a:gd name="T3" fmla="*/ 2016 h 2974"/>
              <a:gd name="T4" fmla="*/ 3867 w 3867"/>
              <a:gd name="T5" fmla="*/ 91 h 2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7" h="2974">
                <a:moveTo>
                  <a:pt x="0" y="2974"/>
                </a:moveTo>
                <a:cubicBezTo>
                  <a:pt x="683" y="2947"/>
                  <a:pt x="1330" y="2563"/>
                  <a:pt x="1722" y="2016"/>
                </a:cubicBezTo>
                <a:cubicBezTo>
                  <a:pt x="2312" y="1192"/>
                  <a:pt x="2320" y="0"/>
                  <a:pt x="3867" y="91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4752000" y="1952320"/>
            <a:ext cx="2201201" cy="1350668"/>
          </a:xfrm>
          <a:custGeom>
            <a:avLst/>
            <a:gdLst>
              <a:gd name="T0" fmla="*/ 25910 w 25910"/>
              <a:gd name="T1" fmla="*/ 0 h 15875"/>
              <a:gd name="T2" fmla="*/ 17410 w 25910"/>
              <a:gd name="T3" fmla="*/ 11397 h 15875"/>
              <a:gd name="T4" fmla="*/ 0 w 25910"/>
              <a:gd name="T5" fmla="*/ 13310 h 15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910" h="15875">
                <a:moveTo>
                  <a:pt x="25910" y="0"/>
                </a:moveTo>
                <a:cubicBezTo>
                  <a:pt x="24982" y="4158"/>
                  <a:pt x="21978" y="8416"/>
                  <a:pt x="17410" y="11397"/>
                </a:cubicBezTo>
                <a:cubicBezTo>
                  <a:pt x="11440" y="15300"/>
                  <a:pt x="4543" y="15875"/>
                  <a:pt x="0" y="13310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64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Cost of Change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6" name="直線接點 5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4"/>
          <p:cNvSpPr>
            <a:spLocks/>
          </p:cNvSpPr>
          <p:nvPr/>
        </p:nvSpPr>
        <p:spPr bwMode="auto">
          <a:xfrm>
            <a:off x="1380572" y="2015987"/>
            <a:ext cx="5029641" cy="6175135"/>
          </a:xfrm>
          <a:custGeom>
            <a:avLst/>
            <a:gdLst>
              <a:gd name="T0" fmla="*/ 0 w 10090"/>
              <a:gd name="T1" fmla="*/ 4745 h 12389"/>
              <a:gd name="T2" fmla="*/ 10090 w 10090"/>
              <a:gd name="T3" fmla="*/ 0 h 123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90" h="12389">
                <a:moveTo>
                  <a:pt x="0" y="4745"/>
                </a:moveTo>
                <a:cubicBezTo>
                  <a:pt x="3483" y="12389"/>
                  <a:pt x="10090" y="0"/>
                  <a:pt x="10090" y="0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1380572" y="3345814"/>
            <a:ext cx="5029641" cy="2835208"/>
          </a:xfrm>
          <a:custGeom>
            <a:avLst/>
            <a:gdLst>
              <a:gd name="T0" fmla="*/ 0 w 10090"/>
              <a:gd name="T1" fmla="*/ 0 h 5689"/>
              <a:gd name="T2" fmla="*/ 10090 w 10090"/>
              <a:gd name="T3" fmla="*/ 82 h 56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90" h="5689">
                <a:moveTo>
                  <a:pt x="0" y="0"/>
                </a:moveTo>
                <a:cubicBezTo>
                  <a:pt x="7763" y="5689"/>
                  <a:pt x="10090" y="82"/>
                  <a:pt x="10090" y="82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>
                <a:solidFill>
                  <a:schemeClr val="bg1"/>
                </a:solidFill>
              </a:rPr>
              <a:t>Double S Curve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1154243" y="1449000"/>
            <a:ext cx="0" cy="491373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>
            <a:cxnSpLocks/>
          </p:cNvCxnSpPr>
          <p:nvPr/>
        </p:nvCxnSpPr>
        <p:spPr>
          <a:xfrm rot="5400000">
            <a:off x="4416038" y="3100939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/>
          <p:cNvSpPr>
            <a:spLocks/>
          </p:cNvSpPr>
          <p:nvPr/>
        </p:nvSpPr>
        <p:spPr bwMode="auto">
          <a:xfrm>
            <a:off x="1165225" y="3335338"/>
            <a:ext cx="3808412" cy="1925638"/>
          </a:xfrm>
          <a:custGeom>
            <a:avLst/>
            <a:gdLst>
              <a:gd name="T0" fmla="*/ 0 w 2399"/>
              <a:gd name="T1" fmla="*/ 1197 h 1213"/>
              <a:gd name="T2" fmla="*/ 998 w 2399"/>
              <a:gd name="T3" fmla="*/ 944 h 1213"/>
              <a:gd name="T4" fmla="*/ 1390 w 2399"/>
              <a:gd name="T5" fmla="*/ 442 h 1213"/>
              <a:gd name="T6" fmla="*/ 2399 w 2399"/>
              <a:gd name="T7" fmla="*/ 0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9" h="1213">
                <a:moveTo>
                  <a:pt x="0" y="1197"/>
                </a:moveTo>
                <a:cubicBezTo>
                  <a:pt x="362" y="1213"/>
                  <a:pt x="756" y="1155"/>
                  <a:pt x="998" y="944"/>
                </a:cubicBezTo>
                <a:cubicBezTo>
                  <a:pt x="1156" y="806"/>
                  <a:pt x="1250" y="603"/>
                  <a:pt x="1390" y="442"/>
                </a:cubicBezTo>
                <a:cubicBezTo>
                  <a:pt x="1628" y="169"/>
                  <a:pt x="1998" y="16"/>
                  <a:pt x="2399" y="0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3730625" y="2360613"/>
            <a:ext cx="3808412" cy="1927225"/>
          </a:xfrm>
          <a:custGeom>
            <a:avLst/>
            <a:gdLst>
              <a:gd name="T0" fmla="*/ 0 w 2399"/>
              <a:gd name="T1" fmla="*/ 1198 h 1214"/>
              <a:gd name="T2" fmla="*/ 998 w 2399"/>
              <a:gd name="T3" fmla="*/ 945 h 1214"/>
              <a:gd name="T4" fmla="*/ 1390 w 2399"/>
              <a:gd name="T5" fmla="*/ 443 h 1214"/>
              <a:gd name="T6" fmla="*/ 2399 w 2399"/>
              <a:gd name="T7" fmla="*/ 0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9" h="1214">
                <a:moveTo>
                  <a:pt x="0" y="1198"/>
                </a:moveTo>
                <a:cubicBezTo>
                  <a:pt x="362" y="1214"/>
                  <a:pt x="755" y="1157"/>
                  <a:pt x="998" y="945"/>
                </a:cubicBezTo>
                <a:cubicBezTo>
                  <a:pt x="1155" y="807"/>
                  <a:pt x="1250" y="604"/>
                  <a:pt x="1390" y="443"/>
                </a:cubicBezTo>
                <a:cubicBezTo>
                  <a:pt x="1628" y="170"/>
                  <a:pt x="1998" y="17"/>
                  <a:pt x="2399" y="0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8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schemeClr val="bg1"/>
                </a:solidFill>
              </a:rPr>
              <a:t>Exponential</a:t>
            </a:r>
            <a:r>
              <a:rPr lang="zh-TW" altLang="en-US" sz="5400" dirty="0" smtClean="0">
                <a:solidFill>
                  <a:schemeClr val="bg1"/>
                </a:solidFill>
              </a:rPr>
              <a:t> </a:t>
            </a:r>
            <a:r>
              <a:rPr lang="en-US" altLang="zh-TW" sz="5400" dirty="0" smtClean="0">
                <a:solidFill>
                  <a:schemeClr val="bg1"/>
                </a:solidFill>
              </a:rPr>
              <a:t>Curve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1154243" y="1449000"/>
            <a:ext cx="0" cy="491373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>
            <a:cxnSpLocks/>
          </p:cNvCxnSpPr>
          <p:nvPr/>
        </p:nvCxnSpPr>
        <p:spPr>
          <a:xfrm rot="5400000">
            <a:off x="4416038" y="3100939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/>
          <p:cNvSpPr>
            <a:spLocks/>
          </p:cNvSpPr>
          <p:nvPr/>
        </p:nvSpPr>
        <p:spPr bwMode="auto">
          <a:xfrm>
            <a:off x="1166813" y="2466975"/>
            <a:ext cx="6497637" cy="3695700"/>
          </a:xfrm>
          <a:custGeom>
            <a:avLst/>
            <a:gdLst>
              <a:gd name="T0" fmla="*/ 0 w 4093"/>
              <a:gd name="T1" fmla="*/ 2242 h 2328"/>
              <a:gd name="T2" fmla="*/ 3104 w 4093"/>
              <a:gd name="T3" fmla="*/ 1794 h 2328"/>
              <a:gd name="T4" fmla="*/ 4093 w 4093"/>
              <a:gd name="T5" fmla="*/ 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3" h="2328">
                <a:moveTo>
                  <a:pt x="0" y="2242"/>
                </a:moveTo>
                <a:cubicBezTo>
                  <a:pt x="1086" y="2244"/>
                  <a:pt x="2366" y="2328"/>
                  <a:pt x="3104" y="1794"/>
                </a:cubicBezTo>
                <a:cubicBezTo>
                  <a:pt x="3644" y="1404"/>
                  <a:pt x="3895" y="685"/>
                  <a:pt x="4093" y="0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2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701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Product Adoption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6" name="直線接點 5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3"/>
          <p:cNvSpPr>
            <a:spLocks/>
          </p:cNvSpPr>
          <p:nvPr/>
        </p:nvSpPr>
        <p:spPr bwMode="auto">
          <a:xfrm>
            <a:off x="1332000" y="3462728"/>
            <a:ext cx="6460021" cy="2093160"/>
          </a:xfrm>
          <a:custGeom>
            <a:avLst/>
            <a:gdLst>
              <a:gd name="T0" fmla="*/ 3435 w 3435"/>
              <a:gd name="T1" fmla="*/ 1113 h 1113"/>
              <a:gd name="T2" fmla="*/ 2351 w 3435"/>
              <a:gd name="T3" fmla="*/ 374 h 1113"/>
              <a:gd name="T4" fmla="*/ 2027 w 3435"/>
              <a:gd name="T5" fmla="*/ 102 h 1113"/>
              <a:gd name="T6" fmla="*/ 1456 w 3435"/>
              <a:gd name="T7" fmla="*/ 87 h 1113"/>
              <a:gd name="T8" fmla="*/ 1133 w 3435"/>
              <a:gd name="T9" fmla="*/ 373 h 1113"/>
              <a:gd name="T10" fmla="*/ 773 w 3435"/>
              <a:gd name="T11" fmla="*/ 724 h 1113"/>
              <a:gd name="T12" fmla="*/ 433 w 3435"/>
              <a:gd name="T13" fmla="*/ 974 h 1113"/>
              <a:gd name="T14" fmla="*/ 0 w 3435"/>
              <a:gd name="T15" fmla="*/ 1076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35" h="1113">
                <a:moveTo>
                  <a:pt x="3435" y="1113"/>
                </a:moveTo>
                <a:cubicBezTo>
                  <a:pt x="2912" y="1064"/>
                  <a:pt x="2660" y="709"/>
                  <a:pt x="2351" y="374"/>
                </a:cubicBezTo>
                <a:cubicBezTo>
                  <a:pt x="2253" y="269"/>
                  <a:pt x="2150" y="166"/>
                  <a:pt x="2027" y="102"/>
                </a:cubicBezTo>
                <a:cubicBezTo>
                  <a:pt x="1848" y="10"/>
                  <a:pt x="1627" y="0"/>
                  <a:pt x="1456" y="87"/>
                </a:cubicBezTo>
                <a:cubicBezTo>
                  <a:pt x="1331" y="151"/>
                  <a:pt x="1233" y="266"/>
                  <a:pt x="1133" y="373"/>
                </a:cubicBezTo>
                <a:cubicBezTo>
                  <a:pt x="1013" y="500"/>
                  <a:pt x="891" y="614"/>
                  <a:pt x="773" y="724"/>
                </a:cubicBezTo>
                <a:cubicBezTo>
                  <a:pt x="671" y="820"/>
                  <a:pt x="572" y="913"/>
                  <a:pt x="433" y="974"/>
                </a:cubicBezTo>
                <a:cubicBezTo>
                  <a:pt x="294" y="1035"/>
                  <a:pt x="116" y="1065"/>
                  <a:pt x="0" y="1076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1332000" y="1939926"/>
            <a:ext cx="6399212" cy="3600450"/>
          </a:xfrm>
          <a:custGeom>
            <a:avLst/>
            <a:gdLst>
              <a:gd name="T0" fmla="*/ 0 w 4031"/>
              <a:gd name="T1" fmla="*/ 2239 h 2268"/>
              <a:gd name="T2" fmla="*/ 1567 w 4031"/>
              <a:gd name="T3" fmla="*/ 1701 h 2268"/>
              <a:gd name="T4" fmla="*/ 2515 w 4031"/>
              <a:gd name="T5" fmla="*/ 560 h 2268"/>
              <a:gd name="T6" fmla="*/ 4031 w 4031"/>
              <a:gd name="T7" fmla="*/ 22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31" h="2268">
                <a:moveTo>
                  <a:pt x="0" y="2239"/>
                </a:moveTo>
                <a:cubicBezTo>
                  <a:pt x="655" y="2268"/>
                  <a:pt x="1179" y="2071"/>
                  <a:pt x="1567" y="1701"/>
                </a:cubicBezTo>
                <a:cubicBezTo>
                  <a:pt x="1916" y="1369"/>
                  <a:pt x="2155" y="897"/>
                  <a:pt x="2515" y="560"/>
                </a:cubicBezTo>
                <a:cubicBezTo>
                  <a:pt x="2894" y="205"/>
                  <a:pt x="3408" y="0"/>
                  <a:pt x="4031" y="22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cxnSp>
        <p:nvCxnSpPr>
          <p:cNvPr id="5" name="直線接點 4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7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93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>
                <a:solidFill>
                  <a:prstClr val="white"/>
                </a:solidFill>
              </a:rPr>
              <a:t>Cot of Change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331998" y="1988998"/>
            <a:ext cx="5876302" cy="3815813"/>
          </a:xfrm>
          <a:custGeom>
            <a:avLst/>
            <a:gdLst>
              <a:gd name="T0" fmla="*/ 0 w 3682"/>
              <a:gd name="T1" fmla="*/ 4131 h 4170"/>
              <a:gd name="T2" fmla="*/ 1565 w 3682"/>
              <a:gd name="T3" fmla="*/ 3743 h 4170"/>
              <a:gd name="T4" fmla="*/ 3682 w 3682"/>
              <a:gd name="T5" fmla="*/ 0 h 4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82" h="4170">
                <a:moveTo>
                  <a:pt x="0" y="4131"/>
                </a:moveTo>
                <a:cubicBezTo>
                  <a:pt x="574" y="4170"/>
                  <a:pt x="1103" y="3991"/>
                  <a:pt x="1565" y="3743"/>
                </a:cubicBezTo>
                <a:cubicBezTo>
                  <a:pt x="2905" y="3026"/>
                  <a:pt x="3674" y="1735"/>
                  <a:pt x="3682" y="0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9" name="直線接點 8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9"/>
          <p:cNvSpPr>
            <a:spLocks/>
          </p:cNvSpPr>
          <p:nvPr/>
        </p:nvSpPr>
        <p:spPr bwMode="auto">
          <a:xfrm>
            <a:off x="1349375" y="4149725"/>
            <a:ext cx="6488112" cy="1639888"/>
          </a:xfrm>
          <a:custGeom>
            <a:avLst/>
            <a:gdLst>
              <a:gd name="T0" fmla="*/ 0 w 4087"/>
              <a:gd name="T1" fmla="*/ 1033 h 1033"/>
              <a:gd name="T2" fmla="*/ 4087 w 4087"/>
              <a:gd name="T3" fmla="*/ 293 h 103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87" h="1033">
                <a:moveTo>
                  <a:pt x="0" y="1033"/>
                </a:moveTo>
                <a:cubicBezTo>
                  <a:pt x="740" y="0"/>
                  <a:pt x="2679" y="421"/>
                  <a:pt x="4087" y="293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6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332750" y="1904998"/>
            <a:ext cx="6497643" cy="3728996"/>
          </a:xfrm>
          <a:custGeom>
            <a:avLst/>
            <a:gdLst>
              <a:gd name="T0" fmla="*/ 0 w 2670"/>
              <a:gd name="T1" fmla="*/ 2229 h 2229"/>
              <a:gd name="T2" fmla="*/ 470 w 2670"/>
              <a:gd name="T3" fmla="*/ 2035 h 2229"/>
              <a:gd name="T4" fmla="*/ 1040 w 2670"/>
              <a:gd name="T5" fmla="*/ 1334 h 2229"/>
              <a:gd name="T6" fmla="*/ 2670 w 2670"/>
              <a:gd name="T7" fmla="*/ 13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0" h="2229">
                <a:moveTo>
                  <a:pt x="0" y="2229"/>
                </a:moveTo>
                <a:cubicBezTo>
                  <a:pt x="200" y="2201"/>
                  <a:pt x="345" y="2128"/>
                  <a:pt x="470" y="2035"/>
                </a:cubicBezTo>
                <a:cubicBezTo>
                  <a:pt x="712" y="1856"/>
                  <a:pt x="879" y="1605"/>
                  <a:pt x="1040" y="1334"/>
                </a:cubicBezTo>
                <a:cubicBezTo>
                  <a:pt x="1403" y="722"/>
                  <a:pt x="1738" y="0"/>
                  <a:pt x="2670" y="13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1355716" y="4249147"/>
            <a:ext cx="6500624" cy="1403350"/>
          </a:xfrm>
          <a:custGeom>
            <a:avLst/>
            <a:gdLst>
              <a:gd name="T0" fmla="*/ 0 w 2815"/>
              <a:gd name="T1" fmla="*/ 884 h 884"/>
              <a:gd name="T2" fmla="*/ 758 w 2815"/>
              <a:gd name="T3" fmla="*/ 554 h 884"/>
              <a:gd name="T4" fmla="*/ 991 w 2815"/>
              <a:gd name="T5" fmla="*/ 276 h 884"/>
              <a:gd name="T6" fmla="*/ 1373 w 2815"/>
              <a:gd name="T7" fmla="*/ 38 h 884"/>
              <a:gd name="T8" fmla="*/ 2008 w 2815"/>
              <a:gd name="T9" fmla="*/ 342 h 884"/>
              <a:gd name="T10" fmla="*/ 2815 w 2815"/>
              <a:gd name="T11" fmla="*/ 884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15" h="884">
                <a:moveTo>
                  <a:pt x="0" y="884"/>
                </a:moveTo>
                <a:cubicBezTo>
                  <a:pt x="362" y="878"/>
                  <a:pt x="587" y="745"/>
                  <a:pt x="758" y="554"/>
                </a:cubicBezTo>
                <a:cubicBezTo>
                  <a:pt x="835" y="467"/>
                  <a:pt x="902" y="369"/>
                  <a:pt x="991" y="276"/>
                </a:cubicBezTo>
                <a:cubicBezTo>
                  <a:pt x="1096" y="166"/>
                  <a:pt x="1232" y="61"/>
                  <a:pt x="1373" y="38"/>
                </a:cubicBezTo>
                <a:cubicBezTo>
                  <a:pt x="1597" y="0"/>
                  <a:pt x="1831" y="166"/>
                  <a:pt x="2008" y="342"/>
                </a:cubicBezTo>
                <a:cubicBezTo>
                  <a:pt x="2248" y="583"/>
                  <a:pt x="2382" y="845"/>
                  <a:pt x="2815" y="884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75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Adoption &amp; S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17" name="直線接點 16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0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688122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Double S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flipH="1">
            <a:off x="1332000" y="5948999"/>
            <a:ext cx="5040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手繪多邊形 4"/>
          <p:cNvSpPr/>
          <p:nvPr/>
        </p:nvSpPr>
        <p:spPr>
          <a:xfrm>
            <a:off x="1332000" y="2071709"/>
            <a:ext cx="4358558" cy="2967675"/>
          </a:xfrm>
          <a:custGeom>
            <a:avLst/>
            <a:gdLst>
              <a:gd name="connsiteX0" fmla="*/ 51139 w 6600529"/>
              <a:gd name="connsiteY0" fmla="*/ 4457700 h 4492895"/>
              <a:gd name="connsiteX1" fmla="*/ 154009 w 6600529"/>
              <a:gd name="connsiteY1" fmla="*/ 4457700 h 4492895"/>
              <a:gd name="connsiteX2" fmla="*/ 1342729 w 6600529"/>
              <a:gd name="connsiteY2" fmla="*/ 4091940 h 4492895"/>
              <a:gd name="connsiteX3" fmla="*/ 2051389 w 6600529"/>
              <a:gd name="connsiteY3" fmla="*/ 2983230 h 4492895"/>
              <a:gd name="connsiteX4" fmla="*/ 2588599 w 6600529"/>
              <a:gd name="connsiteY4" fmla="*/ 2434590 h 4492895"/>
              <a:gd name="connsiteX5" fmla="*/ 3685879 w 6600529"/>
              <a:gd name="connsiteY5" fmla="*/ 2183130 h 4492895"/>
              <a:gd name="connsiteX6" fmla="*/ 4485979 w 6600529"/>
              <a:gd name="connsiteY6" fmla="*/ 1817370 h 4492895"/>
              <a:gd name="connsiteX7" fmla="*/ 4931749 w 6600529"/>
              <a:gd name="connsiteY7" fmla="*/ 765810 h 4492895"/>
              <a:gd name="connsiteX8" fmla="*/ 5514679 w 6600529"/>
              <a:gd name="connsiteY8" fmla="*/ 228600 h 4492895"/>
              <a:gd name="connsiteX9" fmla="*/ 6600529 w 6600529"/>
              <a:gd name="connsiteY9" fmla="*/ 0 h 4492895"/>
              <a:gd name="connsiteX0" fmla="*/ 0 w 6549390"/>
              <a:gd name="connsiteY0" fmla="*/ 4457700 h 4457700"/>
              <a:gd name="connsiteX1" fmla="*/ 1291590 w 6549390"/>
              <a:gd name="connsiteY1" fmla="*/ 4091940 h 4457700"/>
              <a:gd name="connsiteX2" fmla="*/ 2000250 w 6549390"/>
              <a:gd name="connsiteY2" fmla="*/ 2983230 h 4457700"/>
              <a:gd name="connsiteX3" fmla="*/ 2537460 w 6549390"/>
              <a:gd name="connsiteY3" fmla="*/ 2434590 h 4457700"/>
              <a:gd name="connsiteX4" fmla="*/ 3634740 w 6549390"/>
              <a:gd name="connsiteY4" fmla="*/ 2183130 h 4457700"/>
              <a:gd name="connsiteX5" fmla="*/ 4434840 w 6549390"/>
              <a:gd name="connsiteY5" fmla="*/ 1817370 h 4457700"/>
              <a:gd name="connsiteX6" fmla="*/ 4880610 w 6549390"/>
              <a:gd name="connsiteY6" fmla="*/ 765810 h 4457700"/>
              <a:gd name="connsiteX7" fmla="*/ 5463540 w 6549390"/>
              <a:gd name="connsiteY7" fmla="*/ 228600 h 4457700"/>
              <a:gd name="connsiteX8" fmla="*/ 6549390 w 6549390"/>
              <a:gd name="connsiteY8" fmla="*/ 0 h 4457700"/>
              <a:gd name="connsiteX0" fmla="*/ 0 w 6549390"/>
              <a:gd name="connsiteY0" fmla="*/ 4457700 h 4458534"/>
              <a:gd name="connsiteX1" fmla="*/ 1291590 w 6549390"/>
              <a:gd name="connsiteY1" fmla="*/ 4091940 h 4458534"/>
              <a:gd name="connsiteX2" fmla="*/ 2000250 w 6549390"/>
              <a:gd name="connsiteY2" fmla="*/ 2983230 h 4458534"/>
              <a:gd name="connsiteX3" fmla="*/ 2537460 w 6549390"/>
              <a:gd name="connsiteY3" fmla="*/ 2434590 h 4458534"/>
              <a:gd name="connsiteX4" fmla="*/ 3634740 w 6549390"/>
              <a:gd name="connsiteY4" fmla="*/ 2183130 h 4458534"/>
              <a:gd name="connsiteX5" fmla="*/ 4434840 w 6549390"/>
              <a:gd name="connsiteY5" fmla="*/ 1817370 h 4458534"/>
              <a:gd name="connsiteX6" fmla="*/ 4880610 w 6549390"/>
              <a:gd name="connsiteY6" fmla="*/ 765810 h 4458534"/>
              <a:gd name="connsiteX7" fmla="*/ 5463540 w 6549390"/>
              <a:gd name="connsiteY7" fmla="*/ 228600 h 4458534"/>
              <a:gd name="connsiteX8" fmla="*/ 6549390 w 6549390"/>
              <a:gd name="connsiteY8" fmla="*/ 0 h 4458534"/>
              <a:gd name="connsiteX0" fmla="*/ 0 w 6549390"/>
              <a:gd name="connsiteY0" fmla="*/ 4457700 h 4458234"/>
              <a:gd name="connsiteX1" fmla="*/ 1336040 w 6549390"/>
              <a:gd name="connsiteY1" fmla="*/ 4009390 h 4458234"/>
              <a:gd name="connsiteX2" fmla="*/ 2000250 w 6549390"/>
              <a:gd name="connsiteY2" fmla="*/ 2983230 h 4458234"/>
              <a:gd name="connsiteX3" fmla="*/ 2537460 w 6549390"/>
              <a:gd name="connsiteY3" fmla="*/ 2434590 h 4458234"/>
              <a:gd name="connsiteX4" fmla="*/ 3634740 w 6549390"/>
              <a:gd name="connsiteY4" fmla="*/ 2183130 h 4458234"/>
              <a:gd name="connsiteX5" fmla="*/ 4434840 w 6549390"/>
              <a:gd name="connsiteY5" fmla="*/ 1817370 h 4458234"/>
              <a:gd name="connsiteX6" fmla="*/ 4880610 w 6549390"/>
              <a:gd name="connsiteY6" fmla="*/ 765810 h 4458234"/>
              <a:gd name="connsiteX7" fmla="*/ 5463540 w 6549390"/>
              <a:gd name="connsiteY7" fmla="*/ 228600 h 4458234"/>
              <a:gd name="connsiteX8" fmla="*/ 6549390 w 6549390"/>
              <a:gd name="connsiteY8" fmla="*/ 0 h 4458234"/>
              <a:gd name="connsiteX0" fmla="*/ 0 w 6549390"/>
              <a:gd name="connsiteY0" fmla="*/ 4457700 h 4458527"/>
              <a:gd name="connsiteX1" fmla="*/ 1336040 w 6549390"/>
              <a:gd name="connsiteY1" fmla="*/ 4009390 h 4458527"/>
              <a:gd name="connsiteX2" fmla="*/ 2000250 w 6549390"/>
              <a:gd name="connsiteY2" fmla="*/ 2983230 h 4458527"/>
              <a:gd name="connsiteX3" fmla="*/ 2537460 w 6549390"/>
              <a:gd name="connsiteY3" fmla="*/ 2434590 h 4458527"/>
              <a:gd name="connsiteX4" fmla="*/ 3634740 w 6549390"/>
              <a:gd name="connsiteY4" fmla="*/ 2183130 h 4458527"/>
              <a:gd name="connsiteX5" fmla="*/ 4434840 w 6549390"/>
              <a:gd name="connsiteY5" fmla="*/ 1817370 h 4458527"/>
              <a:gd name="connsiteX6" fmla="*/ 4880610 w 6549390"/>
              <a:gd name="connsiteY6" fmla="*/ 765810 h 4458527"/>
              <a:gd name="connsiteX7" fmla="*/ 5463540 w 6549390"/>
              <a:gd name="connsiteY7" fmla="*/ 228600 h 4458527"/>
              <a:gd name="connsiteX8" fmla="*/ 6549390 w 6549390"/>
              <a:gd name="connsiteY8" fmla="*/ 0 h 4458527"/>
              <a:gd name="connsiteX0" fmla="*/ 0 w 6549390"/>
              <a:gd name="connsiteY0" fmla="*/ 4457700 h 4458527"/>
              <a:gd name="connsiteX1" fmla="*/ 1336040 w 6549390"/>
              <a:gd name="connsiteY1" fmla="*/ 4009390 h 4458527"/>
              <a:gd name="connsiteX2" fmla="*/ 2000250 w 6549390"/>
              <a:gd name="connsiteY2" fmla="*/ 2983230 h 4458527"/>
              <a:gd name="connsiteX3" fmla="*/ 2512060 w 6549390"/>
              <a:gd name="connsiteY3" fmla="*/ 2466340 h 4458527"/>
              <a:gd name="connsiteX4" fmla="*/ 3634740 w 6549390"/>
              <a:gd name="connsiteY4" fmla="*/ 2183130 h 4458527"/>
              <a:gd name="connsiteX5" fmla="*/ 4434840 w 6549390"/>
              <a:gd name="connsiteY5" fmla="*/ 1817370 h 4458527"/>
              <a:gd name="connsiteX6" fmla="*/ 4880610 w 6549390"/>
              <a:gd name="connsiteY6" fmla="*/ 765810 h 4458527"/>
              <a:gd name="connsiteX7" fmla="*/ 5463540 w 6549390"/>
              <a:gd name="connsiteY7" fmla="*/ 228600 h 4458527"/>
              <a:gd name="connsiteX8" fmla="*/ 6549390 w 6549390"/>
              <a:gd name="connsiteY8" fmla="*/ 0 h 4458527"/>
              <a:gd name="connsiteX0" fmla="*/ 0 w 6549390"/>
              <a:gd name="connsiteY0" fmla="*/ 4457700 h 4458527"/>
              <a:gd name="connsiteX1" fmla="*/ 1336040 w 6549390"/>
              <a:gd name="connsiteY1" fmla="*/ 4009390 h 4458527"/>
              <a:gd name="connsiteX2" fmla="*/ 2000250 w 6549390"/>
              <a:gd name="connsiteY2" fmla="*/ 2983230 h 4458527"/>
              <a:gd name="connsiteX3" fmla="*/ 2512060 w 6549390"/>
              <a:gd name="connsiteY3" fmla="*/ 2466340 h 4458527"/>
              <a:gd name="connsiteX4" fmla="*/ 3634740 w 6549390"/>
              <a:gd name="connsiteY4" fmla="*/ 2183130 h 4458527"/>
              <a:gd name="connsiteX5" fmla="*/ 4434840 w 6549390"/>
              <a:gd name="connsiteY5" fmla="*/ 1817370 h 4458527"/>
              <a:gd name="connsiteX6" fmla="*/ 4880610 w 6549390"/>
              <a:gd name="connsiteY6" fmla="*/ 765810 h 4458527"/>
              <a:gd name="connsiteX7" fmla="*/ 5463540 w 6549390"/>
              <a:gd name="connsiteY7" fmla="*/ 228600 h 4458527"/>
              <a:gd name="connsiteX8" fmla="*/ 6549390 w 6549390"/>
              <a:gd name="connsiteY8" fmla="*/ 0 h 4458527"/>
              <a:gd name="connsiteX0" fmla="*/ 0 w 6549390"/>
              <a:gd name="connsiteY0" fmla="*/ 4457700 h 4458527"/>
              <a:gd name="connsiteX1" fmla="*/ 1336040 w 6549390"/>
              <a:gd name="connsiteY1" fmla="*/ 4009390 h 4458527"/>
              <a:gd name="connsiteX2" fmla="*/ 2000250 w 6549390"/>
              <a:gd name="connsiteY2" fmla="*/ 2983230 h 4458527"/>
              <a:gd name="connsiteX3" fmla="*/ 2512060 w 6549390"/>
              <a:gd name="connsiteY3" fmla="*/ 2466340 h 4458527"/>
              <a:gd name="connsiteX4" fmla="*/ 3634740 w 6549390"/>
              <a:gd name="connsiteY4" fmla="*/ 2183130 h 4458527"/>
              <a:gd name="connsiteX5" fmla="*/ 4441190 w 6549390"/>
              <a:gd name="connsiteY5" fmla="*/ 1791970 h 4458527"/>
              <a:gd name="connsiteX6" fmla="*/ 4880610 w 6549390"/>
              <a:gd name="connsiteY6" fmla="*/ 765810 h 4458527"/>
              <a:gd name="connsiteX7" fmla="*/ 5463540 w 6549390"/>
              <a:gd name="connsiteY7" fmla="*/ 228600 h 4458527"/>
              <a:gd name="connsiteX8" fmla="*/ 6549390 w 6549390"/>
              <a:gd name="connsiteY8" fmla="*/ 0 h 4458527"/>
              <a:gd name="connsiteX0" fmla="*/ 0 w 6549390"/>
              <a:gd name="connsiteY0" fmla="*/ 4457700 h 4458527"/>
              <a:gd name="connsiteX1" fmla="*/ 1336040 w 6549390"/>
              <a:gd name="connsiteY1" fmla="*/ 4009390 h 4458527"/>
              <a:gd name="connsiteX2" fmla="*/ 2000250 w 6549390"/>
              <a:gd name="connsiteY2" fmla="*/ 2983230 h 4458527"/>
              <a:gd name="connsiteX3" fmla="*/ 2512060 w 6549390"/>
              <a:gd name="connsiteY3" fmla="*/ 2466340 h 4458527"/>
              <a:gd name="connsiteX4" fmla="*/ 3482340 w 6549390"/>
              <a:gd name="connsiteY4" fmla="*/ 2202180 h 4458527"/>
              <a:gd name="connsiteX5" fmla="*/ 4441190 w 6549390"/>
              <a:gd name="connsiteY5" fmla="*/ 1791970 h 4458527"/>
              <a:gd name="connsiteX6" fmla="*/ 4880610 w 6549390"/>
              <a:gd name="connsiteY6" fmla="*/ 765810 h 4458527"/>
              <a:gd name="connsiteX7" fmla="*/ 5463540 w 6549390"/>
              <a:gd name="connsiteY7" fmla="*/ 228600 h 4458527"/>
              <a:gd name="connsiteX8" fmla="*/ 6549390 w 6549390"/>
              <a:gd name="connsiteY8" fmla="*/ 0 h 4458527"/>
              <a:gd name="connsiteX0" fmla="*/ 0 w 6549390"/>
              <a:gd name="connsiteY0" fmla="*/ 4457700 h 4458527"/>
              <a:gd name="connsiteX1" fmla="*/ 1336040 w 6549390"/>
              <a:gd name="connsiteY1" fmla="*/ 4009390 h 4458527"/>
              <a:gd name="connsiteX2" fmla="*/ 2000250 w 6549390"/>
              <a:gd name="connsiteY2" fmla="*/ 2983230 h 4458527"/>
              <a:gd name="connsiteX3" fmla="*/ 2512060 w 6549390"/>
              <a:gd name="connsiteY3" fmla="*/ 2466340 h 4458527"/>
              <a:gd name="connsiteX4" fmla="*/ 3482340 w 6549390"/>
              <a:gd name="connsiteY4" fmla="*/ 2202180 h 4458527"/>
              <a:gd name="connsiteX5" fmla="*/ 4441190 w 6549390"/>
              <a:gd name="connsiteY5" fmla="*/ 1791970 h 4458527"/>
              <a:gd name="connsiteX6" fmla="*/ 4880610 w 6549390"/>
              <a:gd name="connsiteY6" fmla="*/ 765810 h 4458527"/>
              <a:gd name="connsiteX7" fmla="*/ 5463540 w 6549390"/>
              <a:gd name="connsiteY7" fmla="*/ 228600 h 4458527"/>
              <a:gd name="connsiteX8" fmla="*/ 6549390 w 6549390"/>
              <a:gd name="connsiteY8" fmla="*/ 0 h 4458527"/>
              <a:gd name="connsiteX0" fmla="*/ 0 w 6549390"/>
              <a:gd name="connsiteY0" fmla="*/ 4457700 h 4458527"/>
              <a:gd name="connsiteX1" fmla="*/ 1336040 w 6549390"/>
              <a:gd name="connsiteY1" fmla="*/ 4009390 h 4458527"/>
              <a:gd name="connsiteX2" fmla="*/ 2000250 w 6549390"/>
              <a:gd name="connsiteY2" fmla="*/ 2983230 h 4458527"/>
              <a:gd name="connsiteX3" fmla="*/ 2512060 w 6549390"/>
              <a:gd name="connsiteY3" fmla="*/ 2466340 h 4458527"/>
              <a:gd name="connsiteX4" fmla="*/ 3482340 w 6549390"/>
              <a:gd name="connsiteY4" fmla="*/ 2202180 h 4458527"/>
              <a:gd name="connsiteX5" fmla="*/ 4441190 w 6549390"/>
              <a:gd name="connsiteY5" fmla="*/ 1791970 h 4458527"/>
              <a:gd name="connsiteX6" fmla="*/ 4880610 w 6549390"/>
              <a:gd name="connsiteY6" fmla="*/ 765810 h 4458527"/>
              <a:gd name="connsiteX7" fmla="*/ 5463540 w 6549390"/>
              <a:gd name="connsiteY7" fmla="*/ 228600 h 4458527"/>
              <a:gd name="connsiteX8" fmla="*/ 6549390 w 6549390"/>
              <a:gd name="connsiteY8" fmla="*/ 0 h 4458527"/>
              <a:gd name="connsiteX0" fmla="*/ 0 w 6549390"/>
              <a:gd name="connsiteY0" fmla="*/ 4457700 h 4458527"/>
              <a:gd name="connsiteX1" fmla="*/ 1336040 w 6549390"/>
              <a:gd name="connsiteY1" fmla="*/ 4009390 h 4458527"/>
              <a:gd name="connsiteX2" fmla="*/ 2000250 w 6549390"/>
              <a:gd name="connsiteY2" fmla="*/ 2983230 h 4458527"/>
              <a:gd name="connsiteX3" fmla="*/ 2512060 w 6549390"/>
              <a:gd name="connsiteY3" fmla="*/ 2466340 h 4458527"/>
              <a:gd name="connsiteX4" fmla="*/ 3482340 w 6549390"/>
              <a:gd name="connsiteY4" fmla="*/ 2202180 h 4458527"/>
              <a:gd name="connsiteX5" fmla="*/ 4441190 w 6549390"/>
              <a:gd name="connsiteY5" fmla="*/ 1791970 h 4458527"/>
              <a:gd name="connsiteX6" fmla="*/ 4925060 w 6549390"/>
              <a:gd name="connsiteY6" fmla="*/ 734060 h 4458527"/>
              <a:gd name="connsiteX7" fmla="*/ 5463540 w 6549390"/>
              <a:gd name="connsiteY7" fmla="*/ 228600 h 4458527"/>
              <a:gd name="connsiteX8" fmla="*/ 6549390 w 6549390"/>
              <a:gd name="connsiteY8" fmla="*/ 0 h 4458527"/>
              <a:gd name="connsiteX0" fmla="*/ 0 w 6549390"/>
              <a:gd name="connsiteY0" fmla="*/ 4457700 h 4458527"/>
              <a:gd name="connsiteX1" fmla="*/ 1336040 w 6549390"/>
              <a:gd name="connsiteY1" fmla="*/ 4009390 h 4458527"/>
              <a:gd name="connsiteX2" fmla="*/ 2000250 w 6549390"/>
              <a:gd name="connsiteY2" fmla="*/ 2983230 h 4458527"/>
              <a:gd name="connsiteX3" fmla="*/ 2512060 w 6549390"/>
              <a:gd name="connsiteY3" fmla="*/ 2466340 h 4458527"/>
              <a:gd name="connsiteX4" fmla="*/ 3482340 w 6549390"/>
              <a:gd name="connsiteY4" fmla="*/ 2202180 h 4458527"/>
              <a:gd name="connsiteX5" fmla="*/ 4441190 w 6549390"/>
              <a:gd name="connsiteY5" fmla="*/ 1791970 h 4458527"/>
              <a:gd name="connsiteX6" fmla="*/ 4925060 w 6549390"/>
              <a:gd name="connsiteY6" fmla="*/ 734060 h 4458527"/>
              <a:gd name="connsiteX7" fmla="*/ 5463540 w 6549390"/>
              <a:gd name="connsiteY7" fmla="*/ 228600 h 4458527"/>
              <a:gd name="connsiteX8" fmla="*/ 6549390 w 6549390"/>
              <a:gd name="connsiteY8" fmla="*/ 0 h 4458527"/>
              <a:gd name="connsiteX0" fmla="*/ 0 w 6549390"/>
              <a:gd name="connsiteY0" fmla="*/ 4457701 h 4458528"/>
              <a:gd name="connsiteX1" fmla="*/ 1336040 w 6549390"/>
              <a:gd name="connsiteY1" fmla="*/ 4009391 h 4458528"/>
              <a:gd name="connsiteX2" fmla="*/ 2000250 w 6549390"/>
              <a:gd name="connsiteY2" fmla="*/ 2983231 h 4458528"/>
              <a:gd name="connsiteX3" fmla="*/ 2512060 w 6549390"/>
              <a:gd name="connsiteY3" fmla="*/ 2466341 h 4458528"/>
              <a:gd name="connsiteX4" fmla="*/ 3482340 w 6549390"/>
              <a:gd name="connsiteY4" fmla="*/ 2202181 h 4458528"/>
              <a:gd name="connsiteX5" fmla="*/ 4441190 w 6549390"/>
              <a:gd name="connsiteY5" fmla="*/ 1791971 h 4458528"/>
              <a:gd name="connsiteX6" fmla="*/ 4925060 w 6549390"/>
              <a:gd name="connsiteY6" fmla="*/ 734061 h 4458528"/>
              <a:gd name="connsiteX7" fmla="*/ 5463540 w 6549390"/>
              <a:gd name="connsiteY7" fmla="*/ 228601 h 4458528"/>
              <a:gd name="connsiteX8" fmla="*/ 6549390 w 6549390"/>
              <a:gd name="connsiteY8" fmla="*/ 1 h 4458528"/>
              <a:gd name="connsiteX0" fmla="*/ 0 w 6549390"/>
              <a:gd name="connsiteY0" fmla="*/ 4457701 h 4458319"/>
              <a:gd name="connsiteX1" fmla="*/ 1336040 w 6549390"/>
              <a:gd name="connsiteY1" fmla="*/ 3958591 h 4458319"/>
              <a:gd name="connsiteX2" fmla="*/ 2000250 w 6549390"/>
              <a:gd name="connsiteY2" fmla="*/ 2983231 h 4458319"/>
              <a:gd name="connsiteX3" fmla="*/ 2512060 w 6549390"/>
              <a:gd name="connsiteY3" fmla="*/ 2466341 h 4458319"/>
              <a:gd name="connsiteX4" fmla="*/ 3482340 w 6549390"/>
              <a:gd name="connsiteY4" fmla="*/ 2202181 h 4458319"/>
              <a:gd name="connsiteX5" fmla="*/ 4441190 w 6549390"/>
              <a:gd name="connsiteY5" fmla="*/ 1791971 h 4458319"/>
              <a:gd name="connsiteX6" fmla="*/ 4925060 w 6549390"/>
              <a:gd name="connsiteY6" fmla="*/ 734061 h 4458319"/>
              <a:gd name="connsiteX7" fmla="*/ 5463540 w 6549390"/>
              <a:gd name="connsiteY7" fmla="*/ 228601 h 4458319"/>
              <a:gd name="connsiteX8" fmla="*/ 6549390 w 6549390"/>
              <a:gd name="connsiteY8" fmla="*/ 1 h 4458319"/>
              <a:gd name="connsiteX0" fmla="*/ 0 w 6549390"/>
              <a:gd name="connsiteY0" fmla="*/ 4457701 h 4458319"/>
              <a:gd name="connsiteX1" fmla="*/ 1336040 w 6549390"/>
              <a:gd name="connsiteY1" fmla="*/ 3958591 h 4458319"/>
              <a:gd name="connsiteX2" fmla="*/ 2000250 w 6549390"/>
              <a:gd name="connsiteY2" fmla="*/ 2983231 h 4458319"/>
              <a:gd name="connsiteX3" fmla="*/ 2512060 w 6549390"/>
              <a:gd name="connsiteY3" fmla="*/ 2466341 h 4458319"/>
              <a:gd name="connsiteX4" fmla="*/ 3482340 w 6549390"/>
              <a:gd name="connsiteY4" fmla="*/ 2202181 h 4458319"/>
              <a:gd name="connsiteX5" fmla="*/ 4441190 w 6549390"/>
              <a:gd name="connsiteY5" fmla="*/ 1791971 h 4458319"/>
              <a:gd name="connsiteX6" fmla="*/ 4925060 w 6549390"/>
              <a:gd name="connsiteY6" fmla="*/ 734061 h 4458319"/>
              <a:gd name="connsiteX7" fmla="*/ 5463540 w 6549390"/>
              <a:gd name="connsiteY7" fmla="*/ 228601 h 4458319"/>
              <a:gd name="connsiteX8" fmla="*/ 6549390 w 6549390"/>
              <a:gd name="connsiteY8" fmla="*/ 1 h 4458319"/>
              <a:gd name="connsiteX0" fmla="*/ 0 w 6549390"/>
              <a:gd name="connsiteY0" fmla="*/ 4457701 h 4458319"/>
              <a:gd name="connsiteX1" fmla="*/ 1336040 w 6549390"/>
              <a:gd name="connsiteY1" fmla="*/ 3958591 h 4458319"/>
              <a:gd name="connsiteX2" fmla="*/ 2000250 w 6549390"/>
              <a:gd name="connsiteY2" fmla="*/ 2983231 h 4458319"/>
              <a:gd name="connsiteX3" fmla="*/ 2512060 w 6549390"/>
              <a:gd name="connsiteY3" fmla="*/ 2466341 h 4458319"/>
              <a:gd name="connsiteX4" fmla="*/ 3482340 w 6549390"/>
              <a:gd name="connsiteY4" fmla="*/ 2202181 h 4458319"/>
              <a:gd name="connsiteX5" fmla="*/ 4441190 w 6549390"/>
              <a:gd name="connsiteY5" fmla="*/ 1791971 h 4458319"/>
              <a:gd name="connsiteX6" fmla="*/ 4925060 w 6549390"/>
              <a:gd name="connsiteY6" fmla="*/ 734061 h 4458319"/>
              <a:gd name="connsiteX7" fmla="*/ 5463540 w 6549390"/>
              <a:gd name="connsiteY7" fmla="*/ 228601 h 4458319"/>
              <a:gd name="connsiteX8" fmla="*/ 6549390 w 6549390"/>
              <a:gd name="connsiteY8" fmla="*/ 1 h 4458319"/>
              <a:gd name="connsiteX0" fmla="*/ 0 w 6549390"/>
              <a:gd name="connsiteY0" fmla="*/ 4457701 h 4458409"/>
              <a:gd name="connsiteX1" fmla="*/ 1361440 w 6549390"/>
              <a:gd name="connsiteY1" fmla="*/ 3983991 h 4458409"/>
              <a:gd name="connsiteX2" fmla="*/ 2000250 w 6549390"/>
              <a:gd name="connsiteY2" fmla="*/ 2983231 h 4458409"/>
              <a:gd name="connsiteX3" fmla="*/ 2512060 w 6549390"/>
              <a:gd name="connsiteY3" fmla="*/ 2466341 h 4458409"/>
              <a:gd name="connsiteX4" fmla="*/ 3482340 w 6549390"/>
              <a:gd name="connsiteY4" fmla="*/ 2202181 h 4458409"/>
              <a:gd name="connsiteX5" fmla="*/ 4441190 w 6549390"/>
              <a:gd name="connsiteY5" fmla="*/ 1791971 h 4458409"/>
              <a:gd name="connsiteX6" fmla="*/ 4925060 w 6549390"/>
              <a:gd name="connsiteY6" fmla="*/ 734061 h 4458409"/>
              <a:gd name="connsiteX7" fmla="*/ 5463540 w 6549390"/>
              <a:gd name="connsiteY7" fmla="*/ 228601 h 4458409"/>
              <a:gd name="connsiteX8" fmla="*/ 6549390 w 6549390"/>
              <a:gd name="connsiteY8" fmla="*/ 1 h 4458409"/>
              <a:gd name="connsiteX0" fmla="*/ 0 w 6549390"/>
              <a:gd name="connsiteY0" fmla="*/ 4457701 h 4459379"/>
              <a:gd name="connsiteX1" fmla="*/ 1361440 w 6549390"/>
              <a:gd name="connsiteY1" fmla="*/ 3983991 h 4459379"/>
              <a:gd name="connsiteX2" fmla="*/ 2000250 w 6549390"/>
              <a:gd name="connsiteY2" fmla="*/ 2983231 h 4459379"/>
              <a:gd name="connsiteX3" fmla="*/ 2512060 w 6549390"/>
              <a:gd name="connsiteY3" fmla="*/ 2466341 h 4459379"/>
              <a:gd name="connsiteX4" fmla="*/ 3482340 w 6549390"/>
              <a:gd name="connsiteY4" fmla="*/ 2202181 h 4459379"/>
              <a:gd name="connsiteX5" fmla="*/ 4441190 w 6549390"/>
              <a:gd name="connsiteY5" fmla="*/ 1791971 h 4459379"/>
              <a:gd name="connsiteX6" fmla="*/ 4925060 w 6549390"/>
              <a:gd name="connsiteY6" fmla="*/ 734061 h 4459379"/>
              <a:gd name="connsiteX7" fmla="*/ 5463540 w 6549390"/>
              <a:gd name="connsiteY7" fmla="*/ 228601 h 4459379"/>
              <a:gd name="connsiteX8" fmla="*/ 6549390 w 6549390"/>
              <a:gd name="connsiteY8" fmla="*/ 1 h 445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9390" h="4459379">
                <a:moveTo>
                  <a:pt x="0" y="4457701"/>
                </a:moveTo>
                <a:cubicBezTo>
                  <a:pt x="415131" y="4470401"/>
                  <a:pt x="1021715" y="4420236"/>
                  <a:pt x="1361440" y="3983991"/>
                </a:cubicBezTo>
                <a:cubicBezTo>
                  <a:pt x="1701165" y="3547746"/>
                  <a:pt x="1808480" y="3236173"/>
                  <a:pt x="2000250" y="2983231"/>
                </a:cubicBezTo>
                <a:cubicBezTo>
                  <a:pt x="2192020" y="2730289"/>
                  <a:pt x="2220595" y="2653666"/>
                  <a:pt x="2512060" y="2466341"/>
                </a:cubicBezTo>
                <a:cubicBezTo>
                  <a:pt x="2803525" y="2279016"/>
                  <a:pt x="2957618" y="2244726"/>
                  <a:pt x="3482340" y="2202181"/>
                </a:cubicBezTo>
                <a:cubicBezTo>
                  <a:pt x="4007062" y="2159636"/>
                  <a:pt x="4200737" y="2036658"/>
                  <a:pt x="4441190" y="1791971"/>
                </a:cubicBezTo>
                <a:cubicBezTo>
                  <a:pt x="4681643" y="1547284"/>
                  <a:pt x="4754668" y="994623"/>
                  <a:pt x="4925060" y="734061"/>
                </a:cubicBezTo>
                <a:cubicBezTo>
                  <a:pt x="5095452" y="473499"/>
                  <a:pt x="5173768" y="395394"/>
                  <a:pt x="5463540" y="228601"/>
                </a:cubicBezTo>
                <a:cubicBezTo>
                  <a:pt x="5753312" y="61808"/>
                  <a:pt x="6094730" y="-317"/>
                  <a:pt x="6549390" y="1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手繪多邊形 13"/>
          <p:cNvSpPr/>
          <p:nvPr/>
        </p:nvSpPr>
        <p:spPr>
          <a:xfrm>
            <a:off x="1332179" y="4024118"/>
            <a:ext cx="2516503" cy="1517947"/>
          </a:xfrm>
          <a:custGeom>
            <a:avLst/>
            <a:gdLst>
              <a:gd name="connsiteX0" fmla="*/ 0 w 3781425"/>
              <a:gd name="connsiteY0" fmla="*/ 2189310 h 2252928"/>
              <a:gd name="connsiteX1" fmla="*/ 695325 w 3781425"/>
              <a:gd name="connsiteY1" fmla="*/ 2208360 h 2252928"/>
              <a:gd name="connsiteX2" fmla="*/ 1514475 w 3781425"/>
              <a:gd name="connsiteY2" fmla="*/ 1684485 h 2252928"/>
              <a:gd name="connsiteX3" fmla="*/ 2257425 w 3781425"/>
              <a:gd name="connsiteY3" fmla="*/ 455760 h 2252928"/>
              <a:gd name="connsiteX4" fmla="*/ 2914650 w 3781425"/>
              <a:gd name="connsiteY4" fmla="*/ 46185 h 2252928"/>
              <a:gd name="connsiteX5" fmla="*/ 3781425 w 3781425"/>
              <a:gd name="connsiteY5" fmla="*/ 27135 h 2252928"/>
              <a:gd name="connsiteX0" fmla="*/ 0 w 3781425"/>
              <a:gd name="connsiteY0" fmla="*/ 2198835 h 2256924"/>
              <a:gd name="connsiteX1" fmla="*/ 695325 w 3781425"/>
              <a:gd name="connsiteY1" fmla="*/ 2208360 h 2256924"/>
              <a:gd name="connsiteX2" fmla="*/ 1514475 w 3781425"/>
              <a:gd name="connsiteY2" fmla="*/ 1684485 h 2256924"/>
              <a:gd name="connsiteX3" fmla="*/ 2257425 w 3781425"/>
              <a:gd name="connsiteY3" fmla="*/ 455760 h 2256924"/>
              <a:gd name="connsiteX4" fmla="*/ 2914650 w 3781425"/>
              <a:gd name="connsiteY4" fmla="*/ 46185 h 2256924"/>
              <a:gd name="connsiteX5" fmla="*/ 3781425 w 3781425"/>
              <a:gd name="connsiteY5" fmla="*/ 27135 h 2256924"/>
              <a:gd name="connsiteX0" fmla="*/ 0 w 3781425"/>
              <a:gd name="connsiteY0" fmla="*/ 2198835 h 2246202"/>
              <a:gd name="connsiteX1" fmla="*/ 695325 w 3781425"/>
              <a:gd name="connsiteY1" fmla="*/ 2208360 h 2246202"/>
              <a:gd name="connsiteX2" fmla="*/ 1514475 w 3781425"/>
              <a:gd name="connsiteY2" fmla="*/ 1684485 h 2246202"/>
              <a:gd name="connsiteX3" fmla="*/ 2257425 w 3781425"/>
              <a:gd name="connsiteY3" fmla="*/ 455760 h 2246202"/>
              <a:gd name="connsiteX4" fmla="*/ 2914650 w 3781425"/>
              <a:gd name="connsiteY4" fmla="*/ 46185 h 2246202"/>
              <a:gd name="connsiteX5" fmla="*/ 3781425 w 3781425"/>
              <a:gd name="connsiteY5" fmla="*/ 27135 h 2246202"/>
              <a:gd name="connsiteX0" fmla="*/ 0 w 3781425"/>
              <a:gd name="connsiteY0" fmla="*/ 2201328 h 2248695"/>
              <a:gd name="connsiteX1" fmla="*/ 695325 w 3781425"/>
              <a:gd name="connsiteY1" fmla="*/ 2210853 h 2248695"/>
              <a:gd name="connsiteX2" fmla="*/ 1514475 w 3781425"/>
              <a:gd name="connsiteY2" fmla="*/ 1686978 h 2248695"/>
              <a:gd name="connsiteX3" fmla="*/ 2263775 w 3781425"/>
              <a:gd name="connsiteY3" fmla="*/ 496353 h 2248695"/>
              <a:gd name="connsiteX4" fmla="*/ 2914650 w 3781425"/>
              <a:gd name="connsiteY4" fmla="*/ 48678 h 2248695"/>
              <a:gd name="connsiteX5" fmla="*/ 3781425 w 3781425"/>
              <a:gd name="connsiteY5" fmla="*/ 29628 h 2248695"/>
              <a:gd name="connsiteX0" fmla="*/ 0 w 3781425"/>
              <a:gd name="connsiteY0" fmla="*/ 2226205 h 2273572"/>
              <a:gd name="connsiteX1" fmla="*/ 695325 w 3781425"/>
              <a:gd name="connsiteY1" fmla="*/ 2235730 h 2273572"/>
              <a:gd name="connsiteX2" fmla="*/ 1514475 w 3781425"/>
              <a:gd name="connsiteY2" fmla="*/ 1711855 h 2273572"/>
              <a:gd name="connsiteX3" fmla="*/ 2263775 w 3781425"/>
              <a:gd name="connsiteY3" fmla="*/ 521230 h 2273572"/>
              <a:gd name="connsiteX4" fmla="*/ 2955925 w 3781425"/>
              <a:gd name="connsiteY4" fmla="*/ 35455 h 2273572"/>
              <a:gd name="connsiteX5" fmla="*/ 3781425 w 3781425"/>
              <a:gd name="connsiteY5" fmla="*/ 54505 h 2273572"/>
              <a:gd name="connsiteX0" fmla="*/ 0 w 3781425"/>
              <a:gd name="connsiteY0" fmla="*/ 2221972 h 2269339"/>
              <a:gd name="connsiteX1" fmla="*/ 695325 w 3781425"/>
              <a:gd name="connsiteY1" fmla="*/ 2231497 h 2269339"/>
              <a:gd name="connsiteX2" fmla="*/ 1514475 w 3781425"/>
              <a:gd name="connsiteY2" fmla="*/ 1707622 h 2269339"/>
              <a:gd name="connsiteX3" fmla="*/ 2263775 w 3781425"/>
              <a:gd name="connsiteY3" fmla="*/ 516997 h 2269339"/>
              <a:gd name="connsiteX4" fmla="*/ 2955925 w 3781425"/>
              <a:gd name="connsiteY4" fmla="*/ 31222 h 2269339"/>
              <a:gd name="connsiteX5" fmla="*/ 3781425 w 3781425"/>
              <a:gd name="connsiteY5" fmla="*/ 50272 h 2269339"/>
              <a:gd name="connsiteX0" fmla="*/ 0 w 3781425"/>
              <a:gd name="connsiteY0" fmla="*/ 2238405 h 2285772"/>
              <a:gd name="connsiteX1" fmla="*/ 695325 w 3781425"/>
              <a:gd name="connsiteY1" fmla="*/ 2247930 h 2285772"/>
              <a:gd name="connsiteX2" fmla="*/ 1514475 w 3781425"/>
              <a:gd name="connsiteY2" fmla="*/ 1724055 h 2285772"/>
              <a:gd name="connsiteX3" fmla="*/ 2263775 w 3781425"/>
              <a:gd name="connsiteY3" fmla="*/ 533430 h 2285772"/>
              <a:gd name="connsiteX4" fmla="*/ 2955925 w 3781425"/>
              <a:gd name="connsiteY4" fmla="*/ 47655 h 2285772"/>
              <a:gd name="connsiteX5" fmla="*/ 3781425 w 3781425"/>
              <a:gd name="connsiteY5" fmla="*/ 66705 h 2285772"/>
              <a:gd name="connsiteX0" fmla="*/ 0 w 3781425"/>
              <a:gd name="connsiteY0" fmla="*/ 2233578 h 2280945"/>
              <a:gd name="connsiteX1" fmla="*/ 695325 w 3781425"/>
              <a:gd name="connsiteY1" fmla="*/ 2243103 h 2280945"/>
              <a:gd name="connsiteX2" fmla="*/ 1514475 w 3781425"/>
              <a:gd name="connsiteY2" fmla="*/ 1719228 h 2280945"/>
              <a:gd name="connsiteX3" fmla="*/ 2263775 w 3781425"/>
              <a:gd name="connsiteY3" fmla="*/ 528603 h 2280945"/>
              <a:gd name="connsiteX4" fmla="*/ 2955925 w 3781425"/>
              <a:gd name="connsiteY4" fmla="*/ 42828 h 2280945"/>
              <a:gd name="connsiteX5" fmla="*/ 3781425 w 3781425"/>
              <a:gd name="connsiteY5" fmla="*/ 80928 h 228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1425" h="2280945">
                <a:moveTo>
                  <a:pt x="0" y="2233578"/>
                </a:moveTo>
                <a:cubicBezTo>
                  <a:pt x="221456" y="2285171"/>
                  <a:pt x="427038" y="2303428"/>
                  <a:pt x="695325" y="2243103"/>
                </a:cubicBezTo>
                <a:cubicBezTo>
                  <a:pt x="963612" y="2182778"/>
                  <a:pt x="1253067" y="2004978"/>
                  <a:pt x="1514475" y="1719228"/>
                </a:cubicBezTo>
                <a:cubicBezTo>
                  <a:pt x="1775883" y="1433478"/>
                  <a:pt x="2023533" y="808003"/>
                  <a:pt x="2263775" y="528603"/>
                </a:cubicBezTo>
                <a:cubicBezTo>
                  <a:pt x="2504017" y="249203"/>
                  <a:pt x="2702983" y="117440"/>
                  <a:pt x="2955925" y="42828"/>
                </a:cubicBezTo>
                <a:cubicBezTo>
                  <a:pt x="3208867" y="-31784"/>
                  <a:pt x="3465512" y="-2416"/>
                  <a:pt x="3781425" y="80928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手繪多邊形 14"/>
          <p:cNvSpPr/>
          <p:nvPr/>
        </p:nvSpPr>
        <p:spPr>
          <a:xfrm rot="21146923">
            <a:off x="3301163" y="2796574"/>
            <a:ext cx="2516503" cy="1517947"/>
          </a:xfrm>
          <a:custGeom>
            <a:avLst/>
            <a:gdLst>
              <a:gd name="connsiteX0" fmla="*/ 0 w 3781425"/>
              <a:gd name="connsiteY0" fmla="*/ 2189310 h 2252928"/>
              <a:gd name="connsiteX1" fmla="*/ 695325 w 3781425"/>
              <a:gd name="connsiteY1" fmla="*/ 2208360 h 2252928"/>
              <a:gd name="connsiteX2" fmla="*/ 1514475 w 3781425"/>
              <a:gd name="connsiteY2" fmla="*/ 1684485 h 2252928"/>
              <a:gd name="connsiteX3" fmla="*/ 2257425 w 3781425"/>
              <a:gd name="connsiteY3" fmla="*/ 455760 h 2252928"/>
              <a:gd name="connsiteX4" fmla="*/ 2914650 w 3781425"/>
              <a:gd name="connsiteY4" fmla="*/ 46185 h 2252928"/>
              <a:gd name="connsiteX5" fmla="*/ 3781425 w 3781425"/>
              <a:gd name="connsiteY5" fmla="*/ 27135 h 2252928"/>
              <a:gd name="connsiteX0" fmla="*/ 0 w 3781425"/>
              <a:gd name="connsiteY0" fmla="*/ 2198835 h 2256924"/>
              <a:gd name="connsiteX1" fmla="*/ 695325 w 3781425"/>
              <a:gd name="connsiteY1" fmla="*/ 2208360 h 2256924"/>
              <a:gd name="connsiteX2" fmla="*/ 1514475 w 3781425"/>
              <a:gd name="connsiteY2" fmla="*/ 1684485 h 2256924"/>
              <a:gd name="connsiteX3" fmla="*/ 2257425 w 3781425"/>
              <a:gd name="connsiteY3" fmla="*/ 455760 h 2256924"/>
              <a:gd name="connsiteX4" fmla="*/ 2914650 w 3781425"/>
              <a:gd name="connsiteY4" fmla="*/ 46185 h 2256924"/>
              <a:gd name="connsiteX5" fmla="*/ 3781425 w 3781425"/>
              <a:gd name="connsiteY5" fmla="*/ 27135 h 2256924"/>
              <a:gd name="connsiteX0" fmla="*/ 0 w 3781425"/>
              <a:gd name="connsiteY0" fmla="*/ 2198835 h 2246202"/>
              <a:gd name="connsiteX1" fmla="*/ 695325 w 3781425"/>
              <a:gd name="connsiteY1" fmla="*/ 2208360 h 2246202"/>
              <a:gd name="connsiteX2" fmla="*/ 1514475 w 3781425"/>
              <a:gd name="connsiteY2" fmla="*/ 1684485 h 2246202"/>
              <a:gd name="connsiteX3" fmla="*/ 2257425 w 3781425"/>
              <a:gd name="connsiteY3" fmla="*/ 455760 h 2246202"/>
              <a:gd name="connsiteX4" fmla="*/ 2914650 w 3781425"/>
              <a:gd name="connsiteY4" fmla="*/ 46185 h 2246202"/>
              <a:gd name="connsiteX5" fmla="*/ 3781425 w 3781425"/>
              <a:gd name="connsiteY5" fmla="*/ 27135 h 2246202"/>
              <a:gd name="connsiteX0" fmla="*/ 0 w 3781425"/>
              <a:gd name="connsiteY0" fmla="*/ 2201328 h 2248695"/>
              <a:gd name="connsiteX1" fmla="*/ 695325 w 3781425"/>
              <a:gd name="connsiteY1" fmla="*/ 2210853 h 2248695"/>
              <a:gd name="connsiteX2" fmla="*/ 1514475 w 3781425"/>
              <a:gd name="connsiteY2" fmla="*/ 1686978 h 2248695"/>
              <a:gd name="connsiteX3" fmla="*/ 2263775 w 3781425"/>
              <a:gd name="connsiteY3" fmla="*/ 496353 h 2248695"/>
              <a:gd name="connsiteX4" fmla="*/ 2914650 w 3781425"/>
              <a:gd name="connsiteY4" fmla="*/ 48678 h 2248695"/>
              <a:gd name="connsiteX5" fmla="*/ 3781425 w 3781425"/>
              <a:gd name="connsiteY5" fmla="*/ 29628 h 2248695"/>
              <a:gd name="connsiteX0" fmla="*/ 0 w 3781425"/>
              <a:gd name="connsiteY0" fmla="*/ 2226205 h 2273572"/>
              <a:gd name="connsiteX1" fmla="*/ 695325 w 3781425"/>
              <a:gd name="connsiteY1" fmla="*/ 2235730 h 2273572"/>
              <a:gd name="connsiteX2" fmla="*/ 1514475 w 3781425"/>
              <a:gd name="connsiteY2" fmla="*/ 1711855 h 2273572"/>
              <a:gd name="connsiteX3" fmla="*/ 2263775 w 3781425"/>
              <a:gd name="connsiteY3" fmla="*/ 521230 h 2273572"/>
              <a:gd name="connsiteX4" fmla="*/ 2955925 w 3781425"/>
              <a:gd name="connsiteY4" fmla="*/ 35455 h 2273572"/>
              <a:gd name="connsiteX5" fmla="*/ 3781425 w 3781425"/>
              <a:gd name="connsiteY5" fmla="*/ 54505 h 2273572"/>
              <a:gd name="connsiteX0" fmla="*/ 0 w 3781425"/>
              <a:gd name="connsiteY0" fmla="*/ 2221972 h 2269339"/>
              <a:gd name="connsiteX1" fmla="*/ 695325 w 3781425"/>
              <a:gd name="connsiteY1" fmla="*/ 2231497 h 2269339"/>
              <a:gd name="connsiteX2" fmla="*/ 1514475 w 3781425"/>
              <a:gd name="connsiteY2" fmla="*/ 1707622 h 2269339"/>
              <a:gd name="connsiteX3" fmla="*/ 2263775 w 3781425"/>
              <a:gd name="connsiteY3" fmla="*/ 516997 h 2269339"/>
              <a:gd name="connsiteX4" fmla="*/ 2955925 w 3781425"/>
              <a:gd name="connsiteY4" fmla="*/ 31222 h 2269339"/>
              <a:gd name="connsiteX5" fmla="*/ 3781425 w 3781425"/>
              <a:gd name="connsiteY5" fmla="*/ 50272 h 2269339"/>
              <a:gd name="connsiteX0" fmla="*/ 0 w 3781425"/>
              <a:gd name="connsiteY0" fmla="*/ 2238405 h 2285772"/>
              <a:gd name="connsiteX1" fmla="*/ 695325 w 3781425"/>
              <a:gd name="connsiteY1" fmla="*/ 2247930 h 2285772"/>
              <a:gd name="connsiteX2" fmla="*/ 1514475 w 3781425"/>
              <a:gd name="connsiteY2" fmla="*/ 1724055 h 2285772"/>
              <a:gd name="connsiteX3" fmla="*/ 2263775 w 3781425"/>
              <a:gd name="connsiteY3" fmla="*/ 533430 h 2285772"/>
              <a:gd name="connsiteX4" fmla="*/ 2955925 w 3781425"/>
              <a:gd name="connsiteY4" fmla="*/ 47655 h 2285772"/>
              <a:gd name="connsiteX5" fmla="*/ 3781425 w 3781425"/>
              <a:gd name="connsiteY5" fmla="*/ 66705 h 2285772"/>
              <a:gd name="connsiteX0" fmla="*/ 0 w 3781425"/>
              <a:gd name="connsiteY0" fmla="*/ 2233578 h 2280945"/>
              <a:gd name="connsiteX1" fmla="*/ 695325 w 3781425"/>
              <a:gd name="connsiteY1" fmla="*/ 2243103 h 2280945"/>
              <a:gd name="connsiteX2" fmla="*/ 1514475 w 3781425"/>
              <a:gd name="connsiteY2" fmla="*/ 1719228 h 2280945"/>
              <a:gd name="connsiteX3" fmla="*/ 2263775 w 3781425"/>
              <a:gd name="connsiteY3" fmla="*/ 528603 h 2280945"/>
              <a:gd name="connsiteX4" fmla="*/ 2955925 w 3781425"/>
              <a:gd name="connsiteY4" fmla="*/ 42828 h 2280945"/>
              <a:gd name="connsiteX5" fmla="*/ 3781425 w 3781425"/>
              <a:gd name="connsiteY5" fmla="*/ 80928 h 228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1425" h="2280945">
                <a:moveTo>
                  <a:pt x="0" y="2233578"/>
                </a:moveTo>
                <a:cubicBezTo>
                  <a:pt x="221456" y="2285171"/>
                  <a:pt x="427038" y="2303428"/>
                  <a:pt x="695325" y="2243103"/>
                </a:cubicBezTo>
                <a:cubicBezTo>
                  <a:pt x="963612" y="2182778"/>
                  <a:pt x="1253067" y="2004978"/>
                  <a:pt x="1514475" y="1719228"/>
                </a:cubicBezTo>
                <a:cubicBezTo>
                  <a:pt x="1775883" y="1433478"/>
                  <a:pt x="2023533" y="808003"/>
                  <a:pt x="2263775" y="528603"/>
                </a:cubicBezTo>
                <a:cubicBezTo>
                  <a:pt x="2504017" y="249203"/>
                  <a:pt x="2702983" y="117440"/>
                  <a:pt x="2955925" y="42828"/>
                </a:cubicBezTo>
                <a:cubicBezTo>
                  <a:pt x="3208867" y="-31784"/>
                  <a:pt x="3465512" y="-2416"/>
                  <a:pt x="3781425" y="80928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6292785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>
                <a:solidFill>
                  <a:prstClr val="white"/>
                </a:solidFill>
              </a:rPr>
              <a:t>Cost of Change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10" name="直線接點 9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9"/>
          <p:cNvSpPr>
            <a:spLocks/>
          </p:cNvSpPr>
          <p:nvPr/>
        </p:nvSpPr>
        <p:spPr bwMode="auto">
          <a:xfrm>
            <a:off x="1433083" y="2260350"/>
            <a:ext cx="5834063" cy="3482975"/>
          </a:xfrm>
          <a:custGeom>
            <a:avLst/>
            <a:gdLst>
              <a:gd name="T0" fmla="*/ 0 w 3675"/>
              <a:gd name="T1" fmla="*/ 2194 h 2194"/>
              <a:gd name="T2" fmla="*/ 2279 w 3675"/>
              <a:gd name="T3" fmla="*/ 1201 h 2194"/>
              <a:gd name="T4" fmla="*/ 3675 w 3675"/>
              <a:gd name="T5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75" h="2194">
                <a:moveTo>
                  <a:pt x="0" y="2194"/>
                </a:moveTo>
                <a:cubicBezTo>
                  <a:pt x="798" y="1898"/>
                  <a:pt x="1570" y="1615"/>
                  <a:pt x="2279" y="1201"/>
                </a:cubicBezTo>
                <a:cubicBezTo>
                  <a:pt x="2815" y="889"/>
                  <a:pt x="3313" y="502"/>
                  <a:pt x="3675" y="0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1428321" y="4349500"/>
            <a:ext cx="6384925" cy="1398588"/>
          </a:xfrm>
          <a:custGeom>
            <a:avLst/>
            <a:gdLst>
              <a:gd name="T0" fmla="*/ 0 w 4022"/>
              <a:gd name="T1" fmla="*/ 881 h 881"/>
              <a:gd name="T2" fmla="*/ 4022 w 4022"/>
              <a:gd name="T3" fmla="*/ 42 h 88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22" h="881">
                <a:moveTo>
                  <a:pt x="0" y="881"/>
                </a:moveTo>
                <a:cubicBezTo>
                  <a:pt x="1231" y="445"/>
                  <a:pt x="2573" y="0"/>
                  <a:pt x="4022" y="42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0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>
                <a:solidFill>
                  <a:prstClr val="white"/>
                </a:solidFill>
              </a:rPr>
              <a:t>Double Bell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10" name="直線接點 9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3"/>
          <p:cNvSpPr>
            <a:spLocks/>
          </p:cNvSpPr>
          <p:nvPr/>
        </p:nvSpPr>
        <p:spPr bwMode="auto">
          <a:xfrm>
            <a:off x="1346991" y="2889000"/>
            <a:ext cx="4320000" cy="2666888"/>
          </a:xfrm>
          <a:custGeom>
            <a:avLst/>
            <a:gdLst>
              <a:gd name="T0" fmla="*/ 3435 w 3435"/>
              <a:gd name="T1" fmla="*/ 1113 h 1113"/>
              <a:gd name="T2" fmla="*/ 2351 w 3435"/>
              <a:gd name="T3" fmla="*/ 374 h 1113"/>
              <a:gd name="T4" fmla="*/ 2027 w 3435"/>
              <a:gd name="T5" fmla="*/ 102 h 1113"/>
              <a:gd name="T6" fmla="*/ 1456 w 3435"/>
              <a:gd name="T7" fmla="*/ 87 h 1113"/>
              <a:gd name="T8" fmla="*/ 1133 w 3435"/>
              <a:gd name="T9" fmla="*/ 373 h 1113"/>
              <a:gd name="T10" fmla="*/ 773 w 3435"/>
              <a:gd name="T11" fmla="*/ 724 h 1113"/>
              <a:gd name="T12" fmla="*/ 433 w 3435"/>
              <a:gd name="T13" fmla="*/ 974 h 1113"/>
              <a:gd name="T14" fmla="*/ 0 w 3435"/>
              <a:gd name="T15" fmla="*/ 1076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35" h="1113">
                <a:moveTo>
                  <a:pt x="3435" y="1113"/>
                </a:moveTo>
                <a:cubicBezTo>
                  <a:pt x="2912" y="1064"/>
                  <a:pt x="2660" y="709"/>
                  <a:pt x="2351" y="374"/>
                </a:cubicBezTo>
                <a:cubicBezTo>
                  <a:pt x="2253" y="269"/>
                  <a:pt x="2150" y="166"/>
                  <a:pt x="2027" y="102"/>
                </a:cubicBezTo>
                <a:cubicBezTo>
                  <a:pt x="1848" y="10"/>
                  <a:pt x="1627" y="0"/>
                  <a:pt x="1456" y="87"/>
                </a:cubicBezTo>
                <a:cubicBezTo>
                  <a:pt x="1331" y="151"/>
                  <a:pt x="1233" y="266"/>
                  <a:pt x="1133" y="373"/>
                </a:cubicBezTo>
                <a:cubicBezTo>
                  <a:pt x="1013" y="500"/>
                  <a:pt x="891" y="614"/>
                  <a:pt x="773" y="724"/>
                </a:cubicBezTo>
                <a:cubicBezTo>
                  <a:pt x="671" y="820"/>
                  <a:pt x="572" y="913"/>
                  <a:pt x="433" y="974"/>
                </a:cubicBezTo>
                <a:cubicBezTo>
                  <a:pt x="294" y="1035"/>
                  <a:pt x="116" y="1065"/>
                  <a:pt x="0" y="1076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326990" y="2889000"/>
            <a:ext cx="4320000" cy="2666888"/>
          </a:xfrm>
          <a:custGeom>
            <a:avLst/>
            <a:gdLst>
              <a:gd name="T0" fmla="*/ 3435 w 3435"/>
              <a:gd name="T1" fmla="*/ 1113 h 1113"/>
              <a:gd name="T2" fmla="*/ 2351 w 3435"/>
              <a:gd name="T3" fmla="*/ 374 h 1113"/>
              <a:gd name="T4" fmla="*/ 2027 w 3435"/>
              <a:gd name="T5" fmla="*/ 102 h 1113"/>
              <a:gd name="T6" fmla="*/ 1456 w 3435"/>
              <a:gd name="T7" fmla="*/ 87 h 1113"/>
              <a:gd name="T8" fmla="*/ 1133 w 3435"/>
              <a:gd name="T9" fmla="*/ 373 h 1113"/>
              <a:gd name="T10" fmla="*/ 773 w 3435"/>
              <a:gd name="T11" fmla="*/ 724 h 1113"/>
              <a:gd name="T12" fmla="*/ 433 w 3435"/>
              <a:gd name="T13" fmla="*/ 974 h 1113"/>
              <a:gd name="T14" fmla="*/ 0 w 3435"/>
              <a:gd name="T15" fmla="*/ 1076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35" h="1113">
                <a:moveTo>
                  <a:pt x="3435" y="1113"/>
                </a:moveTo>
                <a:cubicBezTo>
                  <a:pt x="2912" y="1064"/>
                  <a:pt x="2660" y="709"/>
                  <a:pt x="2351" y="374"/>
                </a:cubicBezTo>
                <a:cubicBezTo>
                  <a:pt x="2253" y="269"/>
                  <a:pt x="2150" y="166"/>
                  <a:pt x="2027" y="102"/>
                </a:cubicBezTo>
                <a:cubicBezTo>
                  <a:pt x="1848" y="10"/>
                  <a:pt x="1627" y="0"/>
                  <a:pt x="1456" y="87"/>
                </a:cubicBezTo>
                <a:cubicBezTo>
                  <a:pt x="1331" y="151"/>
                  <a:pt x="1233" y="266"/>
                  <a:pt x="1133" y="373"/>
                </a:cubicBezTo>
                <a:cubicBezTo>
                  <a:pt x="1013" y="500"/>
                  <a:pt x="891" y="614"/>
                  <a:pt x="773" y="724"/>
                </a:cubicBezTo>
                <a:cubicBezTo>
                  <a:pt x="671" y="820"/>
                  <a:pt x="572" y="913"/>
                  <a:pt x="433" y="974"/>
                </a:cubicBezTo>
                <a:cubicBezTo>
                  <a:pt x="294" y="1035"/>
                  <a:pt x="116" y="1065"/>
                  <a:pt x="0" y="1076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15" name="直線接點 14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93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Marginal Cost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手繪多邊形 4"/>
          <p:cNvSpPr/>
          <p:nvPr/>
        </p:nvSpPr>
        <p:spPr>
          <a:xfrm>
            <a:off x="1872000" y="2529001"/>
            <a:ext cx="4860000" cy="3000948"/>
          </a:xfrm>
          <a:custGeom>
            <a:avLst/>
            <a:gdLst>
              <a:gd name="connsiteX0" fmla="*/ 0 w 3870960"/>
              <a:gd name="connsiteY0" fmla="*/ 1409700 h 2390353"/>
              <a:gd name="connsiteX1" fmla="*/ 685800 w 3870960"/>
              <a:gd name="connsiteY1" fmla="*/ 2286000 h 2390353"/>
              <a:gd name="connsiteX2" fmla="*/ 1996440 w 3870960"/>
              <a:gd name="connsiteY2" fmla="*/ 2118360 h 2390353"/>
              <a:gd name="connsiteX3" fmla="*/ 3870960 w 3870960"/>
              <a:gd name="connsiteY3" fmla="*/ 0 h 2390353"/>
              <a:gd name="connsiteX0" fmla="*/ 0 w 3870960"/>
              <a:gd name="connsiteY0" fmla="*/ 1409700 h 2390353"/>
              <a:gd name="connsiteX1" fmla="*/ 685800 w 3870960"/>
              <a:gd name="connsiteY1" fmla="*/ 2286000 h 2390353"/>
              <a:gd name="connsiteX2" fmla="*/ 1996440 w 3870960"/>
              <a:gd name="connsiteY2" fmla="*/ 2118360 h 2390353"/>
              <a:gd name="connsiteX3" fmla="*/ 3870960 w 3870960"/>
              <a:gd name="connsiteY3" fmla="*/ 0 h 2390353"/>
              <a:gd name="connsiteX0" fmla="*/ 0 w 3870960"/>
              <a:gd name="connsiteY0" fmla="*/ 1409700 h 2405812"/>
              <a:gd name="connsiteX1" fmla="*/ 685800 w 3870960"/>
              <a:gd name="connsiteY1" fmla="*/ 2286000 h 2405812"/>
              <a:gd name="connsiteX2" fmla="*/ 1996440 w 3870960"/>
              <a:gd name="connsiteY2" fmla="*/ 2118360 h 2405812"/>
              <a:gd name="connsiteX3" fmla="*/ 3870960 w 3870960"/>
              <a:gd name="connsiteY3" fmla="*/ 0 h 2405812"/>
              <a:gd name="connsiteX0" fmla="*/ 0 w 3870960"/>
              <a:gd name="connsiteY0" fmla="*/ 1409700 h 2382733"/>
              <a:gd name="connsiteX1" fmla="*/ 685800 w 3870960"/>
              <a:gd name="connsiteY1" fmla="*/ 2286000 h 2382733"/>
              <a:gd name="connsiteX2" fmla="*/ 1981200 w 3870960"/>
              <a:gd name="connsiteY2" fmla="*/ 2103120 h 2382733"/>
              <a:gd name="connsiteX3" fmla="*/ 3870960 w 3870960"/>
              <a:gd name="connsiteY3" fmla="*/ 0 h 2382733"/>
              <a:gd name="connsiteX0" fmla="*/ 0 w 3870960"/>
              <a:gd name="connsiteY0" fmla="*/ 1409700 h 2390237"/>
              <a:gd name="connsiteX1" fmla="*/ 685800 w 3870960"/>
              <a:gd name="connsiteY1" fmla="*/ 2286000 h 2390237"/>
              <a:gd name="connsiteX2" fmla="*/ 1981200 w 3870960"/>
              <a:gd name="connsiteY2" fmla="*/ 2103120 h 2390237"/>
              <a:gd name="connsiteX3" fmla="*/ 3870960 w 3870960"/>
              <a:gd name="connsiteY3" fmla="*/ 0 h 23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0960" h="2390237">
                <a:moveTo>
                  <a:pt x="0" y="1409700"/>
                </a:moveTo>
                <a:cubicBezTo>
                  <a:pt x="176530" y="1788795"/>
                  <a:pt x="355600" y="2152222"/>
                  <a:pt x="685800" y="2286000"/>
                </a:cubicBezTo>
                <a:cubicBezTo>
                  <a:pt x="1016000" y="2419778"/>
                  <a:pt x="1450340" y="2484120"/>
                  <a:pt x="1981200" y="2103120"/>
                </a:cubicBezTo>
                <a:cubicBezTo>
                  <a:pt x="2512060" y="1722120"/>
                  <a:pt x="3199130" y="868680"/>
                  <a:pt x="3870960" y="0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1872000" y="3789000"/>
            <a:ext cx="5400000" cy="0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848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93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Double Wave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"/>
          <p:cNvSpPr>
            <a:spLocks/>
          </p:cNvSpPr>
          <p:nvPr/>
        </p:nvSpPr>
        <p:spPr bwMode="auto">
          <a:xfrm>
            <a:off x="1331999" y="2439859"/>
            <a:ext cx="6523591" cy="2969141"/>
          </a:xfrm>
          <a:custGeom>
            <a:avLst/>
            <a:gdLst>
              <a:gd name="T0" fmla="*/ 211 w 20937"/>
              <a:gd name="T1" fmla="*/ 7007 h 9518"/>
              <a:gd name="T2" fmla="*/ 635 w 20937"/>
              <a:gd name="T3" fmla="*/ 5793 h 9518"/>
              <a:gd name="T4" fmla="*/ 1056 w 20937"/>
              <a:gd name="T5" fmla="*/ 4504 h 9518"/>
              <a:gd name="T6" fmla="*/ 1479 w 20937"/>
              <a:gd name="T7" fmla="*/ 3232 h 9518"/>
              <a:gd name="T8" fmla="*/ 1903 w 20937"/>
              <a:gd name="T9" fmla="*/ 2073 h 9518"/>
              <a:gd name="T10" fmla="*/ 2326 w 20937"/>
              <a:gd name="T11" fmla="*/ 1114 h 9518"/>
              <a:gd name="T12" fmla="*/ 2749 w 20937"/>
              <a:gd name="T13" fmla="*/ 424 h 9518"/>
              <a:gd name="T14" fmla="*/ 3171 w 20937"/>
              <a:gd name="T15" fmla="*/ 55 h 9518"/>
              <a:gd name="T16" fmla="*/ 3594 w 20937"/>
              <a:gd name="T17" fmla="*/ 34 h 9518"/>
              <a:gd name="T18" fmla="*/ 4018 w 20937"/>
              <a:gd name="T19" fmla="*/ 364 h 9518"/>
              <a:gd name="T20" fmla="*/ 4441 w 20937"/>
              <a:gd name="T21" fmla="*/ 1018 h 9518"/>
              <a:gd name="T22" fmla="*/ 4864 w 20937"/>
              <a:gd name="T23" fmla="*/ 1950 h 9518"/>
              <a:gd name="T24" fmla="*/ 5286 w 20937"/>
              <a:gd name="T25" fmla="*/ 3089 h 9518"/>
              <a:gd name="T26" fmla="*/ 5709 w 20937"/>
              <a:gd name="T27" fmla="*/ 4352 h 9518"/>
              <a:gd name="T28" fmla="*/ 6133 w 20937"/>
              <a:gd name="T29" fmla="*/ 5645 h 9518"/>
              <a:gd name="T30" fmla="*/ 6556 w 20937"/>
              <a:gd name="T31" fmla="*/ 6873 h 9518"/>
              <a:gd name="T32" fmla="*/ 6979 w 20937"/>
              <a:gd name="T33" fmla="*/ 7943 h 9518"/>
              <a:gd name="T34" fmla="*/ 7401 w 20937"/>
              <a:gd name="T35" fmla="*/ 8779 h 9518"/>
              <a:gd name="T36" fmla="*/ 7824 w 20937"/>
              <a:gd name="T37" fmla="*/ 9317 h 9518"/>
              <a:gd name="T38" fmla="*/ 8248 w 20937"/>
              <a:gd name="T39" fmla="*/ 9518 h 9518"/>
              <a:gd name="T40" fmla="*/ 8671 w 20937"/>
              <a:gd name="T41" fmla="*/ 9367 h 9518"/>
              <a:gd name="T42" fmla="*/ 9094 w 20937"/>
              <a:gd name="T43" fmla="*/ 8873 h 9518"/>
              <a:gd name="T44" fmla="*/ 9516 w 20937"/>
              <a:gd name="T45" fmla="*/ 8076 h 9518"/>
              <a:gd name="T46" fmla="*/ 9939 w 20937"/>
              <a:gd name="T47" fmla="*/ 7033 h 9518"/>
              <a:gd name="T48" fmla="*/ 10362 w 20937"/>
              <a:gd name="T49" fmla="*/ 5823 h 9518"/>
              <a:gd name="T50" fmla="*/ 10786 w 20937"/>
              <a:gd name="T51" fmla="*/ 4534 h 9518"/>
              <a:gd name="T52" fmla="*/ 11209 w 20937"/>
              <a:gd name="T53" fmla="*/ 3260 h 9518"/>
              <a:gd name="T54" fmla="*/ 11631 w 20937"/>
              <a:gd name="T55" fmla="*/ 2098 h 9518"/>
              <a:gd name="T56" fmla="*/ 12054 w 20937"/>
              <a:gd name="T57" fmla="*/ 1133 h 9518"/>
              <a:gd name="T58" fmla="*/ 12477 w 20937"/>
              <a:gd name="T59" fmla="*/ 436 h 9518"/>
              <a:gd name="T60" fmla="*/ 12901 w 20937"/>
              <a:gd name="T61" fmla="*/ 61 h 9518"/>
              <a:gd name="T62" fmla="*/ 13324 w 20937"/>
              <a:gd name="T63" fmla="*/ 31 h 9518"/>
              <a:gd name="T64" fmla="*/ 13745 w 20937"/>
              <a:gd name="T65" fmla="*/ 353 h 9518"/>
              <a:gd name="T66" fmla="*/ 14169 w 20937"/>
              <a:gd name="T67" fmla="*/ 1001 h 9518"/>
              <a:gd name="T68" fmla="*/ 14592 w 20937"/>
              <a:gd name="T69" fmla="*/ 1925 h 9518"/>
              <a:gd name="T70" fmla="*/ 15015 w 20937"/>
              <a:gd name="T71" fmla="*/ 3061 h 9518"/>
              <a:gd name="T72" fmla="*/ 15439 w 20937"/>
              <a:gd name="T73" fmla="*/ 4322 h 9518"/>
              <a:gd name="T74" fmla="*/ 15860 w 20937"/>
              <a:gd name="T75" fmla="*/ 5615 h 9518"/>
              <a:gd name="T76" fmla="*/ 16284 w 20937"/>
              <a:gd name="T77" fmla="*/ 6846 h 9518"/>
              <a:gd name="T78" fmla="*/ 16707 w 20937"/>
              <a:gd name="T79" fmla="*/ 7922 h 9518"/>
              <a:gd name="T80" fmla="*/ 17130 w 20937"/>
              <a:gd name="T81" fmla="*/ 8764 h 9518"/>
              <a:gd name="T82" fmla="*/ 17554 w 20937"/>
              <a:gd name="T83" fmla="*/ 9309 h 9518"/>
              <a:gd name="T84" fmla="*/ 17975 w 20937"/>
              <a:gd name="T85" fmla="*/ 9517 h 9518"/>
              <a:gd name="T86" fmla="*/ 18399 w 20937"/>
              <a:gd name="T87" fmla="*/ 9374 h 9518"/>
              <a:gd name="T88" fmla="*/ 18822 w 20937"/>
              <a:gd name="T89" fmla="*/ 8889 h 9518"/>
              <a:gd name="T90" fmla="*/ 19245 w 20937"/>
              <a:gd name="T91" fmla="*/ 8099 h 9518"/>
              <a:gd name="T92" fmla="*/ 19669 w 20937"/>
              <a:gd name="T93" fmla="*/ 7060 h 9518"/>
              <a:gd name="T94" fmla="*/ 20090 w 20937"/>
              <a:gd name="T95" fmla="*/ 5851 h 9518"/>
              <a:gd name="T96" fmla="*/ 20514 w 20937"/>
              <a:gd name="T97" fmla="*/ 4564 h 9518"/>
              <a:gd name="T98" fmla="*/ 20937 w 20937"/>
              <a:gd name="T99" fmla="*/ 3288 h 9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37" h="9518">
                <a:moveTo>
                  <a:pt x="0" y="7557"/>
                </a:moveTo>
                <a:lnTo>
                  <a:pt x="211" y="7007"/>
                </a:lnTo>
                <a:lnTo>
                  <a:pt x="423" y="6416"/>
                </a:lnTo>
                <a:lnTo>
                  <a:pt x="635" y="5793"/>
                </a:lnTo>
                <a:lnTo>
                  <a:pt x="846" y="5151"/>
                </a:lnTo>
                <a:lnTo>
                  <a:pt x="1056" y="4504"/>
                </a:lnTo>
                <a:lnTo>
                  <a:pt x="1268" y="3858"/>
                </a:lnTo>
                <a:lnTo>
                  <a:pt x="1479" y="3232"/>
                </a:lnTo>
                <a:lnTo>
                  <a:pt x="1691" y="2632"/>
                </a:lnTo>
                <a:lnTo>
                  <a:pt x="1903" y="2073"/>
                </a:lnTo>
                <a:lnTo>
                  <a:pt x="2114" y="1563"/>
                </a:lnTo>
                <a:lnTo>
                  <a:pt x="2326" y="1114"/>
                </a:lnTo>
                <a:lnTo>
                  <a:pt x="2538" y="731"/>
                </a:lnTo>
                <a:lnTo>
                  <a:pt x="2749" y="424"/>
                </a:lnTo>
                <a:lnTo>
                  <a:pt x="2961" y="198"/>
                </a:lnTo>
                <a:lnTo>
                  <a:pt x="3171" y="55"/>
                </a:lnTo>
                <a:lnTo>
                  <a:pt x="3383" y="0"/>
                </a:lnTo>
                <a:lnTo>
                  <a:pt x="3594" y="34"/>
                </a:lnTo>
                <a:lnTo>
                  <a:pt x="3806" y="156"/>
                </a:lnTo>
                <a:lnTo>
                  <a:pt x="4018" y="364"/>
                </a:lnTo>
                <a:lnTo>
                  <a:pt x="4229" y="653"/>
                </a:lnTo>
                <a:lnTo>
                  <a:pt x="4441" y="1018"/>
                </a:lnTo>
                <a:lnTo>
                  <a:pt x="4653" y="1454"/>
                </a:lnTo>
                <a:lnTo>
                  <a:pt x="4864" y="1950"/>
                </a:lnTo>
                <a:lnTo>
                  <a:pt x="5076" y="2498"/>
                </a:lnTo>
                <a:lnTo>
                  <a:pt x="5286" y="3089"/>
                </a:lnTo>
                <a:lnTo>
                  <a:pt x="5498" y="3712"/>
                </a:lnTo>
                <a:lnTo>
                  <a:pt x="5709" y="4352"/>
                </a:lnTo>
                <a:lnTo>
                  <a:pt x="5921" y="5001"/>
                </a:lnTo>
                <a:lnTo>
                  <a:pt x="6133" y="5645"/>
                </a:lnTo>
                <a:lnTo>
                  <a:pt x="6344" y="6273"/>
                </a:lnTo>
                <a:lnTo>
                  <a:pt x="6556" y="6873"/>
                </a:lnTo>
                <a:lnTo>
                  <a:pt x="6768" y="7434"/>
                </a:lnTo>
                <a:lnTo>
                  <a:pt x="6979" y="7943"/>
                </a:lnTo>
                <a:lnTo>
                  <a:pt x="7191" y="8395"/>
                </a:lnTo>
                <a:lnTo>
                  <a:pt x="7401" y="8779"/>
                </a:lnTo>
                <a:lnTo>
                  <a:pt x="7613" y="9088"/>
                </a:lnTo>
                <a:lnTo>
                  <a:pt x="7824" y="9317"/>
                </a:lnTo>
                <a:lnTo>
                  <a:pt x="8036" y="9462"/>
                </a:lnTo>
                <a:lnTo>
                  <a:pt x="8248" y="9518"/>
                </a:lnTo>
                <a:lnTo>
                  <a:pt x="8459" y="9487"/>
                </a:lnTo>
                <a:lnTo>
                  <a:pt x="8671" y="9367"/>
                </a:lnTo>
                <a:lnTo>
                  <a:pt x="8883" y="9160"/>
                </a:lnTo>
                <a:lnTo>
                  <a:pt x="9094" y="8873"/>
                </a:lnTo>
                <a:lnTo>
                  <a:pt x="9306" y="8510"/>
                </a:lnTo>
                <a:lnTo>
                  <a:pt x="9516" y="8076"/>
                </a:lnTo>
                <a:lnTo>
                  <a:pt x="9727" y="7582"/>
                </a:lnTo>
                <a:lnTo>
                  <a:pt x="9939" y="7033"/>
                </a:lnTo>
                <a:lnTo>
                  <a:pt x="10151" y="6444"/>
                </a:lnTo>
                <a:lnTo>
                  <a:pt x="10362" y="5823"/>
                </a:lnTo>
                <a:lnTo>
                  <a:pt x="10574" y="5181"/>
                </a:lnTo>
                <a:lnTo>
                  <a:pt x="10786" y="4534"/>
                </a:lnTo>
                <a:lnTo>
                  <a:pt x="10997" y="3888"/>
                </a:lnTo>
                <a:lnTo>
                  <a:pt x="11209" y="3260"/>
                </a:lnTo>
                <a:lnTo>
                  <a:pt x="11421" y="2660"/>
                </a:lnTo>
                <a:lnTo>
                  <a:pt x="11631" y="2098"/>
                </a:lnTo>
                <a:lnTo>
                  <a:pt x="11842" y="1586"/>
                </a:lnTo>
                <a:lnTo>
                  <a:pt x="12054" y="1133"/>
                </a:lnTo>
                <a:lnTo>
                  <a:pt x="12266" y="748"/>
                </a:lnTo>
                <a:lnTo>
                  <a:pt x="12477" y="436"/>
                </a:lnTo>
                <a:lnTo>
                  <a:pt x="12689" y="205"/>
                </a:lnTo>
                <a:lnTo>
                  <a:pt x="12901" y="61"/>
                </a:lnTo>
                <a:lnTo>
                  <a:pt x="13112" y="0"/>
                </a:lnTo>
                <a:lnTo>
                  <a:pt x="13324" y="31"/>
                </a:lnTo>
                <a:lnTo>
                  <a:pt x="13536" y="149"/>
                </a:lnTo>
                <a:lnTo>
                  <a:pt x="13745" y="353"/>
                </a:lnTo>
                <a:lnTo>
                  <a:pt x="13957" y="637"/>
                </a:lnTo>
                <a:lnTo>
                  <a:pt x="14169" y="1001"/>
                </a:lnTo>
                <a:lnTo>
                  <a:pt x="14380" y="1431"/>
                </a:lnTo>
                <a:lnTo>
                  <a:pt x="14592" y="1925"/>
                </a:lnTo>
                <a:lnTo>
                  <a:pt x="14804" y="2472"/>
                </a:lnTo>
                <a:lnTo>
                  <a:pt x="15015" y="3061"/>
                </a:lnTo>
                <a:lnTo>
                  <a:pt x="15227" y="3682"/>
                </a:lnTo>
                <a:lnTo>
                  <a:pt x="15439" y="4322"/>
                </a:lnTo>
                <a:lnTo>
                  <a:pt x="15650" y="4971"/>
                </a:lnTo>
                <a:lnTo>
                  <a:pt x="15860" y="5615"/>
                </a:lnTo>
                <a:lnTo>
                  <a:pt x="16072" y="6245"/>
                </a:lnTo>
                <a:lnTo>
                  <a:pt x="16284" y="6846"/>
                </a:lnTo>
                <a:lnTo>
                  <a:pt x="16495" y="7409"/>
                </a:lnTo>
                <a:lnTo>
                  <a:pt x="16707" y="7922"/>
                </a:lnTo>
                <a:lnTo>
                  <a:pt x="16919" y="8375"/>
                </a:lnTo>
                <a:lnTo>
                  <a:pt x="17130" y="8764"/>
                </a:lnTo>
                <a:lnTo>
                  <a:pt x="17342" y="9076"/>
                </a:lnTo>
                <a:lnTo>
                  <a:pt x="17554" y="9309"/>
                </a:lnTo>
                <a:lnTo>
                  <a:pt x="17765" y="9457"/>
                </a:lnTo>
                <a:lnTo>
                  <a:pt x="17975" y="9517"/>
                </a:lnTo>
                <a:lnTo>
                  <a:pt x="18187" y="9490"/>
                </a:lnTo>
                <a:lnTo>
                  <a:pt x="18399" y="9374"/>
                </a:lnTo>
                <a:lnTo>
                  <a:pt x="18610" y="9173"/>
                </a:lnTo>
                <a:lnTo>
                  <a:pt x="18822" y="8889"/>
                </a:lnTo>
                <a:lnTo>
                  <a:pt x="19034" y="8529"/>
                </a:lnTo>
                <a:lnTo>
                  <a:pt x="19245" y="8099"/>
                </a:lnTo>
                <a:lnTo>
                  <a:pt x="19457" y="7606"/>
                </a:lnTo>
                <a:lnTo>
                  <a:pt x="19669" y="7060"/>
                </a:lnTo>
                <a:lnTo>
                  <a:pt x="19880" y="6472"/>
                </a:lnTo>
                <a:lnTo>
                  <a:pt x="20090" y="5851"/>
                </a:lnTo>
                <a:lnTo>
                  <a:pt x="20302" y="5211"/>
                </a:lnTo>
                <a:lnTo>
                  <a:pt x="20514" y="4564"/>
                </a:lnTo>
                <a:lnTo>
                  <a:pt x="20725" y="3918"/>
                </a:lnTo>
                <a:lnTo>
                  <a:pt x="20937" y="3288"/>
                </a:ln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1331999" y="3181801"/>
            <a:ext cx="6523591" cy="1485258"/>
          </a:xfrm>
          <a:custGeom>
            <a:avLst/>
            <a:gdLst>
              <a:gd name="T0" fmla="*/ 211 w 20937"/>
              <a:gd name="T1" fmla="*/ 3503 h 4759"/>
              <a:gd name="T2" fmla="*/ 635 w 20937"/>
              <a:gd name="T3" fmla="*/ 2896 h 4759"/>
              <a:gd name="T4" fmla="*/ 1056 w 20937"/>
              <a:gd name="T5" fmla="*/ 2251 h 4759"/>
              <a:gd name="T6" fmla="*/ 1479 w 20937"/>
              <a:gd name="T7" fmla="*/ 1616 h 4759"/>
              <a:gd name="T8" fmla="*/ 1903 w 20937"/>
              <a:gd name="T9" fmla="*/ 1037 h 4759"/>
              <a:gd name="T10" fmla="*/ 2326 w 20937"/>
              <a:gd name="T11" fmla="*/ 557 h 4759"/>
              <a:gd name="T12" fmla="*/ 2749 w 20937"/>
              <a:gd name="T13" fmla="*/ 212 h 4759"/>
              <a:gd name="T14" fmla="*/ 3171 w 20937"/>
              <a:gd name="T15" fmla="*/ 28 h 4759"/>
              <a:gd name="T16" fmla="*/ 3594 w 20937"/>
              <a:gd name="T17" fmla="*/ 18 h 4759"/>
              <a:gd name="T18" fmla="*/ 4018 w 20937"/>
              <a:gd name="T19" fmla="*/ 182 h 4759"/>
              <a:gd name="T20" fmla="*/ 4441 w 20937"/>
              <a:gd name="T21" fmla="*/ 510 h 4759"/>
              <a:gd name="T22" fmla="*/ 4864 w 20937"/>
              <a:gd name="T23" fmla="*/ 975 h 4759"/>
              <a:gd name="T24" fmla="*/ 5286 w 20937"/>
              <a:gd name="T25" fmla="*/ 1545 h 4759"/>
              <a:gd name="T26" fmla="*/ 5709 w 20937"/>
              <a:gd name="T27" fmla="*/ 2177 h 4759"/>
              <a:gd name="T28" fmla="*/ 6133 w 20937"/>
              <a:gd name="T29" fmla="*/ 2822 h 4759"/>
              <a:gd name="T30" fmla="*/ 6556 w 20937"/>
              <a:gd name="T31" fmla="*/ 3436 h 4759"/>
              <a:gd name="T32" fmla="*/ 6979 w 20937"/>
              <a:gd name="T33" fmla="*/ 3972 h 4759"/>
              <a:gd name="T34" fmla="*/ 7401 w 20937"/>
              <a:gd name="T35" fmla="*/ 4390 h 4759"/>
              <a:gd name="T36" fmla="*/ 7824 w 20937"/>
              <a:gd name="T37" fmla="*/ 4658 h 4759"/>
              <a:gd name="T38" fmla="*/ 8248 w 20937"/>
              <a:gd name="T39" fmla="*/ 4759 h 4759"/>
              <a:gd name="T40" fmla="*/ 8671 w 20937"/>
              <a:gd name="T41" fmla="*/ 4683 h 4759"/>
              <a:gd name="T42" fmla="*/ 9094 w 20937"/>
              <a:gd name="T43" fmla="*/ 4436 h 4759"/>
              <a:gd name="T44" fmla="*/ 9516 w 20937"/>
              <a:gd name="T45" fmla="*/ 4038 h 4759"/>
              <a:gd name="T46" fmla="*/ 9939 w 20937"/>
              <a:gd name="T47" fmla="*/ 3517 h 4759"/>
              <a:gd name="T48" fmla="*/ 10362 w 20937"/>
              <a:gd name="T49" fmla="*/ 2910 h 4759"/>
              <a:gd name="T50" fmla="*/ 10786 w 20937"/>
              <a:gd name="T51" fmla="*/ 2267 h 4759"/>
              <a:gd name="T52" fmla="*/ 11209 w 20937"/>
              <a:gd name="T53" fmla="*/ 1630 h 4759"/>
              <a:gd name="T54" fmla="*/ 11631 w 20937"/>
              <a:gd name="T55" fmla="*/ 1050 h 4759"/>
              <a:gd name="T56" fmla="*/ 12054 w 20937"/>
              <a:gd name="T57" fmla="*/ 566 h 4759"/>
              <a:gd name="T58" fmla="*/ 12477 w 20937"/>
              <a:gd name="T59" fmla="*/ 219 h 4759"/>
              <a:gd name="T60" fmla="*/ 12901 w 20937"/>
              <a:gd name="T61" fmla="*/ 30 h 4759"/>
              <a:gd name="T62" fmla="*/ 13324 w 20937"/>
              <a:gd name="T63" fmla="*/ 16 h 4759"/>
              <a:gd name="T64" fmla="*/ 13745 w 20937"/>
              <a:gd name="T65" fmla="*/ 176 h 4759"/>
              <a:gd name="T66" fmla="*/ 14169 w 20937"/>
              <a:gd name="T67" fmla="*/ 499 h 4759"/>
              <a:gd name="T68" fmla="*/ 14592 w 20937"/>
              <a:gd name="T69" fmla="*/ 963 h 4759"/>
              <a:gd name="T70" fmla="*/ 15015 w 20937"/>
              <a:gd name="T71" fmla="*/ 1531 h 4759"/>
              <a:gd name="T72" fmla="*/ 15439 w 20937"/>
              <a:gd name="T73" fmla="*/ 2161 h 4759"/>
              <a:gd name="T74" fmla="*/ 15860 w 20937"/>
              <a:gd name="T75" fmla="*/ 2808 h 4759"/>
              <a:gd name="T76" fmla="*/ 16284 w 20937"/>
              <a:gd name="T77" fmla="*/ 3422 h 4759"/>
              <a:gd name="T78" fmla="*/ 16707 w 20937"/>
              <a:gd name="T79" fmla="*/ 3960 h 4759"/>
              <a:gd name="T80" fmla="*/ 17130 w 20937"/>
              <a:gd name="T81" fmla="*/ 4382 h 4759"/>
              <a:gd name="T82" fmla="*/ 17554 w 20937"/>
              <a:gd name="T83" fmla="*/ 4655 h 4759"/>
              <a:gd name="T84" fmla="*/ 17975 w 20937"/>
              <a:gd name="T85" fmla="*/ 4759 h 4759"/>
              <a:gd name="T86" fmla="*/ 18399 w 20937"/>
              <a:gd name="T87" fmla="*/ 4687 h 4759"/>
              <a:gd name="T88" fmla="*/ 18822 w 20937"/>
              <a:gd name="T89" fmla="*/ 4443 h 4759"/>
              <a:gd name="T90" fmla="*/ 19245 w 20937"/>
              <a:gd name="T91" fmla="*/ 4048 h 4759"/>
              <a:gd name="T92" fmla="*/ 19669 w 20937"/>
              <a:gd name="T93" fmla="*/ 3529 h 4759"/>
              <a:gd name="T94" fmla="*/ 20090 w 20937"/>
              <a:gd name="T95" fmla="*/ 2926 h 4759"/>
              <a:gd name="T96" fmla="*/ 20514 w 20937"/>
              <a:gd name="T97" fmla="*/ 2281 h 4759"/>
              <a:gd name="T98" fmla="*/ 20937 w 20937"/>
              <a:gd name="T99" fmla="*/ 1644 h 4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937" h="4759">
                <a:moveTo>
                  <a:pt x="0" y="3778"/>
                </a:moveTo>
                <a:lnTo>
                  <a:pt x="211" y="3503"/>
                </a:lnTo>
                <a:lnTo>
                  <a:pt x="423" y="3207"/>
                </a:lnTo>
                <a:lnTo>
                  <a:pt x="635" y="2896"/>
                </a:lnTo>
                <a:lnTo>
                  <a:pt x="846" y="2575"/>
                </a:lnTo>
                <a:lnTo>
                  <a:pt x="1056" y="2251"/>
                </a:lnTo>
                <a:lnTo>
                  <a:pt x="1268" y="1930"/>
                </a:lnTo>
                <a:lnTo>
                  <a:pt x="1479" y="1616"/>
                </a:lnTo>
                <a:lnTo>
                  <a:pt x="1691" y="1316"/>
                </a:lnTo>
                <a:lnTo>
                  <a:pt x="1903" y="1037"/>
                </a:lnTo>
                <a:lnTo>
                  <a:pt x="2114" y="781"/>
                </a:lnTo>
                <a:lnTo>
                  <a:pt x="2326" y="557"/>
                </a:lnTo>
                <a:lnTo>
                  <a:pt x="2538" y="365"/>
                </a:lnTo>
                <a:lnTo>
                  <a:pt x="2749" y="212"/>
                </a:lnTo>
                <a:lnTo>
                  <a:pt x="2961" y="99"/>
                </a:lnTo>
                <a:lnTo>
                  <a:pt x="3171" y="28"/>
                </a:lnTo>
                <a:lnTo>
                  <a:pt x="3383" y="0"/>
                </a:lnTo>
                <a:lnTo>
                  <a:pt x="3594" y="18"/>
                </a:lnTo>
                <a:lnTo>
                  <a:pt x="3806" y="78"/>
                </a:lnTo>
                <a:lnTo>
                  <a:pt x="4018" y="182"/>
                </a:lnTo>
                <a:lnTo>
                  <a:pt x="4229" y="326"/>
                </a:lnTo>
                <a:lnTo>
                  <a:pt x="4441" y="510"/>
                </a:lnTo>
                <a:lnTo>
                  <a:pt x="4653" y="727"/>
                </a:lnTo>
                <a:lnTo>
                  <a:pt x="4864" y="975"/>
                </a:lnTo>
                <a:lnTo>
                  <a:pt x="5076" y="1249"/>
                </a:lnTo>
                <a:lnTo>
                  <a:pt x="5286" y="1545"/>
                </a:lnTo>
                <a:lnTo>
                  <a:pt x="5498" y="1856"/>
                </a:lnTo>
                <a:lnTo>
                  <a:pt x="5709" y="2177"/>
                </a:lnTo>
                <a:lnTo>
                  <a:pt x="5921" y="2499"/>
                </a:lnTo>
                <a:lnTo>
                  <a:pt x="6133" y="2822"/>
                </a:lnTo>
                <a:lnTo>
                  <a:pt x="6344" y="3136"/>
                </a:lnTo>
                <a:lnTo>
                  <a:pt x="6556" y="3436"/>
                </a:lnTo>
                <a:lnTo>
                  <a:pt x="6768" y="3716"/>
                </a:lnTo>
                <a:lnTo>
                  <a:pt x="6979" y="3972"/>
                </a:lnTo>
                <a:lnTo>
                  <a:pt x="7191" y="4198"/>
                </a:lnTo>
                <a:lnTo>
                  <a:pt x="7401" y="4390"/>
                </a:lnTo>
                <a:lnTo>
                  <a:pt x="7613" y="4544"/>
                </a:lnTo>
                <a:lnTo>
                  <a:pt x="7824" y="4658"/>
                </a:lnTo>
                <a:lnTo>
                  <a:pt x="8036" y="4731"/>
                </a:lnTo>
                <a:lnTo>
                  <a:pt x="8248" y="4759"/>
                </a:lnTo>
                <a:lnTo>
                  <a:pt x="8459" y="4743"/>
                </a:lnTo>
                <a:lnTo>
                  <a:pt x="8671" y="4683"/>
                </a:lnTo>
                <a:lnTo>
                  <a:pt x="8883" y="4581"/>
                </a:lnTo>
                <a:lnTo>
                  <a:pt x="9094" y="4436"/>
                </a:lnTo>
                <a:lnTo>
                  <a:pt x="9306" y="4254"/>
                </a:lnTo>
                <a:lnTo>
                  <a:pt x="9516" y="4038"/>
                </a:lnTo>
                <a:lnTo>
                  <a:pt x="9727" y="3791"/>
                </a:lnTo>
                <a:lnTo>
                  <a:pt x="9939" y="3517"/>
                </a:lnTo>
                <a:lnTo>
                  <a:pt x="10151" y="3221"/>
                </a:lnTo>
                <a:lnTo>
                  <a:pt x="10362" y="2910"/>
                </a:lnTo>
                <a:lnTo>
                  <a:pt x="10574" y="2591"/>
                </a:lnTo>
                <a:lnTo>
                  <a:pt x="10786" y="2267"/>
                </a:lnTo>
                <a:lnTo>
                  <a:pt x="10997" y="1944"/>
                </a:lnTo>
                <a:lnTo>
                  <a:pt x="11209" y="1630"/>
                </a:lnTo>
                <a:lnTo>
                  <a:pt x="11421" y="1330"/>
                </a:lnTo>
                <a:lnTo>
                  <a:pt x="11631" y="1050"/>
                </a:lnTo>
                <a:lnTo>
                  <a:pt x="11842" y="792"/>
                </a:lnTo>
                <a:lnTo>
                  <a:pt x="12054" y="566"/>
                </a:lnTo>
                <a:lnTo>
                  <a:pt x="12266" y="374"/>
                </a:lnTo>
                <a:lnTo>
                  <a:pt x="12477" y="219"/>
                </a:lnTo>
                <a:lnTo>
                  <a:pt x="12689" y="102"/>
                </a:lnTo>
                <a:lnTo>
                  <a:pt x="12901" y="30"/>
                </a:lnTo>
                <a:lnTo>
                  <a:pt x="13112" y="0"/>
                </a:lnTo>
                <a:lnTo>
                  <a:pt x="13324" y="16"/>
                </a:lnTo>
                <a:lnTo>
                  <a:pt x="13536" y="74"/>
                </a:lnTo>
                <a:lnTo>
                  <a:pt x="13745" y="176"/>
                </a:lnTo>
                <a:lnTo>
                  <a:pt x="13957" y="319"/>
                </a:lnTo>
                <a:lnTo>
                  <a:pt x="14169" y="499"/>
                </a:lnTo>
                <a:lnTo>
                  <a:pt x="14380" y="716"/>
                </a:lnTo>
                <a:lnTo>
                  <a:pt x="14592" y="963"/>
                </a:lnTo>
                <a:lnTo>
                  <a:pt x="14804" y="1236"/>
                </a:lnTo>
                <a:lnTo>
                  <a:pt x="15015" y="1531"/>
                </a:lnTo>
                <a:lnTo>
                  <a:pt x="15227" y="1840"/>
                </a:lnTo>
                <a:lnTo>
                  <a:pt x="15439" y="2161"/>
                </a:lnTo>
                <a:lnTo>
                  <a:pt x="15650" y="2485"/>
                </a:lnTo>
                <a:lnTo>
                  <a:pt x="15860" y="2808"/>
                </a:lnTo>
                <a:lnTo>
                  <a:pt x="16072" y="3122"/>
                </a:lnTo>
                <a:lnTo>
                  <a:pt x="16284" y="3422"/>
                </a:lnTo>
                <a:lnTo>
                  <a:pt x="16495" y="3704"/>
                </a:lnTo>
                <a:lnTo>
                  <a:pt x="16707" y="3960"/>
                </a:lnTo>
                <a:lnTo>
                  <a:pt x="16919" y="4188"/>
                </a:lnTo>
                <a:lnTo>
                  <a:pt x="17130" y="4382"/>
                </a:lnTo>
                <a:lnTo>
                  <a:pt x="17342" y="4538"/>
                </a:lnTo>
                <a:lnTo>
                  <a:pt x="17554" y="4655"/>
                </a:lnTo>
                <a:lnTo>
                  <a:pt x="17765" y="4727"/>
                </a:lnTo>
                <a:lnTo>
                  <a:pt x="17975" y="4759"/>
                </a:lnTo>
                <a:lnTo>
                  <a:pt x="18187" y="4745"/>
                </a:lnTo>
                <a:lnTo>
                  <a:pt x="18399" y="4687"/>
                </a:lnTo>
                <a:lnTo>
                  <a:pt x="18610" y="4586"/>
                </a:lnTo>
                <a:lnTo>
                  <a:pt x="18822" y="4443"/>
                </a:lnTo>
                <a:lnTo>
                  <a:pt x="19034" y="4263"/>
                </a:lnTo>
                <a:lnTo>
                  <a:pt x="19245" y="4048"/>
                </a:lnTo>
                <a:lnTo>
                  <a:pt x="19457" y="3803"/>
                </a:lnTo>
                <a:lnTo>
                  <a:pt x="19669" y="3529"/>
                </a:lnTo>
                <a:lnTo>
                  <a:pt x="19880" y="3235"/>
                </a:lnTo>
                <a:lnTo>
                  <a:pt x="20090" y="2926"/>
                </a:lnTo>
                <a:lnTo>
                  <a:pt x="20302" y="2605"/>
                </a:lnTo>
                <a:lnTo>
                  <a:pt x="20514" y="2281"/>
                </a:lnTo>
                <a:lnTo>
                  <a:pt x="20725" y="1960"/>
                </a:lnTo>
                <a:lnTo>
                  <a:pt x="20937" y="1644"/>
                </a:ln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>
            <a:cxnSpLocks/>
          </p:cNvCxnSpPr>
          <p:nvPr/>
        </p:nvCxnSpPr>
        <p:spPr>
          <a:xfrm>
            <a:off x="615335" y="1801487"/>
            <a:ext cx="0" cy="4046851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>
            <a:cxnSpLocks/>
          </p:cNvCxnSpPr>
          <p:nvPr/>
        </p:nvCxnSpPr>
        <p:spPr>
          <a:xfrm rot="5400000">
            <a:off x="4572001" y="1891673"/>
            <a:ext cx="0" cy="7913331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>
                <a:solidFill>
                  <a:schemeClr val="bg1"/>
                </a:solidFill>
              </a:rPr>
              <a:t>The Long Tail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892604" y="1818267"/>
            <a:ext cx="7274762" cy="3771755"/>
          </a:xfrm>
          <a:custGeom>
            <a:avLst/>
            <a:gdLst>
              <a:gd name="T0" fmla="*/ 3140 w 3140"/>
              <a:gd name="T1" fmla="*/ 1628 h 1628"/>
              <a:gd name="T2" fmla="*/ 1875 w 3140"/>
              <a:gd name="T3" fmla="*/ 1586 h 1628"/>
              <a:gd name="T4" fmla="*/ 1353 w 3140"/>
              <a:gd name="T5" fmla="*/ 1545 h 1628"/>
              <a:gd name="T6" fmla="*/ 1352 w 3140"/>
              <a:gd name="T7" fmla="*/ 1545 h 1628"/>
              <a:gd name="T8" fmla="*/ 1352 w 3140"/>
              <a:gd name="T9" fmla="*/ 1545 h 1628"/>
              <a:gd name="T10" fmla="*/ 887 w 3140"/>
              <a:gd name="T11" fmla="*/ 1482 h 1628"/>
              <a:gd name="T12" fmla="*/ 564 w 3140"/>
              <a:gd name="T13" fmla="*/ 1398 h 1628"/>
              <a:gd name="T14" fmla="*/ 363 w 3140"/>
              <a:gd name="T15" fmla="*/ 1305 h 1628"/>
              <a:gd name="T16" fmla="*/ 265 w 3140"/>
              <a:gd name="T17" fmla="*/ 1233 h 1628"/>
              <a:gd name="T18" fmla="*/ 265 w 3140"/>
              <a:gd name="T19" fmla="*/ 1233 h 1628"/>
              <a:gd name="T20" fmla="*/ 265 w 3140"/>
              <a:gd name="T21" fmla="*/ 1233 h 1628"/>
              <a:gd name="T22" fmla="*/ 159 w 3140"/>
              <a:gd name="T23" fmla="*/ 1110 h 1628"/>
              <a:gd name="T24" fmla="*/ 89 w 3140"/>
              <a:gd name="T25" fmla="*/ 963 h 1628"/>
              <a:gd name="T26" fmla="*/ 42 w 3140"/>
              <a:gd name="T27" fmla="*/ 766 h 1628"/>
              <a:gd name="T28" fmla="*/ 16 w 3140"/>
              <a:gd name="T29" fmla="*/ 479 h 1628"/>
              <a:gd name="T30" fmla="*/ 8 w 3140"/>
              <a:gd name="T31" fmla="*/ 249 h 1628"/>
              <a:gd name="T32" fmla="*/ 0 w 3140"/>
              <a:gd name="T33" fmla="*/ 0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40" h="1628">
                <a:moveTo>
                  <a:pt x="3140" y="1628"/>
                </a:moveTo>
                <a:cubicBezTo>
                  <a:pt x="2719" y="1616"/>
                  <a:pt x="2304" y="1610"/>
                  <a:pt x="1875" y="1586"/>
                </a:cubicBezTo>
                <a:cubicBezTo>
                  <a:pt x="1704" y="1576"/>
                  <a:pt x="1530" y="1563"/>
                  <a:pt x="1353" y="1545"/>
                </a:cubicBezTo>
                <a:cubicBezTo>
                  <a:pt x="1353" y="1545"/>
                  <a:pt x="1352" y="1545"/>
                  <a:pt x="1352" y="1545"/>
                </a:cubicBezTo>
                <a:cubicBezTo>
                  <a:pt x="1352" y="1545"/>
                  <a:pt x="1352" y="1545"/>
                  <a:pt x="1352" y="1545"/>
                </a:cubicBezTo>
                <a:cubicBezTo>
                  <a:pt x="1196" y="1530"/>
                  <a:pt x="1038" y="1511"/>
                  <a:pt x="887" y="1482"/>
                </a:cubicBezTo>
                <a:cubicBezTo>
                  <a:pt x="773" y="1461"/>
                  <a:pt x="663" y="1434"/>
                  <a:pt x="564" y="1398"/>
                </a:cubicBezTo>
                <a:cubicBezTo>
                  <a:pt x="491" y="1372"/>
                  <a:pt x="423" y="1342"/>
                  <a:pt x="363" y="1305"/>
                </a:cubicBezTo>
                <a:cubicBezTo>
                  <a:pt x="327" y="1283"/>
                  <a:pt x="294" y="1260"/>
                  <a:pt x="265" y="1233"/>
                </a:cubicBezTo>
                <a:cubicBezTo>
                  <a:pt x="265" y="1233"/>
                  <a:pt x="265" y="1233"/>
                  <a:pt x="265" y="1233"/>
                </a:cubicBezTo>
                <a:cubicBezTo>
                  <a:pt x="265" y="1233"/>
                  <a:pt x="265" y="1233"/>
                  <a:pt x="265" y="1233"/>
                </a:cubicBezTo>
                <a:cubicBezTo>
                  <a:pt x="223" y="1197"/>
                  <a:pt x="188" y="1155"/>
                  <a:pt x="159" y="1110"/>
                </a:cubicBezTo>
                <a:cubicBezTo>
                  <a:pt x="130" y="1065"/>
                  <a:pt x="107" y="1015"/>
                  <a:pt x="89" y="963"/>
                </a:cubicBezTo>
                <a:cubicBezTo>
                  <a:pt x="67" y="902"/>
                  <a:pt x="53" y="836"/>
                  <a:pt x="42" y="766"/>
                </a:cubicBezTo>
                <a:cubicBezTo>
                  <a:pt x="28" y="677"/>
                  <a:pt x="20" y="581"/>
                  <a:pt x="16" y="479"/>
                </a:cubicBezTo>
                <a:cubicBezTo>
                  <a:pt x="12" y="405"/>
                  <a:pt x="11" y="329"/>
                  <a:pt x="8" y="249"/>
                </a:cubicBezTo>
                <a:cubicBezTo>
                  <a:pt x="6" y="169"/>
                  <a:pt x="4" y="86"/>
                  <a:pt x="0" y="0"/>
                </a:cubicBezTo>
              </a:path>
            </a:pathLst>
          </a:custGeom>
          <a:noFill/>
          <a:ln w="38100" cap="rnd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1064047" y="1809000"/>
            <a:ext cx="46336" cy="1308994"/>
          </a:xfrm>
          <a:custGeom>
            <a:avLst/>
            <a:gdLst>
              <a:gd name="T0" fmla="*/ 20 w 20"/>
              <a:gd name="T1" fmla="*/ 565 h 565"/>
              <a:gd name="T2" fmla="*/ 15 w 20"/>
              <a:gd name="T3" fmla="*/ 479 h 565"/>
              <a:gd name="T4" fmla="*/ 8 w 20"/>
              <a:gd name="T5" fmla="*/ 251 h 565"/>
              <a:gd name="T6" fmla="*/ 0 w 20"/>
              <a:gd name="T7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565">
                <a:moveTo>
                  <a:pt x="20" y="565"/>
                </a:moveTo>
                <a:cubicBezTo>
                  <a:pt x="18" y="537"/>
                  <a:pt x="17" y="509"/>
                  <a:pt x="15" y="479"/>
                </a:cubicBezTo>
                <a:cubicBezTo>
                  <a:pt x="12" y="407"/>
                  <a:pt x="10" y="331"/>
                  <a:pt x="8" y="251"/>
                </a:cubicBezTo>
                <a:cubicBezTo>
                  <a:pt x="6" y="171"/>
                  <a:pt x="4" y="87"/>
                  <a:pt x="0" y="0"/>
                </a:cubicBezTo>
              </a:path>
            </a:pathLst>
          </a:custGeom>
          <a:noFill/>
          <a:ln w="76200" cap="rnd">
            <a:solidFill>
              <a:srgbClr val="6BCBC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1117333" y="3222250"/>
            <a:ext cx="407757" cy="1232539"/>
          </a:xfrm>
          <a:custGeom>
            <a:avLst/>
            <a:gdLst>
              <a:gd name="T0" fmla="*/ 176 w 176"/>
              <a:gd name="T1" fmla="*/ 532 h 532"/>
              <a:gd name="T2" fmla="*/ 124 w 176"/>
              <a:gd name="T3" fmla="*/ 464 h 532"/>
              <a:gd name="T4" fmla="*/ 61 w 176"/>
              <a:gd name="T5" fmla="*/ 333 h 532"/>
              <a:gd name="T6" fmla="*/ 17 w 176"/>
              <a:gd name="T7" fmla="*/ 149 h 532"/>
              <a:gd name="T8" fmla="*/ 0 w 176"/>
              <a:gd name="T9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532">
                <a:moveTo>
                  <a:pt x="176" y="532"/>
                </a:moveTo>
                <a:cubicBezTo>
                  <a:pt x="157" y="511"/>
                  <a:pt x="139" y="488"/>
                  <a:pt x="124" y="464"/>
                </a:cubicBezTo>
                <a:cubicBezTo>
                  <a:pt x="99" y="424"/>
                  <a:pt x="78" y="380"/>
                  <a:pt x="61" y="333"/>
                </a:cubicBezTo>
                <a:cubicBezTo>
                  <a:pt x="42" y="277"/>
                  <a:pt x="28" y="216"/>
                  <a:pt x="17" y="149"/>
                </a:cubicBezTo>
                <a:cubicBezTo>
                  <a:pt x="10" y="102"/>
                  <a:pt x="5" y="52"/>
                  <a:pt x="0" y="0"/>
                </a:cubicBezTo>
              </a:path>
            </a:pathLst>
          </a:custGeom>
          <a:noFill/>
          <a:ln w="76200" cap="rnd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617763" y="4547461"/>
            <a:ext cx="1677366" cy="588468"/>
          </a:xfrm>
          <a:custGeom>
            <a:avLst/>
            <a:gdLst>
              <a:gd name="T0" fmla="*/ 724 w 724"/>
              <a:gd name="T1" fmla="*/ 254 h 254"/>
              <a:gd name="T2" fmla="*/ 588 w 724"/>
              <a:gd name="T3" fmla="*/ 231 h 254"/>
              <a:gd name="T4" fmla="*/ 276 w 724"/>
              <a:gd name="T5" fmla="*/ 150 h 254"/>
              <a:gd name="T6" fmla="*/ 88 w 724"/>
              <a:gd name="T7" fmla="*/ 64 h 254"/>
              <a:gd name="T8" fmla="*/ 1 w 724"/>
              <a:gd name="T9" fmla="*/ 0 h 254"/>
              <a:gd name="T10" fmla="*/ 1 w 724"/>
              <a:gd name="T11" fmla="*/ 0 h 254"/>
              <a:gd name="T12" fmla="*/ 0 w 724"/>
              <a:gd name="T13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4" h="254">
                <a:moveTo>
                  <a:pt x="724" y="254"/>
                </a:moveTo>
                <a:cubicBezTo>
                  <a:pt x="678" y="247"/>
                  <a:pt x="632" y="240"/>
                  <a:pt x="588" y="231"/>
                </a:cubicBezTo>
                <a:cubicBezTo>
                  <a:pt x="476" y="210"/>
                  <a:pt x="370" y="184"/>
                  <a:pt x="276" y="150"/>
                </a:cubicBezTo>
                <a:cubicBezTo>
                  <a:pt x="206" y="126"/>
                  <a:pt x="143" y="97"/>
                  <a:pt x="88" y="64"/>
                </a:cubicBezTo>
                <a:cubicBezTo>
                  <a:pt x="56" y="44"/>
                  <a:pt x="27" y="23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3397068" y="5152146"/>
            <a:ext cx="4774932" cy="266433"/>
          </a:xfrm>
          <a:custGeom>
            <a:avLst/>
            <a:gdLst>
              <a:gd name="T0" fmla="*/ 2061 w 2061"/>
              <a:gd name="T1" fmla="*/ 115 h 115"/>
              <a:gd name="T2" fmla="*/ 798 w 2061"/>
              <a:gd name="T3" fmla="*/ 73 h 115"/>
              <a:gd name="T4" fmla="*/ 279 w 2061"/>
              <a:gd name="T5" fmla="*/ 33 h 115"/>
              <a:gd name="T6" fmla="*/ 279 w 2061"/>
              <a:gd name="T7" fmla="*/ 33 h 115"/>
              <a:gd name="T8" fmla="*/ 279 w 2061"/>
              <a:gd name="T9" fmla="*/ 33 h 115"/>
              <a:gd name="T10" fmla="*/ 0 w 2061"/>
              <a:gd name="T11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1" h="115">
                <a:moveTo>
                  <a:pt x="2061" y="115"/>
                </a:moveTo>
                <a:cubicBezTo>
                  <a:pt x="1639" y="103"/>
                  <a:pt x="1226" y="98"/>
                  <a:pt x="798" y="73"/>
                </a:cubicBezTo>
                <a:cubicBezTo>
                  <a:pt x="628" y="63"/>
                  <a:pt x="455" y="50"/>
                  <a:pt x="279" y="33"/>
                </a:cubicBezTo>
                <a:cubicBezTo>
                  <a:pt x="279" y="33"/>
                  <a:pt x="279" y="33"/>
                  <a:pt x="279" y="33"/>
                </a:cubicBezTo>
                <a:cubicBezTo>
                  <a:pt x="279" y="33"/>
                  <a:pt x="279" y="33"/>
                  <a:pt x="279" y="33"/>
                </a:cubicBezTo>
                <a:cubicBezTo>
                  <a:pt x="186" y="23"/>
                  <a:pt x="92" y="13"/>
                  <a:pt x="0" y="0"/>
                </a:cubicBezTo>
              </a:path>
            </a:pathLst>
          </a:custGeom>
          <a:noFill/>
          <a:ln w="76200" cap="rnd">
            <a:solidFill>
              <a:schemeClr val="accent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0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1310205" y="1575266"/>
            <a:ext cx="0" cy="491373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>
            <a:cxnSpLocks/>
          </p:cNvCxnSpPr>
          <p:nvPr/>
        </p:nvCxnSpPr>
        <p:spPr>
          <a:xfrm rot="5400000">
            <a:off x="4572000" y="3227205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/>
          <p:cNvSpPr>
            <a:spLocks/>
          </p:cNvSpPr>
          <p:nvPr/>
        </p:nvSpPr>
        <p:spPr bwMode="auto">
          <a:xfrm>
            <a:off x="1326832" y="4113294"/>
            <a:ext cx="3192463" cy="1812925"/>
          </a:xfrm>
          <a:custGeom>
            <a:avLst/>
            <a:gdLst>
              <a:gd name="T0" fmla="*/ 0 w 2011"/>
              <a:gd name="T1" fmla="*/ 975 h 1142"/>
              <a:gd name="T2" fmla="*/ 1021 w 2011"/>
              <a:gd name="T3" fmla="*/ 148 h 1142"/>
              <a:gd name="T4" fmla="*/ 2011 w 2011"/>
              <a:gd name="T5" fmla="*/ 21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1" h="1142">
                <a:moveTo>
                  <a:pt x="0" y="975"/>
                </a:moveTo>
                <a:cubicBezTo>
                  <a:pt x="777" y="1142"/>
                  <a:pt x="646" y="360"/>
                  <a:pt x="1021" y="148"/>
                </a:cubicBezTo>
                <a:cubicBezTo>
                  <a:pt x="1282" y="0"/>
                  <a:pt x="1787" y="127"/>
                  <a:pt x="2011" y="210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2979419" y="3119519"/>
            <a:ext cx="3192463" cy="1812925"/>
          </a:xfrm>
          <a:custGeom>
            <a:avLst/>
            <a:gdLst>
              <a:gd name="T0" fmla="*/ 0 w 2011"/>
              <a:gd name="T1" fmla="*/ 975 h 1142"/>
              <a:gd name="T2" fmla="*/ 1021 w 2011"/>
              <a:gd name="T3" fmla="*/ 148 h 1142"/>
              <a:gd name="T4" fmla="*/ 2011 w 2011"/>
              <a:gd name="T5" fmla="*/ 211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1" h="1142">
                <a:moveTo>
                  <a:pt x="0" y="975"/>
                </a:moveTo>
                <a:cubicBezTo>
                  <a:pt x="776" y="1142"/>
                  <a:pt x="646" y="361"/>
                  <a:pt x="1021" y="148"/>
                </a:cubicBezTo>
                <a:cubicBezTo>
                  <a:pt x="1281" y="0"/>
                  <a:pt x="1786" y="127"/>
                  <a:pt x="2011" y="211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4630419" y="2127331"/>
            <a:ext cx="3192463" cy="1812925"/>
          </a:xfrm>
          <a:custGeom>
            <a:avLst/>
            <a:gdLst>
              <a:gd name="T0" fmla="*/ 0 w 2011"/>
              <a:gd name="T1" fmla="*/ 975 h 1142"/>
              <a:gd name="T2" fmla="*/ 1021 w 2011"/>
              <a:gd name="T3" fmla="*/ 147 h 1142"/>
              <a:gd name="T4" fmla="*/ 2011 w 2011"/>
              <a:gd name="T5" fmla="*/ 210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1" h="1142">
                <a:moveTo>
                  <a:pt x="0" y="975"/>
                </a:moveTo>
                <a:cubicBezTo>
                  <a:pt x="777" y="1142"/>
                  <a:pt x="646" y="360"/>
                  <a:pt x="1021" y="147"/>
                </a:cubicBezTo>
                <a:cubicBezTo>
                  <a:pt x="1281" y="0"/>
                  <a:pt x="1786" y="126"/>
                  <a:pt x="2011" y="210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TW" sz="5400" dirty="0" smtClean="0">
                <a:solidFill>
                  <a:prstClr val="white"/>
                </a:solidFill>
              </a:rPr>
              <a:t>Triple </a:t>
            </a:r>
            <a:r>
              <a:rPr lang="en-US" altLang="zh-TW" sz="5400" dirty="0">
                <a:solidFill>
                  <a:prstClr val="white"/>
                </a:solidFill>
              </a:rPr>
              <a:t>S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154243" y="1449000"/>
            <a:ext cx="6835514" cy="4913735"/>
            <a:chOff x="1316874" y="1449000"/>
            <a:chExt cx="6835514" cy="4913735"/>
          </a:xfrm>
        </p:grpSpPr>
        <p:cxnSp>
          <p:nvCxnSpPr>
            <p:cNvPr id="3" name="直線接點 2"/>
            <p:cNvCxnSpPr/>
            <p:nvPr/>
          </p:nvCxnSpPr>
          <p:spPr>
            <a:xfrm>
              <a:off x="1316874" y="1449000"/>
              <a:ext cx="0" cy="4913734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接點 3"/>
            <p:cNvCxnSpPr>
              <a:cxnSpLocks/>
            </p:cNvCxnSpPr>
            <p:nvPr/>
          </p:nvCxnSpPr>
          <p:spPr>
            <a:xfrm rot="5400000">
              <a:off x="4578669" y="3100939"/>
              <a:ext cx="0" cy="652359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316874" y="2295591"/>
              <a:ext cx="6835514" cy="4067144"/>
            </a:xfrm>
            <a:custGeom>
              <a:avLst/>
              <a:gdLst>
                <a:gd name="T0" fmla="*/ 0 w 5740"/>
                <a:gd name="T1" fmla="*/ 3049 h 3049"/>
                <a:gd name="T2" fmla="*/ 549 w 5740"/>
                <a:gd name="T3" fmla="*/ 1664 h 3049"/>
                <a:gd name="T4" fmla="*/ 1401 w 5740"/>
                <a:gd name="T5" fmla="*/ 802 h 3049"/>
                <a:gd name="T6" fmla="*/ 2760 w 5740"/>
                <a:gd name="T7" fmla="*/ 208 h 3049"/>
                <a:gd name="T8" fmla="*/ 5740 w 5740"/>
                <a:gd name="T9" fmla="*/ 15 h 3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3049">
                  <a:moveTo>
                    <a:pt x="0" y="3049"/>
                  </a:moveTo>
                  <a:cubicBezTo>
                    <a:pt x="185" y="2501"/>
                    <a:pt x="295" y="2061"/>
                    <a:pt x="549" y="1664"/>
                  </a:cubicBezTo>
                  <a:cubicBezTo>
                    <a:pt x="760" y="1335"/>
                    <a:pt x="1070" y="1035"/>
                    <a:pt x="1401" y="802"/>
                  </a:cubicBezTo>
                  <a:cubicBezTo>
                    <a:pt x="1819" y="507"/>
                    <a:pt x="2270" y="320"/>
                    <a:pt x="2760" y="208"/>
                  </a:cubicBezTo>
                  <a:cubicBezTo>
                    <a:pt x="3678" y="0"/>
                    <a:pt x="4734" y="55"/>
                    <a:pt x="5740" y="15"/>
                  </a:cubicBezTo>
                </a:path>
              </a:pathLst>
            </a:custGeom>
            <a:noFill/>
            <a:ln w="7620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TW" sz="5400">
                <a:solidFill>
                  <a:prstClr val="white"/>
                </a:solidFill>
              </a:rPr>
              <a:t>Exponential</a:t>
            </a:r>
            <a:r>
              <a:rPr lang="zh-TW" altLang="en-US" sz="5400">
                <a:solidFill>
                  <a:prstClr val="white"/>
                </a:solidFill>
              </a:rPr>
              <a:t> </a:t>
            </a:r>
            <a:r>
              <a:rPr lang="en-US" altLang="zh-TW" sz="5400">
                <a:solidFill>
                  <a:prstClr val="white"/>
                </a:solidFill>
              </a:rPr>
              <a:t>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>
                <a:solidFill>
                  <a:prstClr val="white"/>
                </a:solidFill>
              </a:rPr>
              <a:t>Triple S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1310205" y="1575266"/>
            <a:ext cx="0" cy="491373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>
            <a:cxnSpLocks/>
          </p:cNvCxnSpPr>
          <p:nvPr/>
        </p:nvCxnSpPr>
        <p:spPr>
          <a:xfrm rot="5400000">
            <a:off x="4572000" y="3227205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/>
          <p:cNvSpPr>
            <a:spLocks/>
          </p:cNvSpPr>
          <p:nvPr/>
        </p:nvSpPr>
        <p:spPr bwMode="auto">
          <a:xfrm>
            <a:off x="1319213" y="3821113"/>
            <a:ext cx="2592388" cy="2397125"/>
          </a:xfrm>
          <a:custGeom>
            <a:avLst/>
            <a:gdLst>
              <a:gd name="T0" fmla="*/ 0 w 1633"/>
              <a:gd name="T1" fmla="*/ 1199 h 1510"/>
              <a:gd name="T2" fmla="*/ 1633 w 1633"/>
              <a:gd name="T3" fmla="*/ 415 h 15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33" h="1510">
                <a:moveTo>
                  <a:pt x="0" y="1199"/>
                </a:moveTo>
                <a:cubicBezTo>
                  <a:pt x="912" y="1510"/>
                  <a:pt x="654" y="0"/>
                  <a:pt x="1633" y="415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3184526" y="2862263"/>
            <a:ext cx="2592388" cy="2397125"/>
          </a:xfrm>
          <a:custGeom>
            <a:avLst/>
            <a:gdLst>
              <a:gd name="T0" fmla="*/ 0 w 1633"/>
              <a:gd name="T1" fmla="*/ 1199 h 1510"/>
              <a:gd name="T2" fmla="*/ 1633 w 1633"/>
              <a:gd name="T3" fmla="*/ 415 h 15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33" h="1510">
                <a:moveTo>
                  <a:pt x="0" y="1199"/>
                </a:moveTo>
                <a:cubicBezTo>
                  <a:pt x="912" y="1510"/>
                  <a:pt x="654" y="0"/>
                  <a:pt x="1633" y="415"/>
                </a:cubicBezTo>
              </a:path>
            </a:pathLst>
          </a:custGeom>
          <a:noFill/>
          <a:ln w="76200" cap="rnd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5232401" y="1816100"/>
            <a:ext cx="2592388" cy="2397125"/>
          </a:xfrm>
          <a:custGeom>
            <a:avLst/>
            <a:gdLst>
              <a:gd name="T0" fmla="*/ 0 w 1633"/>
              <a:gd name="T1" fmla="*/ 1199 h 1510"/>
              <a:gd name="T2" fmla="*/ 1633 w 1633"/>
              <a:gd name="T3" fmla="*/ 415 h 15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33" h="1510">
                <a:moveTo>
                  <a:pt x="0" y="1199"/>
                </a:moveTo>
                <a:cubicBezTo>
                  <a:pt x="912" y="1510"/>
                  <a:pt x="654" y="0"/>
                  <a:pt x="1633" y="415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4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>
                <a:solidFill>
                  <a:prstClr val="white"/>
                </a:solidFill>
              </a:rPr>
              <a:t>Bell </a:t>
            </a:r>
            <a:r>
              <a:rPr lang="en-US" altLang="zh-TW" sz="5400" dirty="0" smtClean="0">
                <a:solidFill>
                  <a:prstClr val="white"/>
                </a:solidFill>
              </a:rPr>
              <a:t>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6" name="直線接點 5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3"/>
          <p:cNvSpPr>
            <a:spLocks/>
          </p:cNvSpPr>
          <p:nvPr/>
        </p:nvSpPr>
        <p:spPr bwMode="auto">
          <a:xfrm>
            <a:off x="1332000" y="3462728"/>
            <a:ext cx="6460021" cy="2093160"/>
          </a:xfrm>
          <a:custGeom>
            <a:avLst/>
            <a:gdLst>
              <a:gd name="T0" fmla="*/ 3435 w 3435"/>
              <a:gd name="T1" fmla="*/ 1113 h 1113"/>
              <a:gd name="T2" fmla="*/ 2351 w 3435"/>
              <a:gd name="T3" fmla="*/ 374 h 1113"/>
              <a:gd name="T4" fmla="*/ 2027 w 3435"/>
              <a:gd name="T5" fmla="*/ 102 h 1113"/>
              <a:gd name="T6" fmla="*/ 1456 w 3435"/>
              <a:gd name="T7" fmla="*/ 87 h 1113"/>
              <a:gd name="T8" fmla="*/ 1133 w 3435"/>
              <a:gd name="T9" fmla="*/ 373 h 1113"/>
              <a:gd name="T10" fmla="*/ 773 w 3435"/>
              <a:gd name="T11" fmla="*/ 724 h 1113"/>
              <a:gd name="T12" fmla="*/ 433 w 3435"/>
              <a:gd name="T13" fmla="*/ 974 h 1113"/>
              <a:gd name="T14" fmla="*/ 0 w 3435"/>
              <a:gd name="T15" fmla="*/ 1076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35" h="1113">
                <a:moveTo>
                  <a:pt x="3435" y="1113"/>
                </a:moveTo>
                <a:cubicBezTo>
                  <a:pt x="2912" y="1064"/>
                  <a:pt x="2660" y="709"/>
                  <a:pt x="2351" y="374"/>
                </a:cubicBezTo>
                <a:cubicBezTo>
                  <a:pt x="2253" y="269"/>
                  <a:pt x="2150" y="166"/>
                  <a:pt x="2027" y="102"/>
                </a:cubicBezTo>
                <a:cubicBezTo>
                  <a:pt x="1848" y="10"/>
                  <a:pt x="1627" y="0"/>
                  <a:pt x="1456" y="87"/>
                </a:cubicBezTo>
                <a:cubicBezTo>
                  <a:pt x="1331" y="151"/>
                  <a:pt x="1233" y="266"/>
                  <a:pt x="1133" y="373"/>
                </a:cubicBezTo>
                <a:cubicBezTo>
                  <a:pt x="1013" y="500"/>
                  <a:pt x="891" y="614"/>
                  <a:pt x="773" y="724"/>
                </a:cubicBezTo>
                <a:cubicBezTo>
                  <a:pt x="671" y="820"/>
                  <a:pt x="572" y="913"/>
                  <a:pt x="433" y="974"/>
                </a:cubicBezTo>
                <a:cubicBezTo>
                  <a:pt x="294" y="1035"/>
                  <a:pt x="116" y="1065"/>
                  <a:pt x="0" y="1076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cxnSp>
        <p:nvCxnSpPr>
          <p:cNvPr id="5" name="直線接點 4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9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75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Perfect Wave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361598" y="1988999"/>
            <a:ext cx="6493992" cy="3751263"/>
          </a:xfrm>
          <a:custGeom>
            <a:avLst/>
            <a:gdLst>
              <a:gd name="T0" fmla="*/ 13810 w 13810"/>
              <a:gd name="T1" fmla="*/ 5204 h 10409"/>
              <a:gd name="T2" fmla="*/ 139 w 13810"/>
              <a:gd name="T3" fmla="*/ 4874 h 10409"/>
              <a:gd name="T4" fmla="*/ 418 w 13810"/>
              <a:gd name="T5" fmla="*/ 4219 h 10409"/>
              <a:gd name="T6" fmla="*/ 697 w 13810"/>
              <a:gd name="T7" fmla="*/ 3579 h 10409"/>
              <a:gd name="T8" fmla="*/ 977 w 13810"/>
              <a:gd name="T9" fmla="*/ 2966 h 10409"/>
              <a:gd name="T10" fmla="*/ 1256 w 13810"/>
              <a:gd name="T11" fmla="*/ 2391 h 10409"/>
              <a:gd name="T12" fmla="*/ 1536 w 13810"/>
              <a:gd name="T13" fmla="*/ 1857 h 10409"/>
              <a:gd name="T14" fmla="*/ 1815 w 13810"/>
              <a:gd name="T15" fmla="*/ 1380 h 10409"/>
              <a:gd name="T16" fmla="*/ 2092 w 13810"/>
              <a:gd name="T17" fmla="*/ 963 h 10409"/>
              <a:gd name="T18" fmla="*/ 2371 w 13810"/>
              <a:gd name="T19" fmla="*/ 615 h 10409"/>
              <a:gd name="T20" fmla="*/ 2650 w 13810"/>
              <a:gd name="T21" fmla="*/ 342 h 10409"/>
              <a:gd name="T22" fmla="*/ 2930 w 13810"/>
              <a:gd name="T23" fmla="*/ 144 h 10409"/>
              <a:gd name="T24" fmla="*/ 3209 w 13810"/>
              <a:gd name="T25" fmla="*/ 31 h 10409"/>
              <a:gd name="T26" fmla="*/ 3489 w 13810"/>
              <a:gd name="T27" fmla="*/ 0 h 10409"/>
              <a:gd name="T28" fmla="*/ 3765 w 13810"/>
              <a:gd name="T29" fmla="*/ 51 h 10409"/>
              <a:gd name="T30" fmla="*/ 4045 w 13810"/>
              <a:gd name="T31" fmla="*/ 187 h 10409"/>
              <a:gd name="T32" fmla="*/ 4324 w 13810"/>
              <a:gd name="T33" fmla="*/ 404 h 10409"/>
              <a:gd name="T34" fmla="*/ 4603 w 13810"/>
              <a:gd name="T35" fmla="*/ 697 h 10409"/>
              <a:gd name="T36" fmla="*/ 4883 w 13810"/>
              <a:gd name="T37" fmla="*/ 1061 h 10409"/>
              <a:gd name="T38" fmla="*/ 5162 w 13810"/>
              <a:gd name="T39" fmla="*/ 1493 h 10409"/>
              <a:gd name="T40" fmla="*/ 5442 w 13810"/>
              <a:gd name="T41" fmla="*/ 1987 h 10409"/>
              <a:gd name="T42" fmla="*/ 5718 w 13810"/>
              <a:gd name="T43" fmla="*/ 2529 h 10409"/>
              <a:gd name="T44" fmla="*/ 5998 w 13810"/>
              <a:gd name="T45" fmla="*/ 3116 h 10409"/>
              <a:gd name="T46" fmla="*/ 6277 w 13810"/>
              <a:gd name="T47" fmla="*/ 3737 h 10409"/>
              <a:gd name="T48" fmla="*/ 6556 w 13810"/>
              <a:gd name="T49" fmla="*/ 4383 h 10409"/>
              <a:gd name="T50" fmla="*/ 6836 w 13810"/>
              <a:gd name="T51" fmla="*/ 5038 h 10409"/>
              <a:gd name="T52" fmla="*/ 7115 w 13810"/>
              <a:gd name="T53" fmla="*/ 5698 h 10409"/>
              <a:gd name="T54" fmla="*/ 7392 w 13810"/>
              <a:gd name="T55" fmla="*/ 6350 h 10409"/>
              <a:gd name="T56" fmla="*/ 7671 w 13810"/>
              <a:gd name="T57" fmla="*/ 6985 h 10409"/>
              <a:gd name="T58" fmla="*/ 7951 w 13810"/>
              <a:gd name="T59" fmla="*/ 7589 h 10409"/>
              <a:gd name="T60" fmla="*/ 8230 w 13810"/>
              <a:gd name="T61" fmla="*/ 8156 h 10409"/>
              <a:gd name="T62" fmla="*/ 8509 w 13810"/>
              <a:gd name="T63" fmla="*/ 8676 h 10409"/>
              <a:gd name="T64" fmla="*/ 8789 w 13810"/>
              <a:gd name="T65" fmla="*/ 9139 h 10409"/>
              <a:gd name="T66" fmla="*/ 9068 w 13810"/>
              <a:gd name="T67" fmla="*/ 9539 h 10409"/>
              <a:gd name="T68" fmla="*/ 9345 w 13810"/>
              <a:gd name="T69" fmla="*/ 9870 h 10409"/>
              <a:gd name="T70" fmla="*/ 9624 w 13810"/>
              <a:gd name="T71" fmla="*/ 10124 h 10409"/>
              <a:gd name="T72" fmla="*/ 9904 w 13810"/>
              <a:gd name="T73" fmla="*/ 10299 h 10409"/>
              <a:gd name="T74" fmla="*/ 10183 w 13810"/>
              <a:gd name="T75" fmla="*/ 10394 h 10409"/>
              <a:gd name="T76" fmla="*/ 10462 w 13810"/>
              <a:gd name="T77" fmla="*/ 10403 h 10409"/>
              <a:gd name="T78" fmla="*/ 10742 w 13810"/>
              <a:gd name="T79" fmla="*/ 10332 h 10409"/>
              <a:gd name="T80" fmla="*/ 11021 w 13810"/>
              <a:gd name="T81" fmla="*/ 10174 h 10409"/>
              <a:gd name="T82" fmla="*/ 11298 w 13810"/>
              <a:gd name="T83" fmla="*/ 9940 h 10409"/>
              <a:gd name="T84" fmla="*/ 11577 w 13810"/>
              <a:gd name="T85" fmla="*/ 9627 h 10409"/>
              <a:gd name="T86" fmla="*/ 11857 w 13810"/>
              <a:gd name="T87" fmla="*/ 9246 h 10409"/>
              <a:gd name="T88" fmla="*/ 12136 w 13810"/>
              <a:gd name="T89" fmla="*/ 8797 h 10409"/>
              <a:gd name="T90" fmla="*/ 12415 w 13810"/>
              <a:gd name="T91" fmla="*/ 8292 h 10409"/>
              <a:gd name="T92" fmla="*/ 12695 w 13810"/>
              <a:gd name="T93" fmla="*/ 7736 h 10409"/>
              <a:gd name="T94" fmla="*/ 12971 w 13810"/>
              <a:gd name="T95" fmla="*/ 7140 h 10409"/>
              <a:gd name="T96" fmla="*/ 13251 w 13810"/>
              <a:gd name="T97" fmla="*/ 6511 h 10409"/>
              <a:gd name="T98" fmla="*/ 13530 w 13810"/>
              <a:gd name="T99" fmla="*/ 5865 h 10409"/>
              <a:gd name="T100" fmla="*/ 13810 w 13810"/>
              <a:gd name="T101" fmla="*/ 5204 h 10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810" h="10409">
                <a:moveTo>
                  <a:pt x="13810" y="5204"/>
                </a:moveTo>
                <a:lnTo>
                  <a:pt x="13810" y="5204"/>
                </a:lnTo>
                <a:moveTo>
                  <a:pt x="0" y="5204"/>
                </a:moveTo>
                <a:lnTo>
                  <a:pt x="139" y="4874"/>
                </a:lnTo>
                <a:lnTo>
                  <a:pt x="280" y="4544"/>
                </a:lnTo>
                <a:lnTo>
                  <a:pt x="418" y="4219"/>
                </a:lnTo>
                <a:lnTo>
                  <a:pt x="559" y="3898"/>
                </a:lnTo>
                <a:lnTo>
                  <a:pt x="697" y="3579"/>
                </a:lnTo>
                <a:lnTo>
                  <a:pt x="839" y="3268"/>
                </a:lnTo>
                <a:lnTo>
                  <a:pt x="977" y="2966"/>
                </a:lnTo>
                <a:lnTo>
                  <a:pt x="1115" y="2673"/>
                </a:lnTo>
                <a:lnTo>
                  <a:pt x="1256" y="2391"/>
                </a:lnTo>
                <a:lnTo>
                  <a:pt x="1395" y="2117"/>
                </a:lnTo>
                <a:lnTo>
                  <a:pt x="1536" y="1857"/>
                </a:lnTo>
                <a:lnTo>
                  <a:pt x="1674" y="1612"/>
                </a:lnTo>
                <a:lnTo>
                  <a:pt x="1815" y="1380"/>
                </a:lnTo>
                <a:lnTo>
                  <a:pt x="1953" y="1163"/>
                </a:lnTo>
                <a:lnTo>
                  <a:pt x="2092" y="963"/>
                </a:lnTo>
                <a:lnTo>
                  <a:pt x="2233" y="782"/>
                </a:lnTo>
                <a:lnTo>
                  <a:pt x="2371" y="615"/>
                </a:lnTo>
                <a:lnTo>
                  <a:pt x="2512" y="469"/>
                </a:lnTo>
                <a:lnTo>
                  <a:pt x="2650" y="342"/>
                </a:lnTo>
                <a:lnTo>
                  <a:pt x="2789" y="234"/>
                </a:lnTo>
                <a:lnTo>
                  <a:pt x="2930" y="144"/>
                </a:lnTo>
                <a:lnTo>
                  <a:pt x="3068" y="76"/>
                </a:lnTo>
                <a:lnTo>
                  <a:pt x="3209" y="31"/>
                </a:lnTo>
                <a:lnTo>
                  <a:pt x="3348" y="6"/>
                </a:lnTo>
                <a:lnTo>
                  <a:pt x="3489" y="0"/>
                </a:lnTo>
                <a:lnTo>
                  <a:pt x="3627" y="14"/>
                </a:lnTo>
                <a:lnTo>
                  <a:pt x="3765" y="51"/>
                </a:lnTo>
                <a:lnTo>
                  <a:pt x="3906" y="110"/>
                </a:lnTo>
                <a:lnTo>
                  <a:pt x="4045" y="187"/>
                </a:lnTo>
                <a:lnTo>
                  <a:pt x="4186" y="285"/>
                </a:lnTo>
                <a:lnTo>
                  <a:pt x="4324" y="404"/>
                </a:lnTo>
                <a:lnTo>
                  <a:pt x="4465" y="539"/>
                </a:lnTo>
                <a:lnTo>
                  <a:pt x="4603" y="697"/>
                </a:lnTo>
                <a:lnTo>
                  <a:pt x="4742" y="869"/>
                </a:lnTo>
                <a:lnTo>
                  <a:pt x="4883" y="1061"/>
                </a:lnTo>
                <a:lnTo>
                  <a:pt x="5021" y="1270"/>
                </a:lnTo>
                <a:lnTo>
                  <a:pt x="5162" y="1493"/>
                </a:lnTo>
                <a:lnTo>
                  <a:pt x="5301" y="1733"/>
                </a:lnTo>
                <a:lnTo>
                  <a:pt x="5442" y="1987"/>
                </a:lnTo>
                <a:lnTo>
                  <a:pt x="5580" y="2252"/>
                </a:lnTo>
                <a:lnTo>
                  <a:pt x="5718" y="2529"/>
                </a:lnTo>
                <a:lnTo>
                  <a:pt x="5859" y="2820"/>
                </a:lnTo>
                <a:lnTo>
                  <a:pt x="5998" y="3116"/>
                </a:lnTo>
                <a:lnTo>
                  <a:pt x="6139" y="3424"/>
                </a:lnTo>
                <a:lnTo>
                  <a:pt x="6277" y="3737"/>
                </a:lnTo>
                <a:lnTo>
                  <a:pt x="6418" y="4059"/>
                </a:lnTo>
                <a:lnTo>
                  <a:pt x="6556" y="4383"/>
                </a:lnTo>
                <a:lnTo>
                  <a:pt x="6695" y="4711"/>
                </a:lnTo>
                <a:lnTo>
                  <a:pt x="6836" y="5038"/>
                </a:lnTo>
                <a:lnTo>
                  <a:pt x="6974" y="5371"/>
                </a:lnTo>
                <a:lnTo>
                  <a:pt x="7115" y="5698"/>
                </a:lnTo>
                <a:lnTo>
                  <a:pt x="7254" y="6026"/>
                </a:lnTo>
                <a:lnTo>
                  <a:pt x="7392" y="6350"/>
                </a:lnTo>
                <a:lnTo>
                  <a:pt x="7533" y="6672"/>
                </a:lnTo>
                <a:lnTo>
                  <a:pt x="7671" y="6985"/>
                </a:lnTo>
                <a:lnTo>
                  <a:pt x="7812" y="7293"/>
                </a:lnTo>
                <a:lnTo>
                  <a:pt x="7951" y="7589"/>
                </a:lnTo>
                <a:lnTo>
                  <a:pt x="8092" y="7880"/>
                </a:lnTo>
                <a:lnTo>
                  <a:pt x="8230" y="8156"/>
                </a:lnTo>
                <a:lnTo>
                  <a:pt x="8368" y="8422"/>
                </a:lnTo>
                <a:lnTo>
                  <a:pt x="8509" y="8676"/>
                </a:lnTo>
                <a:lnTo>
                  <a:pt x="8648" y="8916"/>
                </a:lnTo>
                <a:lnTo>
                  <a:pt x="8789" y="9139"/>
                </a:lnTo>
                <a:lnTo>
                  <a:pt x="8927" y="9347"/>
                </a:lnTo>
                <a:lnTo>
                  <a:pt x="9068" y="9539"/>
                </a:lnTo>
                <a:lnTo>
                  <a:pt x="9206" y="9712"/>
                </a:lnTo>
                <a:lnTo>
                  <a:pt x="9345" y="9870"/>
                </a:lnTo>
                <a:lnTo>
                  <a:pt x="9486" y="10005"/>
                </a:lnTo>
                <a:lnTo>
                  <a:pt x="9624" y="10124"/>
                </a:lnTo>
                <a:lnTo>
                  <a:pt x="9765" y="10222"/>
                </a:lnTo>
                <a:lnTo>
                  <a:pt x="9904" y="10299"/>
                </a:lnTo>
                <a:lnTo>
                  <a:pt x="10045" y="10358"/>
                </a:lnTo>
                <a:lnTo>
                  <a:pt x="10183" y="10394"/>
                </a:lnTo>
                <a:lnTo>
                  <a:pt x="10321" y="10409"/>
                </a:lnTo>
                <a:lnTo>
                  <a:pt x="10462" y="10403"/>
                </a:lnTo>
                <a:lnTo>
                  <a:pt x="10601" y="10378"/>
                </a:lnTo>
                <a:lnTo>
                  <a:pt x="10742" y="10332"/>
                </a:lnTo>
                <a:lnTo>
                  <a:pt x="10880" y="10265"/>
                </a:lnTo>
                <a:lnTo>
                  <a:pt x="11021" y="10174"/>
                </a:lnTo>
                <a:lnTo>
                  <a:pt x="11159" y="10067"/>
                </a:lnTo>
                <a:lnTo>
                  <a:pt x="11298" y="9940"/>
                </a:lnTo>
                <a:lnTo>
                  <a:pt x="11439" y="9793"/>
                </a:lnTo>
                <a:lnTo>
                  <a:pt x="11577" y="9627"/>
                </a:lnTo>
                <a:lnTo>
                  <a:pt x="11718" y="9446"/>
                </a:lnTo>
                <a:lnTo>
                  <a:pt x="11857" y="9246"/>
                </a:lnTo>
                <a:lnTo>
                  <a:pt x="11995" y="9029"/>
                </a:lnTo>
                <a:lnTo>
                  <a:pt x="12136" y="8797"/>
                </a:lnTo>
                <a:lnTo>
                  <a:pt x="12274" y="8552"/>
                </a:lnTo>
                <a:lnTo>
                  <a:pt x="12415" y="8292"/>
                </a:lnTo>
                <a:lnTo>
                  <a:pt x="12554" y="8018"/>
                </a:lnTo>
                <a:lnTo>
                  <a:pt x="12695" y="7736"/>
                </a:lnTo>
                <a:lnTo>
                  <a:pt x="12833" y="7442"/>
                </a:lnTo>
                <a:lnTo>
                  <a:pt x="12971" y="7140"/>
                </a:lnTo>
                <a:lnTo>
                  <a:pt x="13112" y="6830"/>
                </a:lnTo>
                <a:lnTo>
                  <a:pt x="13251" y="6511"/>
                </a:lnTo>
                <a:lnTo>
                  <a:pt x="13392" y="6189"/>
                </a:lnTo>
                <a:lnTo>
                  <a:pt x="13530" y="5865"/>
                </a:lnTo>
                <a:lnTo>
                  <a:pt x="13671" y="5535"/>
                </a:lnTo>
                <a:lnTo>
                  <a:pt x="13810" y="5204"/>
                </a:ln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prstClr val="white"/>
                </a:solidFill>
              </a:rPr>
              <a:t>Hype Cycle Curve</a:t>
            </a:r>
            <a:endParaRPr lang="en-US" sz="5400" dirty="0">
              <a:solidFill>
                <a:prstClr val="white"/>
              </a:solidFill>
            </a:endParaRPr>
          </a:p>
        </p:txBody>
      </p:sp>
      <p:cxnSp>
        <p:nvCxnSpPr>
          <p:cNvPr id="4" name="直線接點 3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/>
          <p:cNvSpPr>
            <a:spLocks/>
          </p:cNvSpPr>
          <p:nvPr/>
        </p:nvSpPr>
        <p:spPr bwMode="auto">
          <a:xfrm>
            <a:off x="1332001" y="2025716"/>
            <a:ext cx="6523590" cy="3905017"/>
          </a:xfrm>
          <a:custGeom>
            <a:avLst/>
            <a:gdLst>
              <a:gd name="T0" fmla="*/ 0 w 4569"/>
              <a:gd name="T1" fmla="*/ 2735 h 2735"/>
              <a:gd name="T2" fmla="*/ 356 w 4569"/>
              <a:gd name="T3" fmla="*/ 859 h 2735"/>
              <a:gd name="T4" fmla="*/ 486 w 4569"/>
              <a:gd name="T5" fmla="*/ 452 h 2735"/>
              <a:gd name="T6" fmla="*/ 604 w 4569"/>
              <a:gd name="T7" fmla="*/ 212 h 2735"/>
              <a:gd name="T8" fmla="*/ 1146 w 4569"/>
              <a:gd name="T9" fmla="*/ 1344 h 2735"/>
              <a:gd name="T10" fmla="*/ 1667 w 4569"/>
              <a:gd name="T11" fmla="*/ 2160 h 2735"/>
              <a:gd name="T12" fmla="*/ 2349 w 4569"/>
              <a:gd name="T13" fmla="*/ 1299 h 2735"/>
              <a:gd name="T14" fmla="*/ 3144 w 4569"/>
              <a:gd name="T15" fmla="*/ 1082 h 2735"/>
              <a:gd name="T16" fmla="*/ 4569 w 4569"/>
              <a:gd name="T17" fmla="*/ 1080 h 2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9" h="2735">
                <a:moveTo>
                  <a:pt x="0" y="2735"/>
                </a:moveTo>
                <a:cubicBezTo>
                  <a:pt x="126" y="2127"/>
                  <a:pt x="206" y="1425"/>
                  <a:pt x="356" y="859"/>
                </a:cubicBezTo>
                <a:cubicBezTo>
                  <a:pt x="393" y="722"/>
                  <a:pt x="433" y="592"/>
                  <a:pt x="486" y="452"/>
                </a:cubicBezTo>
                <a:cubicBezTo>
                  <a:pt x="522" y="358"/>
                  <a:pt x="562" y="260"/>
                  <a:pt x="604" y="212"/>
                </a:cubicBezTo>
                <a:cubicBezTo>
                  <a:pt x="787" y="0"/>
                  <a:pt x="992" y="748"/>
                  <a:pt x="1146" y="1344"/>
                </a:cubicBezTo>
                <a:cubicBezTo>
                  <a:pt x="1303" y="1954"/>
                  <a:pt x="1407" y="2405"/>
                  <a:pt x="1667" y="2160"/>
                </a:cubicBezTo>
                <a:cubicBezTo>
                  <a:pt x="1840" y="1997"/>
                  <a:pt x="2083" y="1527"/>
                  <a:pt x="2349" y="1299"/>
                </a:cubicBezTo>
                <a:cubicBezTo>
                  <a:pt x="2600" y="1084"/>
                  <a:pt x="2872" y="1084"/>
                  <a:pt x="3144" y="1082"/>
                </a:cubicBezTo>
                <a:cubicBezTo>
                  <a:pt x="3586" y="1079"/>
                  <a:pt x="4030" y="1069"/>
                  <a:pt x="4569" y="1080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7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1310205" y="1575266"/>
            <a:ext cx="0" cy="491373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>
            <a:cxnSpLocks/>
          </p:cNvCxnSpPr>
          <p:nvPr/>
        </p:nvCxnSpPr>
        <p:spPr>
          <a:xfrm rot="5400000">
            <a:off x="4572000" y="3227205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5"/>
          <p:cNvSpPr>
            <a:spLocks/>
          </p:cNvSpPr>
          <p:nvPr/>
        </p:nvSpPr>
        <p:spPr bwMode="auto">
          <a:xfrm>
            <a:off x="5632131" y="3287794"/>
            <a:ext cx="528638" cy="149225"/>
          </a:xfrm>
          <a:custGeom>
            <a:avLst/>
            <a:gdLst>
              <a:gd name="T0" fmla="*/ 0 w 333"/>
              <a:gd name="T1" fmla="*/ 0 h 94"/>
              <a:gd name="T2" fmla="*/ 333 w 333"/>
              <a:gd name="T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3" h="94">
                <a:moveTo>
                  <a:pt x="0" y="0"/>
                </a:moveTo>
                <a:cubicBezTo>
                  <a:pt x="131" y="27"/>
                  <a:pt x="251" y="63"/>
                  <a:pt x="333" y="94"/>
                </a:cubicBezTo>
              </a:path>
            </a:pathLst>
          </a:custGeom>
          <a:noFill/>
          <a:ln w="76200" cap="rnd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3981131" y="4281569"/>
            <a:ext cx="527050" cy="147638"/>
          </a:xfrm>
          <a:custGeom>
            <a:avLst/>
            <a:gdLst>
              <a:gd name="T0" fmla="*/ 0 w 332"/>
              <a:gd name="T1" fmla="*/ 0 h 93"/>
              <a:gd name="T2" fmla="*/ 332 w 332"/>
              <a:gd name="T3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2" h="93">
                <a:moveTo>
                  <a:pt x="0" y="0"/>
                </a:moveTo>
                <a:cubicBezTo>
                  <a:pt x="131" y="27"/>
                  <a:pt x="250" y="63"/>
                  <a:pt x="332" y="93"/>
                </a:cubicBezTo>
              </a:path>
            </a:pathLst>
          </a:custGeom>
          <a:noFill/>
          <a:ln w="76200" cap="rnd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1315719" y="4181557"/>
            <a:ext cx="2665413" cy="1727200"/>
          </a:xfrm>
          <a:custGeom>
            <a:avLst/>
            <a:gdLst>
              <a:gd name="T0" fmla="*/ 0 w 1679"/>
              <a:gd name="T1" fmla="*/ 921 h 1088"/>
              <a:gd name="T2" fmla="*/ 1021 w 1679"/>
              <a:gd name="T3" fmla="*/ 94 h 1088"/>
              <a:gd name="T4" fmla="*/ 1679 w 1679"/>
              <a:gd name="T5" fmla="*/ 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9" h="1088">
                <a:moveTo>
                  <a:pt x="0" y="921"/>
                </a:moveTo>
                <a:cubicBezTo>
                  <a:pt x="777" y="1088"/>
                  <a:pt x="646" y="306"/>
                  <a:pt x="1021" y="94"/>
                </a:cubicBezTo>
                <a:cubicBezTo>
                  <a:pt x="1187" y="0"/>
                  <a:pt x="1451" y="17"/>
                  <a:pt x="1679" y="63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2968306" y="3187782"/>
            <a:ext cx="2663825" cy="1585913"/>
          </a:xfrm>
          <a:custGeom>
            <a:avLst/>
            <a:gdLst>
              <a:gd name="T0" fmla="*/ 1678 w 1678"/>
              <a:gd name="T1" fmla="*/ 63 h 999"/>
              <a:gd name="T2" fmla="*/ 1021 w 1678"/>
              <a:gd name="T3" fmla="*/ 94 h 999"/>
              <a:gd name="T4" fmla="*/ 638 w 1678"/>
              <a:gd name="T5" fmla="*/ 689 h 999"/>
              <a:gd name="T6" fmla="*/ 0 w 1678"/>
              <a:gd name="T7" fmla="*/ 921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8" h="999">
                <a:moveTo>
                  <a:pt x="1678" y="63"/>
                </a:moveTo>
                <a:cubicBezTo>
                  <a:pt x="1450" y="17"/>
                  <a:pt x="1186" y="0"/>
                  <a:pt x="1021" y="94"/>
                </a:cubicBezTo>
                <a:cubicBezTo>
                  <a:pt x="821" y="207"/>
                  <a:pt x="765" y="482"/>
                  <a:pt x="638" y="689"/>
                </a:cubicBezTo>
                <a:cubicBezTo>
                  <a:pt x="527" y="870"/>
                  <a:pt x="362" y="999"/>
                  <a:pt x="0" y="921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4619306" y="2109869"/>
            <a:ext cx="3192463" cy="1671638"/>
          </a:xfrm>
          <a:custGeom>
            <a:avLst/>
            <a:gdLst>
              <a:gd name="T0" fmla="*/ 0 w 2011"/>
              <a:gd name="T1" fmla="*/ 975 h 1053"/>
              <a:gd name="T2" fmla="*/ 638 w 2011"/>
              <a:gd name="T3" fmla="*/ 742 h 1053"/>
              <a:gd name="T4" fmla="*/ 1021 w 2011"/>
              <a:gd name="T5" fmla="*/ 147 h 1053"/>
              <a:gd name="T6" fmla="*/ 2011 w 2011"/>
              <a:gd name="T7" fmla="*/ 210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1" h="1053">
                <a:moveTo>
                  <a:pt x="0" y="975"/>
                </a:moveTo>
                <a:cubicBezTo>
                  <a:pt x="363" y="1053"/>
                  <a:pt x="527" y="924"/>
                  <a:pt x="638" y="742"/>
                </a:cubicBezTo>
                <a:cubicBezTo>
                  <a:pt x="765" y="536"/>
                  <a:pt x="821" y="261"/>
                  <a:pt x="1021" y="147"/>
                </a:cubicBezTo>
                <a:cubicBezTo>
                  <a:pt x="1281" y="0"/>
                  <a:pt x="1786" y="126"/>
                  <a:pt x="2011" y="210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TW" sz="5400">
                <a:solidFill>
                  <a:prstClr val="white"/>
                </a:solidFill>
              </a:rPr>
              <a:t>Triple S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688122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800" dirty="0" smtClean="0">
                <a:solidFill>
                  <a:prstClr val="white"/>
                </a:solidFill>
              </a:rPr>
              <a:t>Adaption Curve</a:t>
            </a:r>
            <a:endParaRPr lang="zh-TW" altLang="en-US" sz="48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9"/>
          <p:cNvSpPr>
            <a:spLocks/>
          </p:cNvSpPr>
          <p:nvPr/>
        </p:nvSpPr>
        <p:spPr bwMode="auto">
          <a:xfrm>
            <a:off x="1375480" y="2889000"/>
            <a:ext cx="6480110" cy="2450262"/>
          </a:xfrm>
          <a:custGeom>
            <a:avLst/>
            <a:gdLst>
              <a:gd name="T0" fmla="*/ 0 w 2724"/>
              <a:gd name="T1" fmla="*/ 267 h 1030"/>
              <a:gd name="T2" fmla="*/ 501 w 2724"/>
              <a:gd name="T3" fmla="*/ 134 h 1030"/>
              <a:gd name="T4" fmla="*/ 873 w 2724"/>
              <a:gd name="T5" fmla="*/ 712 h 1030"/>
              <a:gd name="T6" fmla="*/ 1406 w 2724"/>
              <a:gd name="T7" fmla="*/ 1006 h 1030"/>
              <a:gd name="T8" fmla="*/ 1915 w 2724"/>
              <a:gd name="T9" fmla="*/ 444 h 1030"/>
              <a:gd name="T10" fmla="*/ 2724 w 2724"/>
              <a:gd name="T11" fmla="*/ 4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24" h="1030">
                <a:moveTo>
                  <a:pt x="0" y="267"/>
                </a:moveTo>
                <a:cubicBezTo>
                  <a:pt x="66" y="89"/>
                  <a:pt x="340" y="57"/>
                  <a:pt x="501" y="134"/>
                </a:cubicBezTo>
                <a:cubicBezTo>
                  <a:pt x="704" y="232"/>
                  <a:pt x="726" y="505"/>
                  <a:pt x="873" y="712"/>
                </a:cubicBezTo>
                <a:cubicBezTo>
                  <a:pt x="1003" y="897"/>
                  <a:pt x="1232" y="1030"/>
                  <a:pt x="1406" y="1006"/>
                </a:cubicBezTo>
                <a:cubicBezTo>
                  <a:pt x="1635" y="974"/>
                  <a:pt x="1770" y="675"/>
                  <a:pt x="1915" y="444"/>
                </a:cubicBezTo>
                <a:cubicBezTo>
                  <a:pt x="2082" y="176"/>
                  <a:pt x="2263" y="0"/>
                  <a:pt x="2724" y="45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5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719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Supply &amp; Demand Curve 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>
            <a:spLocks/>
          </p:cNvSpPr>
          <p:nvPr/>
        </p:nvSpPr>
        <p:spPr bwMode="auto">
          <a:xfrm>
            <a:off x="2583862" y="2039962"/>
            <a:ext cx="3632200" cy="3687763"/>
          </a:xfrm>
          <a:custGeom>
            <a:avLst/>
            <a:gdLst>
              <a:gd name="T0" fmla="*/ 0 w 10079"/>
              <a:gd name="T1" fmla="*/ 10216 h 10216"/>
              <a:gd name="T2" fmla="*/ 10079 w 10079"/>
              <a:gd name="T3" fmla="*/ 0 h 102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79" h="10216">
                <a:moveTo>
                  <a:pt x="0" y="10216"/>
                </a:moveTo>
                <a:cubicBezTo>
                  <a:pt x="7711" y="6999"/>
                  <a:pt x="10079" y="0"/>
                  <a:pt x="10079" y="0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663237" y="2039962"/>
            <a:ext cx="4049713" cy="3729038"/>
          </a:xfrm>
          <a:custGeom>
            <a:avLst/>
            <a:gdLst>
              <a:gd name="T0" fmla="*/ 0 w 11236"/>
              <a:gd name="T1" fmla="*/ 0 h 10329"/>
              <a:gd name="T2" fmla="*/ 11236 w 11236"/>
              <a:gd name="T3" fmla="*/ 10329 h 103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236" h="10329">
                <a:moveTo>
                  <a:pt x="0" y="0"/>
                </a:moveTo>
                <a:cubicBezTo>
                  <a:pt x="4076" y="9539"/>
                  <a:pt x="11236" y="10329"/>
                  <a:pt x="11236" y="10329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3199812" y="1989162"/>
            <a:ext cx="3532188" cy="3281363"/>
          </a:xfrm>
          <a:custGeom>
            <a:avLst/>
            <a:gdLst>
              <a:gd name="T0" fmla="*/ 0 w 9805"/>
              <a:gd name="T1" fmla="*/ 0 h 9087"/>
              <a:gd name="T2" fmla="*/ 9805 w 9805"/>
              <a:gd name="T3" fmla="*/ 9087 h 908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805" h="9087">
                <a:moveTo>
                  <a:pt x="0" y="0"/>
                </a:moveTo>
                <a:cubicBezTo>
                  <a:pt x="3581" y="8466"/>
                  <a:pt x="9805" y="9087"/>
                  <a:pt x="9805" y="9087"/>
                </a:cubicBezTo>
              </a:path>
            </a:pathLst>
          </a:custGeom>
          <a:noFill/>
          <a:ln w="76200" cap="rnd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2412000" y="1859963"/>
            <a:ext cx="3359176" cy="3410562"/>
          </a:xfrm>
          <a:custGeom>
            <a:avLst/>
            <a:gdLst>
              <a:gd name="T0" fmla="*/ 0 w 10079"/>
              <a:gd name="T1" fmla="*/ 10216 h 10216"/>
              <a:gd name="T2" fmla="*/ 10079 w 10079"/>
              <a:gd name="T3" fmla="*/ 0 h 102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079" h="10216">
                <a:moveTo>
                  <a:pt x="0" y="10216"/>
                </a:moveTo>
                <a:cubicBezTo>
                  <a:pt x="7711" y="6999"/>
                  <a:pt x="10079" y="0"/>
                  <a:pt x="10079" y="0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PPF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flipH="1">
            <a:off x="1332000" y="5948999"/>
            <a:ext cx="4500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>
            <a:spLocks/>
          </p:cNvSpPr>
          <p:nvPr/>
        </p:nvSpPr>
        <p:spPr bwMode="auto">
          <a:xfrm>
            <a:off x="1346129" y="2169000"/>
            <a:ext cx="3786519" cy="3779999"/>
          </a:xfrm>
          <a:custGeom>
            <a:avLst/>
            <a:gdLst>
              <a:gd name="T0" fmla="*/ 0 w 10225"/>
              <a:gd name="T1" fmla="*/ 0 h 10216"/>
              <a:gd name="T2" fmla="*/ 7578 w 10225"/>
              <a:gd name="T3" fmla="*/ 3530 h 10216"/>
              <a:gd name="T4" fmla="*/ 10079 w 10225"/>
              <a:gd name="T5" fmla="*/ 10216 h 10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25" h="10216">
                <a:moveTo>
                  <a:pt x="0" y="0"/>
                </a:moveTo>
                <a:cubicBezTo>
                  <a:pt x="3979" y="89"/>
                  <a:pt x="6108" y="1859"/>
                  <a:pt x="7578" y="3530"/>
                </a:cubicBezTo>
                <a:cubicBezTo>
                  <a:pt x="10225" y="6538"/>
                  <a:pt x="10079" y="10216"/>
                  <a:pt x="10079" y="10216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Sine Wave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/>
          <p:cNvSpPr>
            <a:spLocks/>
          </p:cNvSpPr>
          <p:nvPr/>
        </p:nvSpPr>
        <p:spPr bwMode="auto">
          <a:xfrm>
            <a:off x="1380690" y="2531872"/>
            <a:ext cx="6071310" cy="2517128"/>
          </a:xfrm>
          <a:custGeom>
            <a:avLst/>
            <a:gdLst>
              <a:gd name="T0" fmla="*/ 254 w 25908"/>
              <a:gd name="T1" fmla="*/ 5899 h 13039"/>
              <a:gd name="T2" fmla="*/ 790 w 25908"/>
              <a:gd name="T3" fmla="*/ 4685 h 13039"/>
              <a:gd name="T4" fmla="*/ 1298 w 25908"/>
              <a:gd name="T5" fmla="*/ 3528 h 13039"/>
              <a:gd name="T6" fmla="*/ 1835 w 25908"/>
              <a:gd name="T7" fmla="*/ 2484 h 13039"/>
              <a:gd name="T8" fmla="*/ 2343 w 25908"/>
              <a:gd name="T9" fmla="*/ 1581 h 13039"/>
              <a:gd name="T10" fmla="*/ 2879 w 25908"/>
              <a:gd name="T11" fmla="*/ 875 h 13039"/>
              <a:gd name="T12" fmla="*/ 3415 w 25908"/>
              <a:gd name="T13" fmla="*/ 339 h 13039"/>
              <a:gd name="T14" fmla="*/ 3923 w 25908"/>
              <a:gd name="T15" fmla="*/ 57 h 13039"/>
              <a:gd name="T16" fmla="*/ 4459 w 25908"/>
              <a:gd name="T17" fmla="*/ 0 h 13039"/>
              <a:gd name="T18" fmla="*/ 4967 w 25908"/>
              <a:gd name="T19" fmla="*/ 170 h 13039"/>
              <a:gd name="T20" fmla="*/ 5503 w 25908"/>
              <a:gd name="T21" fmla="*/ 593 h 13039"/>
              <a:gd name="T22" fmla="*/ 6011 w 25908"/>
              <a:gd name="T23" fmla="*/ 1214 h 13039"/>
              <a:gd name="T24" fmla="*/ 6548 w 25908"/>
              <a:gd name="T25" fmla="*/ 2004 h 13039"/>
              <a:gd name="T26" fmla="*/ 7056 w 25908"/>
              <a:gd name="T27" fmla="*/ 2992 h 13039"/>
              <a:gd name="T28" fmla="*/ 7592 w 25908"/>
              <a:gd name="T29" fmla="*/ 4092 h 13039"/>
              <a:gd name="T30" fmla="*/ 8100 w 25908"/>
              <a:gd name="T31" fmla="*/ 5278 h 13039"/>
              <a:gd name="T32" fmla="*/ 8636 w 25908"/>
              <a:gd name="T33" fmla="*/ 6520 h 13039"/>
              <a:gd name="T34" fmla="*/ 9172 w 25908"/>
              <a:gd name="T35" fmla="*/ 7761 h 13039"/>
              <a:gd name="T36" fmla="*/ 9680 w 25908"/>
              <a:gd name="T37" fmla="*/ 8947 h 13039"/>
              <a:gd name="T38" fmla="*/ 10217 w 25908"/>
              <a:gd name="T39" fmla="*/ 10047 h 13039"/>
              <a:gd name="T40" fmla="*/ 10725 w 25908"/>
              <a:gd name="T41" fmla="*/ 11035 h 13039"/>
              <a:gd name="T42" fmla="*/ 11261 w 25908"/>
              <a:gd name="T43" fmla="*/ 11825 h 13039"/>
              <a:gd name="T44" fmla="*/ 11769 w 25908"/>
              <a:gd name="T45" fmla="*/ 12446 h 13039"/>
              <a:gd name="T46" fmla="*/ 12305 w 25908"/>
              <a:gd name="T47" fmla="*/ 12870 h 13039"/>
              <a:gd name="T48" fmla="*/ 12813 w 25908"/>
              <a:gd name="T49" fmla="*/ 13039 h 13039"/>
              <a:gd name="T50" fmla="*/ 13349 w 25908"/>
              <a:gd name="T51" fmla="*/ 12982 h 13039"/>
              <a:gd name="T52" fmla="*/ 13857 w 25908"/>
              <a:gd name="T53" fmla="*/ 12700 h 13039"/>
              <a:gd name="T54" fmla="*/ 14393 w 25908"/>
              <a:gd name="T55" fmla="*/ 12164 h 13039"/>
              <a:gd name="T56" fmla="*/ 14930 w 25908"/>
              <a:gd name="T57" fmla="*/ 11458 h 13039"/>
              <a:gd name="T58" fmla="*/ 15438 w 25908"/>
              <a:gd name="T59" fmla="*/ 10555 h 13039"/>
              <a:gd name="T60" fmla="*/ 15974 w 25908"/>
              <a:gd name="T61" fmla="*/ 9511 h 13039"/>
              <a:gd name="T62" fmla="*/ 16482 w 25908"/>
              <a:gd name="T63" fmla="*/ 8354 h 13039"/>
              <a:gd name="T64" fmla="*/ 17018 w 25908"/>
              <a:gd name="T65" fmla="*/ 7140 h 13039"/>
              <a:gd name="T66" fmla="*/ 17526 w 25908"/>
              <a:gd name="T67" fmla="*/ 5899 h 13039"/>
              <a:gd name="T68" fmla="*/ 18062 w 25908"/>
              <a:gd name="T69" fmla="*/ 4685 h 13039"/>
              <a:gd name="T70" fmla="*/ 18570 w 25908"/>
              <a:gd name="T71" fmla="*/ 3528 h 13039"/>
              <a:gd name="T72" fmla="*/ 19107 w 25908"/>
              <a:gd name="T73" fmla="*/ 2484 h 13039"/>
              <a:gd name="T74" fmla="*/ 19615 w 25908"/>
              <a:gd name="T75" fmla="*/ 1581 h 13039"/>
              <a:gd name="T76" fmla="*/ 20151 w 25908"/>
              <a:gd name="T77" fmla="*/ 875 h 13039"/>
              <a:gd name="T78" fmla="*/ 20687 w 25908"/>
              <a:gd name="T79" fmla="*/ 339 h 13039"/>
              <a:gd name="T80" fmla="*/ 21195 w 25908"/>
              <a:gd name="T81" fmla="*/ 57 h 13039"/>
              <a:gd name="T82" fmla="*/ 21731 w 25908"/>
              <a:gd name="T83" fmla="*/ 0 h 13039"/>
              <a:gd name="T84" fmla="*/ 22239 w 25908"/>
              <a:gd name="T85" fmla="*/ 170 h 13039"/>
              <a:gd name="T86" fmla="*/ 22775 w 25908"/>
              <a:gd name="T87" fmla="*/ 593 h 13039"/>
              <a:gd name="T88" fmla="*/ 23283 w 25908"/>
              <a:gd name="T89" fmla="*/ 1214 h 13039"/>
              <a:gd name="T90" fmla="*/ 23820 w 25908"/>
              <a:gd name="T91" fmla="*/ 2004 h 13039"/>
              <a:gd name="T92" fmla="*/ 24328 w 25908"/>
              <a:gd name="T93" fmla="*/ 2992 h 13039"/>
              <a:gd name="T94" fmla="*/ 24864 w 25908"/>
              <a:gd name="T95" fmla="*/ 4092 h 13039"/>
              <a:gd name="T96" fmla="*/ 25372 w 25908"/>
              <a:gd name="T97" fmla="*/ 5278 h 13039"/>
              <a:gd name="T98" fmla="*/ 25908 w 25908"/>
              <a:gd name="T99" fmla="*/ 6520 h 13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908" h="13039">
                <a:moveTo>
                  <a:pt x="0" y="6520"/>
                </a:moveTo>
                <a:lnTo>
                  <a:pt x="254" y="5899"/>
                </a:lnTo>
                <a:lnTo>
                  <a:pt x="536" y="5278"/>
                </a:lnTo>
                <a:lnTo>
                  <a:pt x="790" y="4685"/>
                </a:lnTo>
                <a:lnTo>
                  <a:pt x="1044" y="4092"/>
                </a:lnTo>
                <a:lnTo>
                  <a:pt x="1298" y="3528"/>
                </a:lnTo>
                <a:lnTo>
                  <a:pt x="1581" y="2992"/>
                </a:lnTo>
                <a:lnTo>
                  <a:pt x="1835" y="2484"/>
                </a:lnTo>
                <a:lnTo>
                  <a:pt x="2089" y="2004"/>
                </a:lnTo>
                <a:lnTo>
                  <a:pt x="2343" y="1581"/>
                </a:lnTo>
                <a:lnTo>
                  <a:pt x="2625" y="1214"/>
                </a:lnTo>
                <a:lnTo>
                  <a:pt x="2879" y="875"/>
                </a:lnTo>
                <a:lnTo>
                  <a:pt x="3133" y="593"/>
                </a:lnTo>
                <a:lnTo>
                  <a:pt x="3415" y="339"/>
                </a:lnTo>
                <a:lnTo>
                  <a:pt x="3669" y="170"/>
                </a:lnTo>
                <a:lnTo>
                  <a:pt x="3923" y="57"/>
                </a:lnTo>
                <a:lnTo>
                  <a:pt x="4177" y="0"/>
                </a:lnTo>
                <a:lnTo>
                  <a:pt x="4459" y="0"/>
                </a:lnTo>
                <a:lnTo>
                  <a:pt x="4713" y="57"/>
                </a:lnTo>
                <a:lnTo>
                  <a:pt x="4967" y="170"/>
                </a:lnTo>
                <a:lnTo>
                  <a:pt x="5221" y="339"/>
                </a:lnTo>
                <a:lnTo>
                  <a:pt x="5503" y="593"/>
                </a:lnTo>
                <a:lnTo>
                  <a:pt x="5757" y="875"/>
                </a:lnTo>
                <a:lnTo>
                  <a:pt x="6011" y="1214"/>
                </a:lnTo>
                <a:lnTo>
                  <a:pt x="6294" y="1581"/>
                </a:lnTo>
                <a:lnTo>
                  <a:pt x="6548" y="2004"/>
                </a:lnTo>
                <a:lnTo>
                  <a:pt x="6802" y="2484"/>
                </a:lnTo>
                <a:lnTo>
                  <a:pt x="7056" y="2992"/>
                </a:lnTo>
                <a:lnTo>
                  <a:pt x="7338" y="3528"/>
                </a:lnTo>
                <a:lnTo>
                  <a:pt x="7592" y="4092"/>
                </a:lnTo>
                <a:lnTo>
                  <a:pt x="7846" y="4685"/>
                </a:lnTo>
                <a:lnTo>
                  <a:pt x="8100" y="5278"/>
                </a:lnTo>
                <a:lnTo>
                  <a:pt x="8382" y="5899"/>
                </a:lnTo>
                <a:lnTo>
                  <a:pt x="8636" y="6520"/>
                </a:lnTo>
                <a:lnTo>
                  <a:pt x="8890" y="7140"/>
                </a:lnTo>
                <a:lnTo>
                  <a:pt x="9172" y="7761"/>
                </a:lnTo>
                <a:lnTo>
                  <a:pt x="9426" y="8354"/>
                </a:lnTo>
                <a:lnTo>
                  <a:pt x="9680" y="8947"/>
                </a:lnTo>
                <a:lnTo>
                  <a:pt x="9934" y="9511"/>
                </a:lnTo>
                <a:lnTo>
                  <a:pt x="10217" y="10047"/>
                </a:lnTo>
                <a:lnTo>
                  <a:pt x="10471" y="10555"/>
                </a:lnTo>
                <a:lnTo>
                  <a:pt x="10725" y="11035"/>
                </a:lnTo>
                <a:lnTo>
                  <a:pt x="10979" y="11458"/>
                </a:lnTo>
                <a:lnTo>
                  <a:pt x="11261" y="11825"/>
                </a:lnTo>
                <a:lnTo>
                  <a:pt x="11515" y="12164"/>
                </a:lnTo>
                <a:lnTo>
                  <a:pt x="11769" y="12446"/>
                </a:lnTo>
                <a:lnTo>
                  <a:pt x="12051" y="12700"/>
                </a:lnTo>
                <a:lnTo>
                  <a:pt x="12305" y="12870"/>
                </a:lnTo>
                <a:lnTo>
                  <a:pt x="12559" y="12982"/>
                </a:lnTo>
                <a:lnTo>
                  <a:pt x="12813" y="13039"/>
                </a:lnTo>
                <a:lnTo>
                  <a:pt x="13095" y="13039"/>
                </a:lnTo>
                <a:lnTo>
                  <a:pt x="13349" y="12982"/>
                </a:lnTo>
                <a:lnTo>
                  <a:pt x="13603" y="12870"/>
                </a:lnTo>
                <a:lnTo>
                  <a:pt x="13857" y="12700"/>
                </a:lnTo>
                <a:lnTo>
                  <a:pt x="14139" y="12446"/>
                </a:lnTo>
                <a:lnTo>
                  <a:pt x="14393" y="12164"/>
                </a:lnTo>
                <a:lnTo>
                  <a:pt x="14647" y="11825"/>
                </a:lnTo>
                <a:lnTo>
                  <a:pt x="14930" y="11458"/>
                </a:lnTo>
                <a:lnTo>
                  <a:pt x="15184" y="11035"/>
                </a:lnTo>
                <a:lnTo>
                  <a:pt x="15438" y="10555"/>
                </a:lnTo>
                <a:lnTo>
                  <a:pt x="15692" y="10047"/>
                </a:lnTo>
                <a:lnTo>
                  <a:pt x="15974" y="9511"/>
                </a:lnTo>
                <a:lnTo>
                  <a:pt x="16228" y="8947"/>
                </a:lnTo>
                <a:lnTo>
                  <a:pt x="16482" y="8354"/>
                </a:lnTo>
                <a:lnTo>
                  <a:pt x="16736" y="7761"/>
                </a:lnTo>
                <a:lnTo>
                  <a:pt x="17018" y="7140"/>
                </a:lnTo>
                <a:lnTo>
                  <a:pt x="17272" y="6520"/>
                </a:lnTo>
                <a:lnTo>
                  <a:pt x="17526" y="5899"/>
                </a:lnTo>
                <a:lnTo>
                  <a:pt x="17808" y="5278"/>
                </a:lnTo>
                <a:lnTo>
                  <a:pt x="18062" y="4685"/>
                </a:lnTo>
                <a:lnTo>
                  <a:pt x="18316" y="4092"/>
                </a:lnTo>
                <a:lnTo>
                  <a:pt x="18570" y="3528"/>
                </a:lnTo>
                <a:lnTo>
                  <a:pt x="18853" y="2992"/>
                </a:lnTo>
                <a:lnTo>
                  <a:pt x="19107" y="2484"/>
                </a:lnTo>
                <a:lnTo>
                  <a:pt x="19361" y="2004"/>
                </a:lnTo>
                <a:lnTo>
                  <a:pt x="19615" y="1581"/>
                </a:lnTo>
                <a:lnTo>
                  <a:pt x="19897" y="1214"/>
                </a:lnTo>
                <a:lnTo>
                  <a:pt x="20151" y="875"/>
                </a:lnTo>
                <a:lnTo>
                  <a:pt x="20405" y="593"/>
                </a:lnTo>
                <a:lnTo>
                  <a:pt x="20687" y="339"/>
                </a:lnTo>
                <a:lnTo>
                  <a:pt x="20941" y="170"/>
                </a:lnTo>
                <a:lnTo>
                  <a:pt x="21195" y="57"/>
                </a:lnTo>
                <a:lnTo>
                  <a:pt x="21449" y="0"/>
                </a:lnTo>
                <a:lnTo>
                  <a:pt x="21731" y="0"/>
                </a:lnTo>
                <a:lnTo>
                  <a:pt x="21985" y="57"/>
                </a:lnTo>
                <a:lnTo>
                  <a:pt x="22239" y="170"/>
                </a:lnTo>
                <a:lnTo>
                  <a:pt x="22493" y="339"/>
                </a:lnTo>
                <a:lnTo>
                  <a:pt x="22775" y="593"/>
                </a:lnTo>
                <a:lnTo>
                  <a:pt x="23029" y="875"/>
                </a:lnTo>
                <a:lnTo>
                  <a:pt x="23283" y="1214"/>
                </a:lnTo>
                <a:lnTo>
                  <a:pt x="23566" y="1581"/>
                </a:lnTo>
                <a:lnTo>
                  <a:pt x="23820" y="2004"/>
                </a:lnTo>
                <a:lnTo>
                  <a:pt x="24074" y="2484"/>
                </a:lnTo>
                <a:lnTo>
                  <a:pt x="24328" y="2992"/>
                </a:lnTo>
                <a:lnTo>
                  <a:pt x="24610" y="3528"/>
                </a:lnTo>
                <a:lnTo>
                  <a:pt x="24864" y="4092"/>
                </a:lnTo>
                <a:lnTo>
                  <a:pt x="25118" y="4685"/>
                </a:lnTo>
                <a:lnTo>
                  <a:pt x="25372" y="5278"/>
                </a:lnTo>
                <a:lnTo>
                  <a:pt x="25654" y="5899"/>
                </a:lnTo>
                <a:lnTo>
                  <a:pt x="25908" y="6520"/>
                </a:ln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75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Learning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手繪多邊形 3"/>
          <p:cNvSpPr/>
          <p:nvPr/>
        </p:nvSpPr>
        <p:spPr>
          <a:xfrm>
            <a:off x="1872000" y="2711598"/>
            <a:ext cx="5041900" cy="2514803"/>
          </a:xfrm>
          <a:custGeom>
            <a:avLst/>
            <a:gdLst>
              <a:gd name="connsiteX0" fmla="*/ 0 w 5988050"/>
              <a:gd name="connsiteY0" fmla="*/ 1043759 h 2514784"/>
              <a:gd name="connsiteX1" fmla="*/ 120650 w 5988050"/>
              <a:gd name="connsiteY1" fmla="*/ 2015309 h 2514784"/>
              <a:gd name="connsiteX2" fmla="*/ 393700 w 5988050"/>
              <a:gd name="connsiteY2" fmla="*/ 2504259 h 2514784"/>
              <a:gd name="connsiteX3" fmla="*/ 933450 w 5988050"/>
              <a:gd name="connsiteY3" fmla="*/ 2282009 h 2514784"/>
              <a:gd name="connsiteX4" fmla="*/ 1612900 w 5988050"/>
              <a:gd name="connsiteY4" fmla="*/ 1507309 h 2514784"/>
              <a:gd name="connsiteX5" fmla="*/ 2540000 w 5988050"/>
              <a:gd name="connsiteY5" fmla="*/ 592909 h 2514784"/>
              <a:gd name="connsiteX6" fmla="*/ 3714750 w 5988050"/>
              <a:gd name="connsiteY6" fmla="*/ 199209 h 2514784"/>
              <a:gd name="connsiteX7" fmla="*/ 5041900 w 5988050"/>
              <a:gd name="connsiteY7" fmla="*/ 27759 h 2514784"/>
              <a:gd name="connsiteX8" fmla="*/ 5988050 w 5988050"/>
              <a:gd name="connsiteY8" fmla="*/ 2359 h 2514784"/>
              <a:gd name="connsiteX0" fmla="*/ 0 w 5041900"/>
              <a:gd name="connsiteY0" fmla="*/ 1016000 h 2487025"/>
              <a:gd name="connsiteX1" fmla="*/ 120650 w 5041900"/>
              <a:gd name="connsiteY1" fmla="*/ 1987550 h 2487025"/>
              <a:gd name="connsiteX2" fmla="*/ 393700 w 5041900"/>
              <a:gd name="connsiteY2" fmla="*/ 2476500 h 2487025"/>
              <a:gd name="connsiteX3" fmla="*/ 933450 w 5041900"/>
              <a:gd name="connsiteY3" fmla="*/ 2254250 h 2487025"/>
              <a:gd name="connsiteX4" fmla="*/ 1612900 w 5041900"/>
              <a:gd name="connsiteY4" fmla="*/ 1479550 h 2487025"/>
              <a:gd name="connsiteX5" fmla="*/ 2540000 w 5041900"/>
              <a:gd name="connsiteY5" fmla="*/ 565150 h 2487025"/>
              <a:gd name="connsiteX6" fmla="*/ 3714750 w 5041900"/>
              <a:gd name="connsiteY6" fmla="*/ 171450 h 2487025"/>
              <a:gd name="connsiteX7" fmla="*/ 5041900 w 5041900"/>
              <a:gd name="connsiteY7" fmla="*/ 0 h 2487025"/>
              <a:gd name="connsiteX0" fmla="*/ 0 w 5041900"/>
              <a:gd name="connsiteY0" fmla="*/ 1016000 h 2494989"/>
              <a:gd name="connsiteX1" fmla="*/ 120650 w 5041900"/>
              <a:gd name="connsiteY1" fmla="*/ 1987550 h 2494989"/>
              <a:gd name="connsiteX2" fmla="*/ 393700 w 5041900"/>
              <a:gd name="connsiteY2" fmla="*/ 2476500 h 2494989"/>
              <a:gd name="connsiteX3" fmla="*/ 933450 w 5041900"/>
              <a:gd name="connsiteY3" fmla="*/ 2254250 h 2494989"/>
              <a:gd name="connsiteX4" fmla="*/ 1612900 w 5041900"/>
              <a:gd name="connsiteY4" fmla="*/ 1479550 h 2494989"/>
              <a:gd name="connsiteX5" fmla="*/ 2540000 w 5041900"/>
              <a:gd name="connsiteY5" fmla="*/ 565150 h 2494989"/>
              <a:gd name="connsiteX6" fmla="*/ 3714750 w 5041900"/>
              <a:gd name="connsiteY6" fmla="*/ 171450 h 2494989"/>
              <a:gd name="connsiteX7" fmla="*/ 5041900 w 5041900"/>
              <a:gd name="connsiteY7" fmla="*/ 0 h 2494989"/>
              <a:gd name="connsiteX0" fmla="*/ 0 w 5041900"/>
              <a:gd name="connsiteY0" fmla="*/ 1016000 h 2487025"/>
              <a:gd name="connsiteX1" fmla="*/ 114300 w 5041900"/>
              <a:gd name="connsiteY1" fmla="*/ 1987550 h 2487025"/>
              <a:gd name="connsiteX2" fmla="*/ 393700 w 5041900"/>
              <a:gd name="connsiteY2" fmla="*/ 2476500 h 2487025"/>
              <a:gd name="connsiteX3" fmla="*/ 933450 w 5041900"/>
              <a:gd name="connsiteY3" fmla="*/ 2254250 h 2487025"/>
              <a:gd name="connsiteX4" fmla="*/ 1612900 w 5041900"/>
              <a:gd name="connsiteY4" fmla="*/ 1479550 h 2487025"/>
              <a:gd name="connsiteX5" fmla="*/ 2540000 w 5041900"/>
              <a:gd name="connsiteY5" fmla="*/ 565150 h 2487025"/>
              <a:gd name="connsiteX6" fmla="*/ 3714750 w 5041900"/>
              <a:gd name="connsiteY6" fmla="*/ 171450 h 2487025"/>
              <a:gd name="connsiteX7" fmla="*/ 5041900 w 5041900"/>
              <a:gd name="connsiteY7" fmla="*/ 0 h 2487025"/>
              <a:gd name="connsiteX0" fmla="*/ 0 w 5041900"/>
              <a:gd name="connsiteY0" fmla="*/ 1016000 h 2487025"/>
              <a:gd name="connsiteX1" fmla="*/ 114300 w 5041900"/>
              <a:gd name="connsiteY1" fmla="*/ 1987550 h 2487025"/>
              <a:gd name="connsiteX2" fmla="*/ 393700 w 5041900"/>
              <a:gd name="connsiteY2" fmla="*/ 2476500 h 2487025"/>
              <a:gd name="connsiteX3" fmla="*/ 933450 w 5041900"/>
              <a:gd name="connsiteY3" fmla="*/ 2254250 h 2487025"/>
              <a:gd name="connsiteX4" fmla="*/ 1612900 w 5041900"/>
              <a:gd name="connsiteY4" fmla="*/ 1479550 h 2487025"/>
              <a:gd name="connsiteX5" fmla="*/ 2540000 w 5041900"/>
              <a:gd name="connsiteY5" fmla="*/ 565150 h 2487025"/>
              <a:gd name="connsiteX6" fmla="*/ 3714750 w 5041900"/>
              <a:gd name="connsiteY6" fmla="*/ 171450 h 2487025"/>
              <a:gd name="connsiteX7" fmla="*/ 5041900 w 5041900"/>
              <a:gd name="connsiteY7" fmla="*/ 0 h 2487025"/>
              <a:gd name="connsiteX0" fmla="*/ 0 w 5041900"/>
              <a:gd name="connsiteY0" fmla="*/ 1016000 h 2487566"/>
              <a:gd name="connsiteX1" fmla="*/ 127000 w 5041900"/>
              <a:gd name="connsiteY1" fmla="*/ 1978025 h 2487566"/>
              <a:gd name="connsiteX2" fmla="*/ 393700 w 5041900"/>
              <a:gd name="connsiteY2" fmla="*/ 2476500 h 2487566"/>
              <a:gd name="connsiteX3" fmla="*/ 933450 w 5041900"/>
              <a:gd name="connsiteY3" fmla="*/ 2254250 h 2487566"/>
              <a:gd name="connsiteX4" fmla="*/ 1612900 w 5041900"/>
              <a:gd name="connsiteY4" fmla="*/ 1479550 h 2487566"/>
              <a:gd name="connsiteX5" fmla="*/ 2540000 w 5041900"/>
              <a:gd name="connsiteY5" fmla="*/ 565150 h 2487566"/>
              <a:gd name="connsiteX6" fmla="*/ 3714750 w 5041900"/>
              <a:gd name="connsiteY6" fmla="*/ 171450 h 2487566"/>
              <a:gd name="connsiteX7" fmla="*/ 5041900 w 5041900"/>
              <a:gd name="connsiteY7" fmla="*/ 0 h 2487566"/>
              <a:gd name="connsiteX0" fmla="*/ 0 w 5041900"/>
              <a:gd name="connsiteY0" fmla="*/ 1016000 h 2487461"/>
              <a:gd name="connsiteX1" fmla="*/ 127000 w 5041900"/>
              <a:gd name="connsiteY1" fmla="*/ 1978025 h 2487461"/>
              <a:gd name="connsiteX2" fmla="*/ 393700 w 5041900"/>
              <a:gd name="connsiteY2" fmla="*/ 2476500 h 2487461"/>
              <a:gd name="connsiteX3" fmla="*/ 933450 w 5041900"/>
              <a:gd name="connsiteY3" fmla="*/ 2254250 h 2487461"/>
              <a:gd name="connsiteX4" fmla="*/ 1609725 w 5041900"/>
              <a:gd name="connsiteY4" fmla="*/ 1489075 h 2487461"/>
              <a:gd name="connsiteX5" fmla="*/ 2540000 w 5041900"/>
              <a:gd name="connsiteY5" fmla="*/ 565150 h 2487461"/>
              <a:gd name="connsiteX6" fmla="*/ 3714750 w 5041900"/>
              <a:gd name="connsiteY6" fmla="*/ 171450 h 2487461"/>
              <a:gd name="connsiteX7" fmla="*/ 5041900 w 5041900"/>
              <a:gd name="connsiteY7" fmla="*/ 0 h 2487461"/>
              <a:gd name="connsiteX0" fmla="*/ 0 w 5041900"/>
              <a:gd name="connsiteY0" fmla="*/ 1016000 h 2487461"/>
              <a:gd name="connsiteX1" fmla="*/ 127000 w 5041900"/>
              <a:gd name="connsiteY1" fmla="*/ 1978025 h 2487461"/>
              <a:gd name="connsiteX2" fmla="*/ 393700 w 5041900"/>
              <a:gd name="connsiteY2" fmla="*/ 2476500 h 2487461"/>
              <a:gd name="connsiteX3" fmla="*/ 933450 w 5041900"/>
              <a:gd name="connsiteY3" fmla="*/ 2254250 h 2487461"/>
              <a:gd name="connsiteX4" fmla="*/ 1609725 w 5041900"/>
              <a:gd name="connsiteY4" fmla="*/ 1489075 h 2487461"/>
              <a:gd name="connsiteX5" fmla="*/ 1610725 w 5041900"/>
              <a:gd name="connsiteY5" fmla="*/ 1495516 h 2487461"/>
              <a:gd name="connsiteX6" fmla="*/ 2540000 w 5041900"/>
              <a:gd name="connsiteY6" fmla="*/ 565150 h 2487461"/>
              <a:gd name="connsiteX7" fmla="*/ 3714750 w 5041900"/>
              <a:gd name="connsiteY7" fmla="*/ 171450 h 2487461"/>
              <a:gd name="connsiteX8" fmla="*/ 5041900 w 5041900"/>
              <a:gd name="connsiteY8" fmla="*/ 0 h 2487461"/>
              <a:gd name="connsiteX0" fmla="*/ 0 w 5041900"/>
              <a:gd name="connsiteY0" fmla="*/ 1016000 h 2487461"/>
              <a:gd name="connsiteX1" fmla="*/ 127000 w 5041900"/>
              <a:gd name="connsiteY1" fmla="*/ 1978025 h 2487461"/>
              <a:gd name="connsiteX2" fmla="*/ 393700 w 5041900"/>
              <a:gd name="connsiteY2" fmla="*/ 2476500 h 2487461"/>
              <a:gd name="connsiteX3" fmla="*/ 933450 w 5041900"/>
              <a:gd name="connsiteY3" fmla="*/ 2254250 h 2487461"/>
              <a:gd name="connsiteX4" fmla="*/ 1609725 w 5041900"/>
              <a:gd name="connsiteY4" fmla="*/ 1489075 h 2487461"/>
              <a:gd name="connsiteX5" fmla="*/ 2540000 w 5041900"/>
              <a:gd name="connsiteY5" fmla="*/ 565150 h 2487461"/>
              <a:gd name="connsiteX6" fmla="*/ 3714750 w 5041900"/>
              <a:gd name="connsiteY6" fmla="*/ 171450 h 2487461"/>
              <a:gd name="connsiteX7" fmla="*/ 5041900 w 5041900"/>
              <a:gd name="connsiteY7" fmla="*/ 0 h 2487461"/>
              <a:gd name="connsiteX0" fmla="*/ 0 w 5041900"/>
              <a:gd name="connsiteY0" fmla="*/ 1016000 h 2510463"/>
              <a:gd name="connsiteX1" fmla="*/ 127000 w 5041900"/>
              <a:gd name="connsiteY1" fmla="*/ 1978025 h 2510463"/>
              <a:gd name="connsiteX2" fmla="*/ 393700 w 5041900"/>
              <a:gd name="connsiteY2" fmla="*/ 2476500 h 2510463"/>
              <a:gd name="connsiteX3" fmla="*/ 933450 w 5041900"/>
              <a:gd name="connsiteY3" fmla="*/ 2254250 h 2510463"/>
              <a:gd name="connsiteX4" fmla="*/ 2540000 w 5041900"/>
              <a:gd name="connsiteY4" fmla="*/ 565150 h 2510463"/>
              <a:gd name="connsiteX5" fmla="*/ 3714750 w 5041900"/>
              <a:gd name="connsiteY5" fmla="*/ 171450 h 2510463"/>
              <a:gd name="connsiteX6" fmla="*/ 5041900 w 5041900"/>
              <a:gd name="connsiteY6" fmla="*/ 0 h 2510463"/>
              <a:gd name="connsiteX0" fmla="*/ 0 w 5041900"/>
              <a:gd name="connsiteY0" fmla="*/ 1016000 h 2516078"/>
              <a:gd name="connsiteX1" fmla="*/ 127000 w 5041900"/>
              <a:gd name="connsiteY1" fmla="*/ 1978025 h 2516078"/>
              <a:gd name="connsiteX2" fmla="*/ 393700 w 5041900"/>
              <a:gd name="connsiteY2" fmla="*/ 2476500 h 2516078"/>
              <a:gd name="connsiteX3" fmla="*/ 933450 w 5041900"/>
              <a:gd name="connsiteY3" fmla="*/ 2254250 h 2516078"/>
              <a:gd name="connsiteX4" fmla="*/ 2540000 w 5041900"/>
              <a:gd name="connsiteY4" fmla="*/ 565150 h 2516078"/>
              <a:gd name="connsiteX5" fmla="*/ 3714750 w 5041900"/>
              <a:gd name="connsiteY5" fmla="*/ 171450 h 2516078"/>
              <a:gd name="connsiteX6" fmla="*/ 5041900 w 5041900"/>
              <a:gd name="connsiteY6" fmla="*/ 0 h 2516078"/>
              <a:gd name="connsiteX0" fmla="*/ 0 w 5041900"/>
              <a:gd name="connsiteY0" fmla="*/ 1016000 h 2507658"/>
              <a:gd name="connsiteX1" fmla="*/ 127000 w 5041900"/>
              <a:gd name="connsiteY1" fmla="*/ 1978025 h 2507658"/>
              <a:gd name="connsiteX2" fmla="*/ 393700 w 5041900"/>
              <a:gd name="connsiteY2" fmla="*/ 2476500 h 2507658"/>
              <a:gd name="connsiteX3" fmla="*/ 933450 w 5041900"/>
              <a:gd name="connsiteY3" fmla="*/ 2254250 h 2507658"/>
              <a:gd name="connsiteX4" fmla="*/ 2540000 w 5041900"/>
              <a:gd name="connsiteY4" fmla="*/ 565150 h 2507658"/>
              <a:gd name="connsiteX5" fmla="*/ 3714750 w 5041900"/>
              <a:gd name="connsiteY5" fmla="*/ 171450 h 2507658"/>
              <a:gd name="connsiteX6" fmla="*/ 5041900 w 5041900"/>
              <a:gd name="connsiteY6" fmla="*/ 0 h 2507658"/>
              <a:gd name="connsiteX0" fmla="*/ 0 w 5041900"/>
              <a:gd name="connsiteY0" fmla="*/ 1016000 h 2507658"/>
              <a:gd name="connsiteX1" fmla="*/ 127000 w 5041900"/>
              <a:gd name="connsiteY1" fmla="*/ 1978025 h 2507658"/>
              <a:gd name="connsiteX2" fmla="*/ 393700 w 5041900"/>
              <a:gd name="connsiteY2" fmla="*/ 2476500 h 2507658"/>
              <a:gd name="connsiteX3" fmla="*/ 933450 w 5041900"/>
              <a:gd name="connsiteY3" fmla="*/ 2254250 h 2507658"/>
              <a:gd name="connsiteX4" fmla="*/ 2540000 w 5041900"/>
              <a:gd name="connsiteY4" fmla="*/ 565150 h 2507658"/>
              <a:gd name="connsiteX5" fmla="*/ 3714750 w 5041900"/>
              <a:gd name="connsiteY5" fmla="*/ 171450 h 2507658"/>
              <a:gd name="connsiteX6" fmla="*/ 5041900 w 5041900"/>
              <a:gd name="connsiteY6" fmla="*/ 0 h 2507658"/>
              <a:gd name="connsiteX0" fmla="*/ 0 w 5041900"/>
              <a:gd name="connsiteY0" fmla="*/ 1016000 h 2514803"/>
              <a:gd name="connsiteX1" fmla="*/ 127000 w 5041900"/>
              <a:gd name="connsiteY1" fmla="*/ 1978025 h 2514803"/>
              <a:gd name="connsiteX2" fmla="*/ 396875 w 5041900"/>
              <a:gd name="connsiteY2" fmla="*/ 2486025 h 2514803"/>
              <a:gd name="connsiteX3" fmla="*/ 933450 w 5041900"/>
              <a:gd name="connsiteY3" fmla="*/ 2254250 h 2514803"/>
              <a:gd name="connsiteX4" fmla="*/ 2540000 w 5041900"/>
              <a:gd name="connsiteY4" fmla="*/ 565150 h 2514803"/>
              <a:gd name="connsiteX5" fmla="*/ 3714750 w 5041900"/>
              <a:gd name="connsiteY5" fmla="*/ 171450 h 2514803"/>
              <a:gd name="connsiteX6" fmla="*/ 5041900 w 5041900"/>
              <a:gd name="connsiteY6" fmla="*/ 0 h 251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1900" h="2514803">
                <a:moveTo>
                  <a:pt x="0" y="1016000"/>
                </a:moveTo>
                <a:cubicBezTo>
                  <a:pt x="27516" y="1380066"/>
                  <a:pt x="60854" y="1733021"/>
                  <a:pt x="127000" y="1978025"/>
                </a:cubicBezTo>
                <a:cubicBezTo>
                  <a:pt x="193146" y="2223029"/>
                  <a:pt x="275167" y="2446338"/>
                  <a:pt x="396875" y="2486025"/>
                </a:cubicBezTo>
                <a:cubicBezTo>
                  <a:pt x="518583" y="2525712"/>
                  <a:pt x="576263" y="2574396"/>
                  <a:pt x="933450" y="2254250"/>
                </a:cubicBezTo>
                <a:cubicBezTo>
                  <a:pt x="1290637" y="1934104"/>
                  <a:pt x="2076450" y="912283"/>
                  <a:pt x="2540000" y="565150"/>
                </a:cubicBezTo>
                <a:cubicBezTo>
                  <a:pt x="2890671" y="344472"/>
                  <a:pt x="3297767" y="265642"/>
                  <a:pt x="3714750" y="171450"/>
                </a:cubicBezTo>
                <a:cubicBezTo>
                  <a:pt x="4131733" y="77258"/>
                  <a:pt x="4663017" y="32808"/>
                  <a:pt x="5041900" y="0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629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Gaussian Distribution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/>
          <p:cNvSpPr>
            <a:spLocks/>
          </p:cNvSpPr>
          <p:nvPr/>
        </p:nvSpPr>
        <p:spPr bwMode="auto">
          <a:xfrm>
            <a:off x="1332000" y="2889000"/>
            <a:ext cx="6397694" cy="2523176"/>
          </a:xfrm>
          <a:custGeom>
            <a:avLst/>
            <a:gdLst>
              <a:gd name="T0" fmla="*/ 0 w 5642"/>
              <a:gd name="T1" fmla="*/ 2213 h 2213"/>
              <a:gd name="T2" fmla="*/ 381 w 5642"/>
              <a:gd name="T3" fmla="*/ 2208 h 2213"/>
              <a:gd name="T4" fmla="*/ 746 w 5642"/>
              <a:gd name="T5" fmla="*/ 2185 h 2213"/>
              <a:gd name="T6" fmla="*/ 1120 w 5642"/>
              <a:gd name="T7" fmla="*/ 2093 h 2213"/>
              <a:gd name="T8" fmla="*/ 1445 w 5642"/>
              <a:gd name="T9" fmla="*/ 1885 h 2213"/>
              <a:gd name="T10" fmla="*/ 1697 w 5642"/>
              <a:gd name="T11" fmla="*/ 1593 h 2213"/>
              <a:gd name="T12" fmla="*/ 1907 w 5642"/>
              <a:gd name="T13" fmla="*/ 1259 h 2213"/>
              <a:gd name="T14" fmla="*/ 2102 w 5642"/>
              <a:gd name="T15" fmla="*/ 899 h 2213"/>
              <a:gd name="T16" fmla="*/ 2291 w 5642"/>
              <a:gd name="T17" fmla="*/ 547 h 2213"/>
              <a:gd name="T18" fmla="*/ 2503 w 5642"/>
              <a:gd name="T19" fmla="*/ 217 h 2213"/>
              <a:gd name="T20" fmla="*/ 2642 w 5642"/>
              <a:gd name="T21" fmla="*/ 75 h 2213"/>
              <a:gd name="T22" fmla="*/ 2815 w 5642"/>
              <a:gd name="T23" fmla="*/ 5 h 2213"/>
              <a:gd name="T24" fmla="*/ 2991 w 5642"/>
              <a:gd name="T25" fmla="*/ 68 h 2213"/>
              <a:gd name="T26" fmla="*/ 3128 w 5642"/>
              <a:gd name="T27" fmla="*/ 205 h 2213"/>
              <a:gd name="T28" fmla="*/ 3345 w 5642"/>
              <a:gd name="T29" fmla="*/ 538 h 2213"/>
              <a:gd name="T30" fmla="*/ 3528 w 5642"/>
              <a:gd name="T31" fmla="*/ 878 h 2213"/>
              <a:gd name="T32" fmla="*/ 3721 w 5642"/>
              <a:gd name="T33" fmla="*/ 1236 h 2213"/>
              <a:gd name="T34" fmla="*/ 3929 w 5642"/>
              <a:gd name="T35" fmla="*/ 1571 h 2213"/>
              <a:gd name="T36" fmla="*/ 4187 w 5642"/>
              <a:gd name="T37" fmla="*/ 1876 h 2213"/>
              <a:gd name="T38" fmla="*/ 4510 w 5642"/>
              <a:gd name="T39" fmla="*/ 2088 h 2213"/>
              <a:gd name="T40" fmla="*/ 4870 w 5642"/>
              <a:gd name="T41" fmla="*/ 2182 h 2213"/>
              <a:gd name="T42" fmla="*/ 5248 w 5642"/>
              <a:gd name="T43" fmla="*/ 2208 h 2213"/>
              <a:gd name="T44" fmla="*/ 5623 w 5642"/>
              <a:gd name="T45" fmla="*/ 2213 h 2213"/>
              <a:gd name="T46" fmla="*/ 5642 w 5642"/>
              <a:gd name="T47" fmla="*/ 2213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42" h="2213">
                <a:moveTo>
                  <a:pt x="0" y="2213"/>
                </a:moveTo>
                <a:cubicBezTo>
                  <a:pt x="127" y="2213"/>
                  <a:pt x="254" y="2212"/>
                  <a:pt x="381" y="2208"/>
                </a:cubicBezTo>
                <a:cubicBezTo>
                  <a:pt x="503" y="2205"/>
                  <a:pt x="625" y="2200"/>
                  <a:pt x="746" y="2185"/>
                </a:cubicBezTo>
                <a:cubicBezTo>
                  <a:pt x="874" y="2169"/>
                  <a:pt x="1000" y="2142"/>
                  <a:pt x="1120" y="2093"/>
                </a:cubicBezTo>
                <a:cubicBezTo>
                  <a:pt x="1240" y="2045"/>
                  <a:pt x="1347" y="1971"/>
                  <a:pt x="1445" y="1885"/>
                </a:cubicBezTo>
                <a:cubicBezTo>
                  <a:pt x="1540" y="1801"/>
                  <a:pt x="1623" y="1698"/>
                  <a:pt x="1697" y="1593"/>
                </a:cubicBezTo>
                <a:cubicBezTo>
                  <a:pt x="1772" y="1486"/>
                  <a:pt x="1842" y="1374"/>
                  <a:pt x="1907" y="1259"/>
                </a:cubicBezTo>
                <a:cubicBezTo>
                  <a:pt x="1974" y="1140"/>
                  <a:pt x="2038" y="1020"/>
                  <a:pt x="2102" y="899"/>
                </a:cubicBezTo>
                <a:cubicBezTo>
                  <a:pt x="2164" y="781"/>
                  <a:pt x="2227" y="663"/>
                  <a:pt x="2291" y="547"/>
                </a:cubicBezTo>
                <a:cubicBezTo>
                  <a:pt x="2355" y="433"/>
                  <a:pt x="2423" y="319"/>
                  <a:pt x="2503" y="217"/>
                </a:cubicBezTo>
                <a:cubicBezTo>
                  <a:pt x="2545" y="164"/>
                  <a:pt x="2591" y="117"/>
                  <a:pt x="2642" y="75"/>
                </a:cubicBezTo>
                <a:cubicBezTo>
                  <a:pt x="2692" y="33"/>
                  <a:pt x="2752" y="10"/>
                  <a:pt x="2815" y="5"/>
                </a:cubicBezTo>
                <a:cubicBezTo>
                  <a:pt x="2879" y="0"/>
                  <a:pt x="2939" y="33"/>
                  <a:pt x="2991" y="68"/>
                </a:cubicBezTo>
                <a:cubicBezTo>
                  <a:pt x="3043" y="104"/>
                  <a:pt x="3087" y="155"/>
                  <a:pt x="3128" y="205"/>
                </a:cubicBezTo>
                <a:cubicBezTo>
                  <a:pt x="3212" y="307"/>
                  <a:pt x="3279" y="423"/>
                  <a:pt x="3345" y="538"/>
                </a:cubicBezTo>
                <a:cubicBezTo>
                  <a:pt x="3409" y="650"/>
                  <a:pt x="3468" y="764"/>
                  <a:pt x="3528" y="878"/>
                </a:cubicBezTo>
                <a:cubicBezTo>
                  <a:pt x="3592" y="998"/>
                  <a:pt x="3655" y="1118"/>
                  <a:pt x="3721" y="1236"/>
                </a:cubicBezTo>
                <a:cubicBezTo>
                  <a:pt x="3786" y="1351"/>
                  <a:pt x="3854" y="1464"/>
                  <a:pt x="3929" y="1571"/>
                </a:cubicBezTo>
                <a:cubicBezTo>
                  <a:pt x="4006" y="1681"/>
                  <a:pt x="4090" y="1784"/>
                  <a:pt x="4187" y="1876"/>
                </a:cubicBezTo>
                <a:cubicBezTo>
                  <a:pt x="4283" y="1966"/>
                  <a:pt x="4392" y="2036"/>
                  <a:pt x="4510" y="2088"/>
                </a:cubicBezTo>
                <a:cubicBezTo>
                  <a:pt x="4623" y="2139"/>
                  <a:pt x="4748" y="2166"/>
                  <a:pt x="4870" y="2182"/>
                </a:cubicBezTo>
                <a:cubicBezTo>
                  <a:pt x="4996" y="2198"/>
                  <a:pt x="5121" y="2204"/>
                  <a:pt x="5248" y="2208"/>
                </a:cubicBezTo>
                <a:cubicBezTo>
                  <a:pt x="5373" y="2212"/>
                  <a:pt x="5498" y="2213"/>
                  <a:pt x="5623" y="2213"/>
                </a:cubicBezTo>
                <a:cubicBezTo>
                  <a:pt x="5629" y="2213"/>
                  <a:pt x="5635" y="2213"/>
                  <a:pt x="5642" y="2213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Simple S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>
            <a:spLocks/>
          </p:cNvSpPr>
          <p:nvPr/>
        </p:nvSpPr>
        <p:spPr bwMode="auto">
          <a:xfrm>
            <a:off x="1332000" y="2349000"/>
            <a:ext cx="6300000" cy="3090635"/>
          </a:xfrm>
          <a:custGeom>
            <a:avLst/>
            <a:gdLst>
              <a:gd name="T0" fmla="*/ 286 w 22919"/>
              <a:gd name="T1" fmla="*/ 25 h 11240"/>
              <a:gd name="T2" fmla="*/ 716 w 22919"/>
              <a:gd name="T3" fmla="*/ 64 h 11240"/>
              <a:gd name="T4" fmla="*/ 1146 w 22919"/>
              <a:gd name="T5" fmla="*/ 106 h 11240"/>
              <a:gd name="T6" fmla="*/ 1576 w 22919"/>
              <a:gd name="T7" fmla="*/ 151 h 11240"/>
              <a:gd name="T8" fmla="*/ 2006 w 22919"/>
              <a:gd name="T9" fmla="*/ 199 h 11240"/>
              <a:gd name="T10" fmla="*/ 2435 w 22919"/>
              <a:gd name="T11" fmla="*/ 250 h 11240"/>
              <a:gd name="T12" fmla="*/ 2865 w 22919"/>
              <a:gd name="T13" fmla="*/ 306 h 11240"/>
              <a:gd name="T14" fmla="*/ 3295 w 22919"/>
              <a:gd name="T15" fmla="*/ 366 h 11240"/>
              <a:gd name="T16" fmla="*/ 3724 w 22919"/>
              <a:gd name="T17" fmla="*/ 431 h 11240"/>
              <a:gd name="T18" fmla="*/ 4154 w 22919"/>
              <a:gd name="T19" fmla="*/ 502 h 11240"/>
              <a:gd name="T20" fmla="*/ 4584 w 22919"/>
              <a:gd name="T21" fmla="*/ 580 h 11240"/>
              <a:gd name="T22" fmla="*/ 5014 w 22919"/>
              <a:gd name="T23" fmla="*/ 665 h 11240"/>
              <a:gd name="T24" fmla="*/ 5443 w 22919"/>
              <a:gd name="T25" fmla="*/ 759 h 11240"/>
              <a:gd name="T26" fmla="*/ 5873 w 22919"/>
              <a:gd name="T27" fmla="*/ 862 h 11240"/>
              <a:gd name="T28" fmla="*/ 6303 w 22919"/>
              <a:gd name="T29" fmla="*/ 979 h 11240"/>
              <a:gd name="T30" fmla="*/ 6732 w 22919"/>
              <a:gd name="T31" fmla="*/ 1108 h 11240"/>
              <a:gd name="T32" fmla="*/ 7162 w 22919"/>
              <a:gd name="T33" fmla="*/ 1255 h 11240"/>
              <a:gd name="T34" fmla="*/ 7592 w 22919"/>
              <a:gd name="T35" fmla="*/ 1421 h 11240"/>
              <a:gd name="T36" fmla="*/ 8022 w 22919"/>
              <a:gd name="T37" fmla="*/ 1612 h 11240"/>
              <a:gd name="T38" fmla="*/ 8451 w 22919"/>
              <a:gd name="T39" fmla="*/ 1834 h 11240"/>
              <a:gd name="T40" fmla="*/ 8881 w 22919"/>
              <a:gd name="T41" fmla="*/ 2094 h 11240"/>
              <a:gd name="T42" fmla="*/ 9311 w 22919"/>
              <a:gd name="T43" fmla="*/ 2403 h 11240"/>
              <a:gd name="T44" fmla="*/ 9741 w 22919"/>
              <a:gd name="T45" fmla="*/ 2777 h 11240"/>
              <a:gd name="T46" fmla="*/ 10171 w 22919"/>
              <a:gd name="T47" fmla="*/ 3239 h 11240"/>
              <a:gd name="T48" fmla="*/ 10600 w 22919"/>
              <a:gd name="T49" fmla="*/ 3823 h 11240"/>
              <a:gd name="T50" fmla="*/ 11030 w 22919"/>
              <a:gd name="T51" fmla="*/ 4584 h 11240"/>
              <a:gd name="T52" fmla="*/ 11460 w 22919"/>
              <a:gd name="T53" fmla="*/ 5620 h 11240"/>
              <a:gd name="T54" fmla="*/ 11889 w 22919"/>
              <a:gd name="T55" fmla="*/ 6656 h 11240"/>
              <a:gd name="T56" fmla="*/ 12319 w 22919"/>
              <a:gd name="T57" fmla="*/ 7417 h 11240"/>
              <a:gd name="T58" fmla="*/ 12749 w 22919"/>
              <a:gd name="T59" fmla="*/ 8001 h 11240"/>
              <a:gd name="T60" fmla="*/ 13179 w 22919"/>
              <a:gd name="T61" fmla="*/ 8463 h 11240"/>
              <a:gd name="T62" fmla="*/ 13608 w 22919"/>
              <a:gd name="T63" fmla="*/ 8837 h 11240"/>
              <a:gd name="T64" fmla="*/ 14038 w 22919"/>
              <a:gd name="T65" fmla="*/ 9146 h 11240"/>
              <a:gd name="T66" fmla="*/ 14468 w 22919"/>
              <a:gd name="T67" fmla="*/ 9406 h 11240"/>
              <a:gd name="T68" fmla="*/ 14897 w 22919"/>
              <a:gd name="T69" fmla="*/ 9628 h 11240"/>
              <a:gd name="T70" fmla="*/ 15327 w 22919"/>
              <a:gd name="T71" fmla="*/ 9819 h 11240"/>
              <a:gd name="T72" fmla="*/ 15757 w 22919"/>
              <a:gd name="T73" fmla="*/ 9985 h 11240"/>
              <a:gd name="T74" fmla="*/ 16187 w 22919"/>
              <a:gd name="T75" fmla="*/ 10132 h 11240"/>
              <a:gd name="T76" fmla="*/ 16617 w 22919"/>
              <a:gd name="T77" fmla="*/ 10262 h 11240"/>
              <a:gd name="T78" fmla="*/ 17046 w 22919"/>
              <a:gd name="T79" fmla="*/ 10378 h 11240"/>
              <a:gd name="T80" fmla="*/ 17476 w 22919"/>
              <a:gd name="T81" fmla="*/ 10481 h 11240"/>
              <a:gd name="T82" fmla="*/ 17906 w 22919"/>
              <a:gd name="T83" fmla="*/ 10575 h 11240"/>
              <a:gd name="T84" fmla="*/ 18335 w 22919"/>
              <a:gd name="T85" fmla="*/ 10661 h 11240"/>
              <a:gd name="T86" fmla="*/ 18765 w 22919"/>
              <a:gd name="T87" fmla="*/ 10738 h 11240"/>
              <a:gd name="T88" fmla="*/ 19195 w 22919"/>
              <a:gd name="T89" fmla="*/ 10809 h 11240"/>
              <a:gd name="T90" fmla="*/ 19625 w 22919"/>
              <a:gd name="T91" fmla="*/ 10874 h 11240"/>
              <a:gd name="T92" fmla="*/ 20054 w 22919"/>
              <a:gd name="T93" fmla="*/ 10934 h 11240"/>
              <a:gd name="T94" fmla="*/ 20484 w 22919"/>
              <a:gd name="T95" fmla="*/ 10990 h 11240"/>
              <a:gd name="T96" fmla="*/ 20914 w 22919"/>
              <a:gd name="T97" fmla="*/ 11042 h 11240"/>
              <a:gd name="T98" fmla="*/ 21343 w 22919"/>
              <a:gd name="T99" fmla="*/ 11089 h 11240"/>
              <a:gd name="T100" fmla="*/ 21773 w 22919"/>
              <a:gd name="T101" fmla="*/ 11134 h 11240"/>
              <a:gd name="T102" fmla="*/ 22203 w 22919"/>
              <a:gd name="T103" fmla="*/ 11176 h 11240"/>
              <a:gd name="T104" fmla="*/ 22633 w 22919"/>
              <a:gd name="T105" fmla="*/ 11215 h 1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919" h="11240">
                <a:moveTo>
                  <a:pt x="0" y="0"/>
                </a:moveTo>
                <a:cubicBezTo>
                  <a:pt x="48" y="5"/>
                  <a:pt x="96" y="8"/>
                  <a:pt x="143" y="13"/>
                </a:cubicBezTo>
                <a:cubicBezTo>
                  <a:pt x="191" y="17"/>
                  <a:pt x="239" y="21"/>
                  <a:pt x="286" y="25"/>
                </a:cubicBezTo>
                <a:cubicBezTo>
                  <a:pt x="334" y="29"/>
                  <a:pt x="382" y="33"/>
                  <a:pt x="430" y="38"/>
                </a:cubicBezTo>
                <a:cubicBezTo>
                  <a:pt x="477" y="42"/>
                  <a:pt x="525" y="46"/>
                  <a:pt x="573" y="51"/>
                </a:cubicBezTo>
                <a:cubicBezTo>
                  <a:pt x="621" y="55"/>
                  <a:pt x="669" y="60"/>
                  <a:pt x="716" y="64"/>
                </a:cubicBezTo>
                <a:cubicBezTo>
                  <a:pt x="764" y="69"/>
                  <a:pt x="812" y="73"/>
                  <a:pt x="859" y="78"/>
                </a:cubicBezTo>
                <a:cubicBezTo>
                  <a:pt x="907" y="82"/>
                  <a:pt x="955" y="87"/>
                  <a:pt x="1003" y="92"/>
                </a:cubicBezTo>
                <a:cubicBezTo>
                  <a:pt x="1051" y="96"/>
                  <a:pt x="1098" y="101"/>
                  <a:pt x="1146" y="106"/>
                </a:cubicBezTo>
                <a:cubicBezTo>
                  <a:pt x="1194" y="111"/>
                  <a:pt x="1241" y="116"/>
                  <a:pt x="1289" y="121"/>
                </a:cubicBezTo>
                <a:cubicBezTo>
                  <a:pt x="1337" y="126"/>
                  <a:pt x="1385" y="130"/>
                  <a:pt x="1433" y="135"/>
                </a:cubicBezTo>
                <a:cubicBezTo>
                  <a:pt x="1480" y="140"/>
                  <a:pt x="1528" y="146"/>
                  <a:pt x="1576" y="151"/>
                </a:cubicBezTo>
                <a:cubicBezTo>
                  <a:pt x="1623" y="156"/>
                  <a:pt x="1671" y="161"/>
                  <a:pt x="1719" y="166"/>
                </a:cubicBezTo>
                <a:cubicBezTo>
                  <a:pt x="1767" y="171"/>
                  <a:pt x="1814" y="177"/>
                  <a:pt x="1862" y="182"/>
                </a:cubicBezTo>
                <a:cubicBezTo>
                  <a:pt x="1910" y="188"/>
                  <a:pt x="1958" y="193"/>
                  <a:pt x="2006" y="199"/>
                </a:cubicBezTo>
                <a:cubicBezTo>
                  <a:pt x="2053" y="204"/>
                  <a:pt x="2101" y="210"/>
                  <a:pt x="2149" y="215"/>
                </a:cubicBezTo>
                <a:cubicBezTo>
                  <a:pt x="2196" y="221"/>
                  <a:pt x="2244" y="227"/>
                  <a:pt x="2292" y="232"/>
                </a:cubicBezTo>
                <a:cubicBezTo>
                  <a:pt x="2340" y="238"/>
                  <a:pt x="2387" y="244"/>
                  <a:pt x="2435" y="250"/>
                </a:cubicBezTo>
                <a:cubicBezTo>
                  <a:pt x="2483" y="256"/>
                  <a:pt x="2531" y="262"/>
                  <a:pt x="2578" y="268"/>
                </a:cubicBezTo>
                <a:cubicBezTo>
                  <a:pt x="2626" y="274"/>
                  <a:pt x="2674" y="280"/>
                  <a:pt x="2722" y="287"/>
                </a:cubicBezTo>
                <a:cubicBezTo>
                  <a:pt x="2769" y="293"/>
                  <a:pt x="2817" y="299"/>
                  <a:pt x="2865" y="306"/>
                </a:cubicBezTo>
                <a:cubicBezTo>
                  <a:pt x="2913" y="312"/>
                  <a:pt x="2961" y="318"/>
                  <a:pt x="3008" y="325"/>
                </a:cubicBezTo>
                <a:cubicBezTo>
                  <a:pt x="3056" y="332"/>
                  <a:pt x="3104" y="339"/>
                  <a:pt x="3151" y="345"/>
                </a:cubicBezTo>
                <a:cubicBezTo>
                  <a:pt x="3199" y="352"/>
                  <a:pt x="3247" y="359"/>
                  <a:pt x="3295" y="366"/>
                </a:cubicBezTo>
                <a:cubicBezTo>
                  <a:pt x="3342" y="373"/>
                  <a:pt x="3390" y="380"/>
                  <a:pt x="3438" y="387"/>
                </a:cubicBezTo>
                <a:cubicBezTo>
                  <a:pt x="3486" y="394"/>
                  <a:pt x="3533" y="401"/>
                  <a:pt x="3581" y="409"/>
                </a:cubicBezTo>
                <a:cubicBezTo>
                  <a:pt x="3629" y="416"/>
                  <a:pt x="3677" y="424"/>
                  <a:pt x="3724" y="431"/>
                </a:cubicBezTo>
                <a:cubicBezTo>
                  <a:pt x="3772" y="438"/>
                  <a:pt x="3820" y="446"/>
                  <a:pt x="3868" y="454"/>
                </a:cubicBezTo>
                <a:cubicBezTo>
                  <a:pt x="3915" y="462"/>
                  <a:pt x="3963" y="470"/>
                  <a:pt x="4011" y="478"/>
                </a:cubicBezTo>
                <a:cubicBezTo>
                  <a:pt x="4059" y="486"/>
                  <a:pt x="4106" y="494"/>
                  <a:pt x="4154" y="502"/>
                </a:cubicBezTo>
                <a:cubicBezTo>
                  <a:pt x="4202" y="510"/>
                  <a:pt x="4250" y="519"/>
                  <a:pt x="4297" y="527"/>
                </a:cubicBezTo>
                <a:cubicBezTo>
                  <a:pt x="4345" y="535"/>
                  <a:pt x="4393" y="544"/>
                  <a:pt x="4441" y="553"/>
                </a:cubicBezTo>
                <a:cubicBezTo>
                  <a:pt x="4488" y="562"/>
                  <a:pt x="4536" y="571"/>
                  <a:pt x="4584" y="580"/>
                </a:cubicBezTo>
                <a:cubicBezTo>
                  <a:pt x="4632" y="589"/>
                  <a:pt x="4679" y="598"/>
                  <a:pt x="4727" y="607"/>
                </a:cubicBezTo>
                <a:cubicBezTo>
                  <a:pt x="4775" y="617"/>
                  <a:pt x="4822" y="626"/>
                  <a:pt x="4870" y="636"/>
                </a:cubicBezTo>
                <a:cubicBezTo>
                  <a:pt x="4918" y="645"/>
                  <a:pt x="4966" y="655"/>
                  <a:pt x="5014" y="665"/>
                </a:cubicBezTo>
                <a:cubicBezTo>
                  <a:pt x="5061" y="675"/>
                  <a:pt x="5109" y="685"/>
                  <a:pt x="5157" y="695"/>
                </a:cubicBezTo>
                <a:cubicBezTo>
                  <a:pt x="5205" y="705"/>
                  <a:pt x="5252" y="716"/>
                  <a:pt x="5300" y="726"/>
                </a:cubicBezTo>
                <a:cubicBezTo>
                  <a:pt x="5348" y="737"/>
                  <a:pt x="5396" y="748"/>
                  <a:pt x="5443" y="759"/>
                </a:cubicBezTo>
                <a:cubicBezTo>
                  <a:pt x="5491" y="770"/>
                  <a:pt x="5539" y="781"/>
                  <a:pt x="5587" y="792"/>
                </a:cubicBezTo>
                <a:cubicBezTo>
                  <a:pt x="5634" y="804"/>
                  <a:pt x="5682" y="815"/>
                  <a:pt x="5730" y="827"/>
                </a:cubicBezTo>
                <a:cubicBezTo>
                  <a:pt x="5777" y="838"/>
                  <a:pt x="5825" y="850"/>
                  <a:pt x="5873" y="862"/>
                </a:cubicBezTo>
                <a:cubicBezTo>
                  <a:pt x="5921" y="875"/>
                  <a:pt x="5969" y="887"/>
                  <a:pt x="6016" y="900"/>
                </a:cubicBezTo>
                <a:cubicBezTo>
                  <a:pt x="6064" y="913"/>
                  <a:pt x="6112" y="925"/>
                  <a:pt x="6160" y="938"/>
                </a:cubicBezTo>
                <a:cubicBezTo>
                  <a:pt x="6207" y="951"/>
                  <a:pt x="6255" y="965"/>
                  <a:pt x="6303" y="979"/>
                </a:cubicBezTo>
                <a:cubicBezTo>
                  <a:pt x="6351" y="992"/>
                  <a:pt x="6398" y="1006"/>
                  <a:pt x="6446" y="1020"/>
                </a:cubicBezTo>
                <a:cubicBezTo>
                  <a:pt x="6494" y="1034"/>
                  <a:pt x="6542" y="1048"/>
                  <a:pt x="6589" y="1063"/>
                </a:cubicBezTo>
                <a:cubicBezTo>
                  <a:pt x="6637" y="1078"/>
                  <a:pt x="6685" y="1093"/>
                  <a:pt x="6732" y="1108"/>
                </a:cubicBezTo>
                <a:cubicBezTo>
                  <a:pt x="6780" y="1124"/>
                  <a:pt x="6828" y="1139"/>
                  <a:pt x="6876" y="1155"/>
                </a:cubicBezTo>
                <a:cubicBezTo>
                  <a:pt x="6924" y="1171"/>
                  <a:pt x="6971" y="1187"/>
                  <a:pt x="7019" y="1204"/>
                </a:cubicBezTo>
                <a:cubicBezTo>
                  <a:pt x="7067" y="1221"/>
                  <a:pt x="7114" y="1237"/>
                  <a:pt x="7162" y="1255"/>
                </a:cubicBezTo>
                <a:cubicBezTo>
                  <a:pt x="7210" y="1272"/>
                  <a:pt x="7258" y="1290"/>
                  <a:pt x="7306" y="1308"/>
                </a:cubicBezTo>
                <a:cubicBezTo>
                  <a:pt x="7353" y="1326"/>
                  <a:pt x="7401" y="1344"/>
                  <a:pt x="7449" y="1363"/>
                </a:cubicBezTo>
                <a:cubicBezTo>
                  <a:pt x="7497" y="1382"/>
                  <a:pt x="7544" y="1402"/>
                  <a:pt x="7592" y="1421"/>
                </a:cubicBezTo>
                <a:cubicBezTo>
                  <a:pt x="7640" y="1441"/>
                  <a:pt x="7687" y="1461"/>
                  <a:pt x="7735" y="1482"/>
                </a:cubicBezTo>
                <a:cubicBezTo>
                  <a:pt x="7783" y="1503"/>
                  <a:pt x="7831" y="1524"/>
                  <a:pt x="7879" y="1546"/>
                </a:cubicBezTo>
                <a:cubicBezTo>
                  <a:pt x="7926" y="1567"/>
                  <a:pt x="7974" y="1590"/>
                  <a:pt x="8022" y="1612"/>
                </a:cubicBezTo>
                <a:cubicBezTo>
                  <a:pt x="8069" y="1635"/>
                  <a:pt x="8117" y="1659"/>
                  <a:pt x="8165" y="1683"/>
                </a:cubicBezTo>
                <a:cubicBezTo>
                  <a:pt x="8213" y="1707"/>
                  <a:pt x="8261" y="1731"/>
                  <a:pt x="8308" y="1756"/>
                </a:cubicBezTo>
                <a:cubicBezTo>
                  <a:pt x="8356" y="1782"/>
                  <a:pt x="8404" y="1808"/>
                  <a:pt x="8451" y="1834"/>
                </a:cubicBezTo>
                <a:cubicBezTo>
                  <a:pt x="8499" y="1861"/>
                  <a:pt x="8547" y="1888"/>
                  <a:pt x="8595" y="1916"/>
                </a:cubicBezTo>
                <a:cubicBezTo>
                  <a:pt x="8642" y="1944"/>
                  <a:pt x="8690" y="1973"/>
                  <a:pt x="8738" y="2003"/>
                </a:cubicBezTo>
                <a:cubicBezTo>
                  <a:pt x="8786" y="2032"/>
                  <a:pt x="8834" y="2063"/>
                  <a:pt x="8881" y="2094"/>
                </a:cubicBezTo>
                <a:cubicBezTo>
                  <a:pt x="8929" y="2126"/>
                  <a:pt x="8977" y="2158"/>
                  <a:pt x="9024" y="2191"/>
                </a:cubicBezTo>
                <a:cubicBezTo>
                  <a:pt x="9072" y="2225"/>
                  <a:pt x="9120" y="2259"/>
                  <a:pt x="9168" y="2294"/>
                </a:cubicBezTo>
                <a:cubicBezTo>
                  <a:pt x="9216" y="2329"/>
                  <a:pt x="9263" y="2366"/>
                  <a:pt x="9311" y="2403"/>
                </a:cubicBezTo>
                <a:cubicBezTo>
                  <a:pt x="9359" y="2441"/>
                  <a:pt x="9406" y="2480"/>
                  <a:pt x="9454" y="2520"/>
                </a:cubicBezTo>
                <a:cubicBezTo>
                  <a:pt x="9502" y="2560"/>
                  <a:pt x="9550" y="2602"/>
                  <a:pt x="9597" y="2644"/>
                </a:cubicBezTo>
                <a:cubicBezTo>
                  <a:pt x="9645" y="2687"/>
                  <a:pt x="9693" y="2731"/>
                  <a:pt x="9741" y="2777"/>
                </a:cubicBezTo>
                <a:cubicBezTo>
                  <a:pt x="9789" y="2824"/>
                  <a:pt x="9836" y="2871"/>
                  <a:pt x="9884" y="2920"/>
                </a:cubicBezTo>
                <a:cubicBezTo>
                  <a:pt x="9932" y="2970"/>
                  <a:pt x="9979" y="3020"/>
                  <a:pt x="10027" y="3074"/>
                </a:cubicBezTo>
                <a:cubicBezTo>
                  <a:pt x="10075" y="3127"/>
                  <a:pt x="10123" y="3182"/>
                  <a:pt x="10171" y="3239"/>
                </a:cubicBezTo>
                <a:cubicBezTo>
                  <a:pt x="10218" y="3296"/>
                  <a:pt x="10266" y="3356"/>
                  <a:pt x="10314" y="3418"/>
                </a:cubicBezTo>
                <a:cubicBezTo>
                  <a:pt x="10361" y="3480"/>
                  <a:pt x="10409" y="3544"/>
                  <a:pt x="10457" y="3612"/>
                </a:cubicBezTo>
                <a:cubicBezTo>
                  <a:pt x="10505" y="3679"/>
                  <a:pt x="10552" y="3749"/>
                  <a:pt x="10600" y="3823"/>
                </a:cubicBezTo>
                <a:cubicBezTo>
                  <a:pt x="10648" y="3896"/>
                  <a:pt x="10696" y="3973"/>
                  <a:pt x="10743" y="4053"/>
                </a:cubicBezTo>
                <a:cubicBezTo>
                  <a:pt x="10791" y="4133"/>
                  <a:pt x="10839" y="4217"/>
                  <a:pt x="10887" y="4306"/>
                </a:cubicBezTo>
                <a:cubicBezTo>
                  <a:pt x="10934" y="4394"/>
                  <a:pt x="10982" y="4487"/>
                  <a:pt x="11030" y="4584"/>
                </a:cubicBezTo>
                <a:cubicBezTo>
                  <a:pt x="11078" y="4682"/>
                  <a:pt x="11126" y="4784"/>
                  <a:pt x="11173" y="4893"/>
                </a:cubicBezTo>
                <a:cubicBezTo>
                  <a:pt x="11221" y="5001"/>
                  <a:pt x="11269" y="5115"/>
                  <a:pt x="11316" y="5236"/>
                </a:cubicBezTo>
                <a:cubicBezTo>
                  <a:pt x="11364" y="5357"/>
                  <a:pt x="11412" y="5492"/>
                  <a:pt x="11460" y="5620"/>
                </a:cubicBezTo>
                <a:cubicBezTo>
                  <a:pt x="11507" y="5748"/>
                  <a:pt x="11555" y="5883"/>
                  <a:pt x="11603" y="6005"/>
                </a:cubicBezTo>
                <a:cubicBezTo>
                  <a:pt x="11650" y="6126"/>
                  <a:pt x="11698" y="6239"/>
                  <a:pt x="11746" y="6347"/>
                </a:cubicBezTo>
                <a:cubicBezTo>
                  <a:pt x="11794" y="6456"/>
                  <a:pt x="11842" y="6558"/>
                  <a:pt x="11889" y="6656"/>
                </a:cubicBezTo>
                <a:cubicBezTo>
                  <a:pt x="11937" y="6754"/>
                  <a:pt x="11985" y="6846"/>
                  <a:pt x="12033" y="6934"/>
                </a:cubicBezTo>
                <a:cubicBezTo>
                  <a:pt x="12081" y="7023"/>
                  <a:pt x="12128" y="7107"/>
                  <a:pt x="12176" y="7187"/>
                </a:cubicBezTo>
                <a:cubicBezTo>
                  <a:pt x="12224" y="7268"/>
                  <a:pt x="12271" y="7344"/>
                  <a:pt x="12319" y="7417"/>
                </a:cubicBezTo>
                <a:cubicBezTo>
                  <a:pt x="12367" y="7491"/>
                  <a:pt x="12415" y="7561"/>
                  <a:pt x="12462" y="7628"/>
                </a:cubicBezTo>
                <a:cubicBezTo>
                  <a:pt x="12510" y="7696"/>
                  <a:pt x="12558" y="7760"/>
                  <a:pt x="12605" y="7822"/>
                </a:cubicBezTo>
                <a:cubicBezTo>
                  <a:pt x="12653" y="7885"/>
                  <a:pt x="12701" y="7944"/>
                  <a:pt x="12749" y="8001"/>
                </a:cubicBezTo>
                <a:cubicBezTo>
                  <a:pt x="12797" y="8058"/>
                  <a:pt x="12844" y="8113"/>
                  <a:pt x="12892" y="8166"/>
                </a:cubicBezTo>
                <a:cubicBezTo>
                  <a:pt x="12940" y="8220"/>
                  <a:pt x="12988" y="8270"/>
                  <a:pt x="13035" y="8320"/>
                </a:cubicBezTo>
                <a:cubicBezTo>
                  <a:pt x="13083" y="8369"/>
                  <a:pt x="13131" y="8417"/>
                  <a:pt x="13179" y="8463"/>
                </a:cubicBezTo>
                <a:cubicBezTo>
                  <a:pt x="13226" y="8509"/>
                  <a:pt x="13274" y="8553"/>
                  <a:pt x="13322" y="8596"/>
                </a:cubicBezTo>
                <a:cubicBezTo>
                  <a:pt x="13370" y="8638"/>
                  <a:pt x="13417" y="8680"/>
                  <a:pt x="13465" y="8720"/>
                </a:cubicBezTo>
                <a:cubicBezTo>
                  <a:pt x="13513" y="8760"/>
                  <a:pt x="13560" y="8799"/>
                  <a:pt x="13608" y="8837"/>
                </a:cubicBezTo>
                <a:cubicBezTo>
                  <a:pt x="13656" y="8874"/>
                  <a:pt x="13704" y="8911"/>
                  <a:pt x="13752" y="8946"/>
                </a:cubicBezTo>
                <a:cubicBezTo>
                  <a:pt x="13799" y="8981"/>
                  <a:pt x="13847" y="9016"/>
                  <a:pt x="13895" y="9049"/>
                </a:cubicBezTo>
                <a:cubicBezTo>
                  <a:pt x="13942" y="9082"/>
                  <a:pt x="13990" y="9114"/>
                  <a:pt x="14038" y="9146"/>
                </a:cubicBezTo>
                <a:cubicBezTo>
                  <a:pt x="14086" y="9177"/>
                  <a:pt x="14134" y="9208"/>
                  <a:pt x="14181" y="9237"/>
                </a:cubicBezTo>
                <a:cubicBezTo>
                  <a:pt x="14229" y="9267"/>
                  <a:pt x="14277" y="9296"/>
                  <a:pt x="14325" y="9324"/>
                </a:cubicBezTo>
                <a:cubicBezTo>
                  <a:pt x="14372" y="9352"/>
                  <a:pt x="14420" y="9379"/>
                  <a:pt x="14468" y="9406"/>
                </a:cubicBezTo>
                <a:cubicBezTo>
                  <a:pt x="14515" y="9433"/>
                  <a:pt x="14563" y="9458"/>
                  <a:pt x="14611" y="9484"/>
                </a:cubicBezTo>
                <a:cubicBezTo>
                  <a:pt x="14659" y="9509"/>
                  <a:pt x="14707" y="9533"/>
                  <a:pt x="14754" y="9557"/>
                </a:cubicBezTo>
                <a:cubicBezTo>
                  <a:pt x="14802" y="9581"/>
                  <a:pt x="14850" y="9605"/>
                  <a:pt x="14897" y="9628"/>
                </a:cubicBezTo>
                <a:cubicBezTo>
                  <a:pt x="14945" y="9651"/>
                  <a:pt x="14993" y="9673"/>
                  <a:pt x="15041" y="9694"/>
                </a:cubicBezTo>
                <a:cubicBezTo>
                  <a:pt x="15089" y="9716"/>
                  <a:pt x="15136" y="9737"/>
                  <a:pt x="15184" y="9758"/>
                </a:cubicBezTo>
                <a:cubicBezTo>
                  <a:pt x="15232" y="9779"/>
                  <a:pt x="15280" y="9799"/>
                  <a:pt x="15327" y="9819"/>
                </a:cubicBezTo>
                <a:cubicBezTo>
                  <a:pt x="15375" y="9839"/>
                  <a:pt x="15423" y="9858"/>
                  <a:pt x="15470" y="9877"/>
                </a:cubicBezTo>
                <a:cubicBezTo>
                  <a:pt x="15518" y="9896"/>
                  <a:pt x="15566" y="9914"/>
                  <a:pt x="15614" y="9932"/>
                </a:cubicBezTo>
                <a:cubicBezTo>
                  <a:pt x="15662" y="9950"/>
                  <a:pt x="15709" y="9968"/>
                  <a:pt x="15757" y="9985"/>
                </a:cubicBezTo>
                <a:cubicBezTo>
                  <a:pt x="15805" y="10003"/>
                  <a:pt x="15852" y="10020"/>
                  <a:pt x="15900" y="10036"/>
                </a:cubicBezTo>
                <a:cubicBezTo>
                  <a:pt x="15948" y="10053"/>
                  <a:pt x="15996" y="10069"/>
                  <a:pt x="16044" y="10085"/>
                </a:cubicBezTo>
                <a:cubicBezTo>
                  <a:pt x="16091" y="10101"/>
                  <a:pt x="16139" y="10117"/>
                  <a:pt x="16187" y="10132"/>
                </a:cubicBezTo>
                <a:cubicBezTo>
                  <a:pt x="16234" y="10147"/>
                  <a:pt x="16282" y="10162"/>
                  <a:pt x="16330" y="10177"/>
                </a:cubicBezTo>
                <a:cubicBezTo>
                  <a:pt x="16378" y="10192"/>
                  <a:pt x="16425" y="10206"/>
                  <a:pt x="16473" y="10220"/>
                </a:cubicBezTo>
                <a:cubicBezTo>
                  <a:pt x="16521" y="10234"/>
                  <a:pt x="16569" y="10248"/>
                  <a:pt x="16617" y="10262"/>
                </a:cubicBezTo>
                <a:cubicBezTo>
                  <a:pt x="16664" y="10275"/>
                  <a:pt x="16712" y="10289"/>
                  <a:pt x="16760" y="10302"/>
                </a:cubicBezTo>
                <a:cubicBezTo>
                  <a:pt x="16807" y="10315"/>
                  <a:pt x="16855" y="10327"/>
                  <a:pt x="16903" y="10340"/>
                </a:cubicBezTo>
                <a:cubicBezTo>
                  <a:pt x="16951" y="10353"/>
                  <a:pt x="16999" y="10365"/>
                  <a:pt x="17046" y="10378"/>
                </a:cubicBezTo>
                <a:cubicBezTo>
                  <a:pt x="17094" y="10390"/>
                  <a:pt x="17142" y="10402"/>
                  <a:pt x="17189" y="10413"/>
                </a:cubicBezTo>
                <a:cubicBezTo>
                  <a:pt x="17237" y="10425"/>
                  <a:pt x="17285" y="10437"/>
                  <a:pt x="17333" y="10448"/>
                </a:cubicBezTo>
                <a:cubicBezTo>
                  <a:pt x="17380" y="10459"/>
                  <a:pt x="17428" y="10470"/>
                  <a:pt x="17476" y="10481"/>
                </a:cubicBezTo>
                <a:cubicBezTo>
                  <a:pt x="17524" y="10492"/>
                  <a:pt x="17572" y="10503"/>
                  <a:pt x="17619" y="10514"/>
                </a:cubicBezTo>
                <a:cubicBezTo>
                  <a:pt x="17667" y="10524"/>
                  <a:pt x="17715" y="10535"/>
                  <a:pt x="17762" y="10545"/>
                </a:cubicBezTo>
                <a:cubicBezTo>
                  <a:pt x="17810" y="10555"/>
                  <a:pt x="17858" y="10565"/>
                  <a:pt x="17906" y="10575"/>
                </a:cubicBezTo>
                <a:cubicBezTo>
                  <a:pt x="17954" y="10585"/>
                  <a:pt x="18001" y="10595"/>
                  <a:pt x="18049" y="10604"/>
                </a:cubicBezTo>
                <a:cubicBezTo>
                  <a:pt x="18097" y="10614"/>
                  <a:pt x="18144" y="10623"/>
                  <a:pt x="18192" y="10633"/>
                </a:cubicBezTo>
                <a:cubicBezTo>
                  <a:pt x="18240" y="10642"/>
                  <a:pt x="18288" y="10651"/>
                  <a:pt x="18335" y="10661"/>
                </a:cubicBezTo>
                <a:cubicBezTo>
                  <a:pt x="18383" y="10669"/>
                  <a:pt x="18431" y="10678"/>
                  <a:pt x="18478" y="10687"/>
                </a:cubicBezTo>
                <a:cubicBezTo>
                  <a:pt x="18526" y="10696"/>
                  <a:pt x="18574" y="10704"/>
                  <a:pt x="18622" y="10713"/>
                </a:cubicBezTo>
                <a:cubicBezTo>
                  <a:pt x="18670" y="10722"/>
                  <a:pt x="18717" y="10730"/>
                  <a:pt x="18765" y="10738"/>
                </a:cubicBezTo>
                <a:cubicBezTo>
                  <a:pt x="18813" y="10746"/>
                  <a:pt x="18861" y="10754"/>
                  <a:pt x="18909" y="10762"/>
                </a:cubicBezTo>
                <a:cubicBezTo>
                  <a:pt x="18956" y="10770"/>
                  <a:pt x="19004" y="10778"/>
                  <a:pt x="19052" y="10786"/>
                </a:cubicBezTo>
                <a:cubicBezTo>
                  <a:pt x="19099" y="10794"/>
                  <a:pt x="19147" y="10802"/>
                  <a:pt x="19195" y="10809"/>
                </a:cubicBezTo>
                <a:cubicBezTo>
                  <a:pt x="19243" y="10816"/>
                  <a:pt x="19290" y="10824"/>
                  <a:pt x="19338" y="10831"/>
                </a:cubicBezTo>
                <a:cubicBezTo>
                  <a:pt x="19386" y="10839"/>
                  <a:pt x="19433" y="10846"/>
                  <a:pt x="19481" y="10853"/>
                </a:cubicBezTo>
                <a:cubicBezTo>
                  <a:pt x="19529" y="10860"/>
                  <a:pt x="19577" y="10867"/>
                  <a:pt x="19625" y="10874"/>
                </a:cubicBezTo>
                <a:cubicBezTo>
                  <a:pt x="19672" y="10881"/>
                  <a:pt x="19720" y="10888"/>
                  <a:pt x="19768" y="10895"/>
                </a:cubicBezTo>
                <a:cubicBezTo>
                  <a:pt x="19816" y="10901"/>
                  <a:pt x="19864" y="10908"/>
                  <a:pt x="19911" y="10915"/>
                </a:cubicBezTo>
                <a:cubicBezTo>
                  <a:pt x="19959" y="10922"/>
                  <a:pt x="20007" y="10928"/>
                  <a:pt x="20054" y="10934"/>
                </a:cubicBezTo>
                <a:cubicBezTo>
                  <a:pt x="20102" y="10941"/>
                  <a:pt x="20150" y="10947"/>
                  <a:pt x="20198" y="10953"/>
                </a:cubicBezTo>
                <a:cubicBezTo>
                  <a:pt x="20245" y="10960"/>
                  <a:pt x="20293" y="10966"/>
                  <a:pt x="20341" y="10972"/>
                </a:cubicBezTo>
                <a:cubicBezTo>
                  <a:pt x="20388" y="10978"/>
                  <a:pt x="20436" y="10984"/>
                  <a:pt x="20484" y="10990"/>
                </a:cubicBezTo>
                <a:cubicBezTo>
                  <a:pt x="20532" y="10996"/>
                  <a:pt x="20580" y="11002"/>
                  <a:pt x="20627" y="11008"/>
                </a:cubicBezTo>
                <a:cubicBezTo>
                  <a:pt x="20675" y="11013"/>
                  <a:pt x="20723" y="11019"/>
                  <a:pt x="20770" y="11025"/>
                </a:cubicBezTo>
                <a:cubicBezTo>
                  <a:pt x="20818" y="11030"/>
                  <a:pt x="20866" y="11036"/>
                  <a:pt x="20914" y="11042"/>
                </a:cubicBezTo>
                <a:cubicBezTo>
                  <a:pt x="20962" y="11047"/>
                  <a:pt x="21009" y="11052"/>
                  <a:pt x="21057" y="11058"/>
                </a:cubicBezTo>
                <a:cubicBezTo>
                  <a:pt x="21105" y="11063"/>
                  <a:pt x="21153" y="11069"/>
                  <a:pt x="21200" y="11074"/>
                </a:cubicBezTo>
                <a:cubicBezTo>
                  <a:pt x="21248" y="11079"/>
                  <a:pt x="21296" y="11084"/>
                  <a:pt x="21343" y="11089"/>
                </a:cubicBezTo>
                <a:cubicBezTo>
                  <a:pt x="21391" y="11094"/>
                  <a:pt x="21439" y="11100"/>
                  <a:pt x="21487" y="11105"/>
                </a:cubicBezTo>
                <a:cubicBezTo>
                  <a:pt x="21535" y="11110"/>
                  <a:pt x="21582" y="11115"/>
                  <a:pt x="21630" y="11119"/>
                </a:cubicBezTo>
                <a:cubicBezTo>
                  <a:pt x="21678" y="11124"/>
                  <a:pt x="21725" y="11129"/>
                  <a:pt x="21773" y="11134"/>
                </a:cubicBezTo>
                <a:cubicBezTo>
                  <a:pt x="21821" y="11139"/>
                  <a:pt x="21869" y="11144"/>
                  <a:pt x="21917" y="11148"/>
                </a:cubicBezTo>
                <a:cubicBezTo>
                  <a:pt x="21964" y="11153"/>
                  <a:pt x="22012" y="11158"/>
                  <a:pt x="22060" y="11162"/>
                </a:cubicBezTo>
                <a:cubicBezTo>
                  <a:pt x="22108" y="11167"/>
                  <a:pt x="22155" y="11171"/>
                  <a:pt x="22203" y="11176"/>
                </a:cubicBezTo>
                <a:cubicBezTo>
                  <a:pt x="22251" y="11181"/>
                  <a:pt x="22298" y="11185"/>
                  <a:pt x="22346" y="11189"/>
                </a:cubicBezTo>
                <a:cubicBezTo>
                  <a:pt x="22394" y="11194"/>
                  <a:pt x="22442" y="11198"/>
                  <a:pt x="22490" y="11202"/>
                </a:cubicBezTo>
                <a:cubicBezTo>
                  <a:pt x="22537" y="11207"/>
                  <a:pt x="22585" y="11211"/>
                  <a:pt x="22633" y="11215"/>
                </a:cubicBezTo>
                <a:cubicBezTo>
                  <a:pt x="22680" y="11219"/>
                  <a:pt x="22728" y="11224"/>
                  <a:pt x="22776" y="11227"/>
                </a:cubicBezTo>
                <a:cubicBezTo>
                  <a:pt x="22824" y="11232"/>
                  <a:pt x="22872" y="11236"/>
                  <a:pt x="22919" y="11240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0" y="234886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07804" y="2635150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prstClr val="black"/>
                </a:solidFill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>
                <a:solidFill>
                  <a:prstClr val="black"/>
                </a:solidFill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/>
              </a:rPr>
              <a:t>粉絲專頁</a:t>
            </a:r>
          </a:p>
        </p:txBody>
      </p:sp>
      <p:sp>
        <p:nvSpPr>
          <p:cNvPr id="7" name="文字方塊 6">
            <a:hlinkClick r:id="rId5"/>
          </p:cNvPr>
          <p:cNvSpPr txBox="1"/>
          <p:nvPr/>
        </p:nvSpPr>
        <p:spPr>
          <a:xfrm>
            <a:off x="0" y="6489391"/>
            <a:ext cx="2411724" cy="3686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2500"/>
              </a:lnSpc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www.pook.com.tw</a:t>
            </a:r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文字方塊 7">
            <a:hlinkClick r:id="rId6"/>
          </p:cNvPr>
          <p:cNvSpPr txBox="1"/>
          <p:nvPr/>
        </p:nvSpPr>
        <p:spPr>
          <a:xfrm>
            <a:off x="6196823" y="6489391"/>
            <a:ext cx="2947177" cy="3686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>
              <a:lnSpc>
                <a:spcPts val="2500"/>
              </a:lnSpc>
            </a:pPr>
            <a:r>
              <a:rPr lang="en-US" altLang="zh-TW" dirty="0">
                <a:solidFill>
                  <a:schemeClr val="bg2"/>
                </a:solidFill>
              </a:rPr>
              <a:t>www.slideshare.net/mwhan</a:t>
            </a:r>
            <a:endParaRPr lang="zh-TW" alt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mwhan\Downloads\1415166689_icon_27_one_finger_click-5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21" y="4167021"/>
            <a:ext cx="2258380" cy="22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7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966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719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Product Life Cycle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手繪多邊形 3"/>
          <p:cNvSpPr/>
          <p:nvPr/>
        </p:nvSpPr>
        <p:spPr>
          <a:xfrm>
            <a:off x="1332000" y="2375649"/>
            <a:ext cx="5400000" cy="3067000"/>
          </a:xfrm>
          <a:custGeom>
            <a:avLst/>
            <a:gdLst>
              <a:gd name="connsiteX0" fmla="*/ 0 w 4695825"/>
              <a:gd name="connsiteY0" fmla="*/ 2674937 h 2674937"/>
              <a:gd name="connsiteX1" fmla="*/ 771525 w 4695825"/>
              <a:gd name="connsiteY1" fmla="*/ 2341562 h 2674937"/>
              <a:gd name="connsiteX2" fmla="*/ 1628775 w 4695825"/>
              <a:gd name="connsiteY2" fmla="*/ 1427162 h 2674937"/>
              <a:gd name="connsiteX3" fmla="*/ 2476500 w 4695825"/>
              <a:gd name="connsiteY3" fmla="*/ 388937 h 2674937"/>
              <a:gd name="connsiteX4" fmla="*/ 3238500 w 4695825"/>
              <a:gd name="connsiteY4" fmla="*/ 36512 h 2674937"/>
              <a:gd name="connsiteX5" fmla="*/ 3905250 w 4695825"/>
              <a:gd name="connsiteY5" fmla="*/ 74612 h 2674937"/>
              <a:gd name="connsiteX6" fmla="*/ 4695825 w 4695825"/>
              <a:gd name="connsiteY6" fmla="*/ 598487 h 2674937"/>
              <a:gd name="connsiteX0" fmla="*/ 0 w 4695825"/>
              <a:gd name="connsiteY0" fmla="*/ 2679117 h 2679117"/>
              <a:gd name="connsiteX1" fmla="*/ 771525 w 4695825"/>
              <a:gd name="connsiteY1" fmla="*/ 2345742 h 2679117"/>
              <a:gd name="connsiteX2" fmla="*/ 1628775 w 4695825"/>
              <a:gd name="connsiteY2" fmla="*/ 1431342 h 2679117"/>
              <a:gd name="connsiteX3" fmla="*/ 2476500 w 4695825"/>
              <a:gd name="connsiteY3" fmla="*/ 393117 h 2679117"/>
              <a:gd name="connsiteX4" fmla="*/ 3206750 w 4695825"/>
              <a:gd name="connsiteY4" fmla="*/ 34342 h 2679117"/>
              <a:gd name="connsiteX5" fmla="*/ 3905250 w 4695825"/>
              <a:gd name="connsiteY5" fmla="*/ 78792 h 2679117"/>
              <a:gd name="connsiteX6" fmla="*/ 4695825 w 4695825"/>
              <a:gd name="connsiteY6" fmla="*/ 602667 h 2679117"/>
              <a:gd name="connsiteX0" fmla="*/ 0 w 4695825"/>
              <a:gd name="connsiteY0" fmla="*/ 2668547 h 2668547"/>
              <a:gd name="connsiteX1" fmla="*/ 771525 w 4695825"/>
              <a:gd name="connsiteY1" fmla="*/ 2335172 h 2668547"/>
              <a:gd name="connsiteX2" fmla="*/ 1628775 w 4695825"/>
              <a:gd name="connsiteY2" fmla="*/ 1420772 h 2668547"/>
              <a:gd name="connsiteX3" fmla="*/ 2476500 w 4695825"/>
              <a:gd name="connsiteY3" fmla="*/ 382547 h 2668547"/>
              <a:gd name="connsiteX4" fmla="*/ 3206750 w 4695825"/>
              <a:gd name="connsiteY4" fmla="*/ 23772 h 2668547"/>
              <a:gd name="connsiteX5" fmla="*/ 3905250 w 4695825"/>
              <a:gd name="connsiteY5" fmla="*/ 68222 h 2668547"/>
              <a:gd name="connsiteX6" fmla="*/ 4695825 w 4695825"/>
              <a:gd name="connsiteY6" fmla="*/ 592097 h 2668547"/>
              <a:gd name="connsiteX0" fmla="*/ 0 w 4695825"/>
              <a:gd name="connsiteY0" fmla="*/ 2667055 h 2667055"/>
              <a:gd name="connsiteX1" fmla="*/ 771525 w 4695825"/>
              <a:gd name="connsiteY1" fmla="*/ 2333680 h 2667055"/>
              <a:gd name="connsiteX2" fmla="*/ 1628775 w 4695825"/>
              <a:gd name="connsiteY2" fmla="*/ 1419280 h 2667055"/>
              <a:gd name="connsiteX3" fmla="*/ 2476500 w 4695825"/>
              <a:gd name="connsiteY3" fmla="*/ 381055 h 2667055"/>
              <a:gd name="connsiteX4" fmla="*/ 3206750 w 4695825"/>
              <a:gd name="connsiteY4" fmla="*/ 22280 h 2667055"/>
              <a:gd name="connsiteX5" fmla="*/ 3930650 w 4695825"/>
              <a:gd name="connsiteY5" fmla="*/ 98480 h 2667055"/>
              <a:gd name="connsiteX6" fmla="*/ 4695825 w 4695825"/>
              <a:gd name="connsiteY6" fmla="*/ 590605 h 2667055"/>
              <a:gd name="connsiteX0" fmla="*/ 0 w 4695825"/>
              <a:gd name="connsiteY0" fmla="*/ 2667055 h 2667055"/>
              <a:gd name="connsiteX1" fmla="*/ 771525 w 4695825"/>
              <a:gd name="connsiteY1" fmla="*/ 2333680 h 2667055"/>
              <a:gd name="connsiteX2" fmla="*/ 1692275 w 4695825"/>
              <a:gd name="connsiteY2" fmla="*/ 1298630 h 2667055"/>
              <a:gd name="connsiteX3" fmla="*/ 2476500 w 4695825"/>
              <a:gd name="connsiteY3" fmla="*/ 381055 h 2667055"/>
              <a:gd name="connsiteX4" fmla="*/ 3206750 w 4695825"/>
              <a:gd name="connsiteY4" fmla="*/ 22280 h 2667055"/>
              <a:gd name="connsiteX5" fmla="*/ 3930650 w 4695825"/>
              <a:gd name="connsiteY5" fmla="*/ 98480 h 2667055"/>
              <a:gd name="connsiteX6" fmla="*/ 4695825 w 4695825"/>
              <a:gd name="connsiteY6" fmla="*/ 590605 h 266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5825" h="2667055">
                <a:moveTo>
                  <a:pt x="0" y="2667055"/>
                </a:moveTo>
                <a:cubicBezTo>
                  <a:pt x="250031" y="2604348"/>
                  <a:pt x="489479" y="2561751"/>
                  <a:pt x="771525" y="2333680"/>
                </a:cubicBezTo>
                <a:cubicBezTo>
                  <a:pt x="1053571" y="2105609"/>
                  <a:pt x="1408113" y="1624067"/>
                  <a:pt x="1692275" y="1298630"/>
                </a:cubicBezTo>
                <a:cubicBezTo>
                  <a:pt x="1976437" y="973193"/>
                  <a:pt x="2224088" y="593780"/>
                  <a:pt x="2476500" y="381055"/>
                </a:cubicBezTo>
                <a:cubicBezTo>
                  <a:pt x="2728912" y="168330"/>
                  <a:pt x="2964392" y="69376"/>
                  <a:pt x="3206750" y="22280"/>
                </a:cubicBezTo>
                <a:cubicBezTo>
                  <a:pt x="3449108" y="-24816"/>
                  <a:pt x="3682471" y="3759"/>
                  <a:pt x="3930650" y="98480"/>
                </a:cubicBezTo>
                <a:cubicBezTo>
                  <a:pt x="4178829" y="193201"/>
                  <a:pt x="4421981" y="375499"/>
                  <a:pt x="4695825" y="590605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>
            <a:cxnSpLocks/>
          </p:cNvCxnSpPr>
          <p:nvPr/>
        </p:nvCxnSpPr>
        <p:spPr>
          <a:xfrm>
            <a:off x="615335" y="1801487"/>
            <a:ext cx="0" cy="4046851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>
            <a:cxnSpLocks/>
          </p:cNvCxnSpPr>
          <p:nvPr/>
        </p:nvCxnSpPr>
        <p:spPr>
          <a:xfrm rot="5400000">
            <a:off x="4572001" y="1891673"/>
            <a:ext cx="0" cy="7913331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/>
          <p:cNvSpPr>
            <a:spLocks/>
          </p:cNvSpPr>
          <p:nvPr/>
        </p:nvSpPr>
        <p:spPr bwMode="auto">
          <a:xfrm>
            <a:off x="782838" y="1831467"/>
            <a:ext cx="7521747" cy="3820568"/>
          </a:xfrm>
          <a:custGeom>
            <a:avLst/>
            <a:gdLst>
              <a:gd name="T0" fmla="*/ 18 w 3906"/>
              <a:gd name="T1" fmla="*/ 0 h 1984"/>
              <a:gd name="T2" fmla="*/ 334 w 3906"/>
              <a:gd name="T3" fmla="*/ 1504 h 1984"/>
              <a:gd name="T4" fmla="*/ 1670 w 3906"/>
              <a:gd name="T5" fmla="*/ 1881 h 1984"/>
              <a:gd name="T6" fmla="*/ 3906 w 3906"/>
              <a:gd name="T7" fmla="*/ 1984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6" h="1984">
                <a:moveTo>
                  <a:pt x="18" y="0"/>
                </a:moveTo>
                <a:cubicBezTo>
                  <a:pt x="48" y="686"/>
                  <a:pt x="0" y="1212"/>
                  <a:pt x="334" y="1504"/>
                </a:cubicBezTo>
                <a:cubicBezTo>
                  <a:pt x="612" y="1748"/>
                  <a:pt x="1153" y="1830"/>
                  <a:pt x="1670" y="1881"/>
                </a:cubicBezTo>
                <a:cubicBezTo>
                  <a:pt x="2446" y="1958"/>
                  <a:pt x="3168" y="1963"/>
                  <a:pt x="3906" y="1984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>
                <a:solidFill>
                  <a:schemeClr val="bg1"/>
                </a:solidFill>
              </a:rPr>
              <a:t>The Long Tail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57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>
                <a:solidFill>
                  <a:schemeClr val="bg1"/>
                </a:solidFill>
              </a:rPr>
              <a:t>S Curve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1154243" y="1449000"/>
            <a:ext cx="0" cy="491373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>
            <a:cxnSpLocks/>
          </p:cNvCxnSpPr>
          <p:nvPr/>
        </p:nvCxnSpPr>
        <p:spPr>
          <a:xfrm rot="5400000">
            <a:off x="4416038" y="3100939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5"/>
          <p:cNvSpPr>
            <a:spLocks/>
          </p:cNvSpPr>
          <p:nvPr/>
        </p:nvSpPr>
        <p:spPr bwMode="auto">
          <a:xfrm>
            <a:off x="1154597" y="1365254"/>
            <a:ext cx="6138863" cy="4721225"/>
          </a:xfrm>
          <a:custGeom>
            <a:avLst/>
            <a:gdLst>
              <a:gd name="T0" fmla="*/ 0 w 3867"/>
              <a:gd name="T1" fmla="*/ 2974 h 2974"/>
              <a:gd name="T2" fmla="*/ 1722 w 3867"/>
              <a:gd name="T3" fmla="*/ 2016 h 2974"/>
              <a:gd name="T4" fmla="*/ 3867 w 3867"/>
              <a:gd name="T5" fmla="*/ 91 h 2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67" h="2974">
                <a:moveTo>
                  <a:pt x="0" y="2974"/>
                </a:moveTo>
                <a:cubicBezTo>
                  <a:pt x="683" y="2947"/>
                  <a:pt x="1330" y="2563"/>
                  <a:pt x="1722" y="2016"/>
                </a:cubicBezTo>
                <a:cubicBezTo>
                  <a:pt x="2312" y="1192"/>
                  <a:pt x="2320" y="0"/>
                  <a:pt x="3867" y="91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9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719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Business Growth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手繪多邊形 11"/>
          <p:cNvSpPr/>
          <p:nvPr/>
        </p:nvSpPr>
        <p:spPr>
          <a:xfrm>
            <a:off x="1332000" y="2349000"/>
            <a:ext cx="5220000" cy="3351320"/>
          </a:xfrm>
          <a:custGeom>
            <a:avLst/>
            <a:gdLst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17750 w 4959350"/>
              <a:gd name="connsiteY6" fmla="*/ 1600200 h 3183979"/>
              <a:gd name="connsiteX7" fmla="*/ 2451100 w 4959350"/>
              <a:gd name="connsiteY7" fmla="*/ 1270000 h 3183979"/>
              <a:gd name="connsiteX8" fmla="*/ 2698750 w 4959350"/>
              <a:gd name="connsiteY8" fmla="*/ 1047750 h 3183979"/>
              <a:gd name="connsiteX9" fmla="*/ 3155950 w 4959350"/>
              <a:gd name="connsiteY9" fmla="*/ 965200 h 3183979"/>
              <a:gd name="connsiteX10" fmla="*/ 3403600 w 4959350"/>
              <a:gd name="connsiteY10" fmla="*/ 958850 h 3183979"/>
              <a:gd name="connsiteX11" fmla="*/ 3765550 w 4959350"/>
              <a:gd name="connsiteY11" fmla="*/ 596900 h 3183979"/>
              <a:gd name="connsiteX12" fmla="*/ 4184650 w 4959350"/>
              <a:gd name="connsiteY12" fmla="*/ 146050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17750 w 4959350"/>
              <a:gd name="connsiteY6" fmla="*/ 1600200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155950 w 4959350"/>
              <a:gd name="connsiteY9" fmla="*/ 965200 h 3183979"/>
              <a:gd name="connsiteX10" fmla="*/ 3403600 w 4959350"/>
              <a:gd name="connsiteY10" fmla="*/ 958850 h 3183979"/>
              <a:gd name="connsiteX11" fmla="*/ 3765550 w 4959350"/>
              <a:gd name="connsiteY11" fmla="*/ 596900 h 3183979"/>
              <a:gd name="connsiteX12" fmla="*/ 4184650 w 4959350"/>
              <a:gd name="connsiteY12" fmla="*/ 146050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05843 w 4959350"/>
              <a:gd name="connsiteY6" fmla="*/ 1593057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155950 w 4959350"/>
              <a:gd name="connsiteY9" fmla="*/ 965200 h 3183979"/>
              <a:gd name="connsiteX10" fmla="*/ 3403600 w 4959350"/>
              <a:gd name="connsiteY10" fmla="*/ 958850 h 3183979"/>
              <a:gd name="connsiteX11" fmla="*/ 3765550 w 4959350"/>
              <a:gd name="connsiteY11" fmla="*/ 596900 h 3183979"/>
              <a:gd name="connsiteX12" fmla="*/ 4184650 w 4959350"/>
              <a:gd name="connsiteY12" fmla="*/ 146050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05843 w 4959350"/>
              <a:gd name="connsiteY6" fmla="*/ 1593057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155950 w 4959350"/>
              <a:gd name="connsiteY9" fmla="*/ 965200 h 3183979"/>
              <a:gd name="connsiteX10" fmla="*/ 3403600 w 4959350"/>
              <a:gd name="connsiteY10" fmla="*/ 958850 h 3183979"/>
              <a:gd name="connsiteX11" fmla="*/ 3765550 w 4959350"/>
              <a:gd name="connsiteY11" fmla="*/ 596900 h 3183979"/>
              <a:gd name="connsiteX12" fmla="*/ 4184650 w 4959350"/>
              <a:gd name="connsiteY12" fmla="*/ 146050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05843 w 4959350"/>
              <a:gd name="connsiteY6" fmla="*/ 1593057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155950 w 4959350"/>
              <a:gd name="connsiteY9" fmla="*/ 965200 h 3183979"/>
              <a:gd name="connsiteX10" fmla="*/ 3403600 w 4959350"/>
              <a:gd name="connsiteY10" fmla="*/ 944563 h 3183979"/>
              <a:gd name="connsiteX11" fmla="*/ 3765550 w 4959350"/>
              <a:gd name="connsiteY11" fmla="*/ 596900 h 3183979"/>
              <a:gd name="connsiteX12" fmla="*/ 4184650 w 4959350"/>
              <a:gd name="connsiteY12" fmla="*/ 146050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05843 w 4959350"/>
              <a:gd name="connsiteY6" fmla="*/ 1593057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155950 w 4959350"/>
              <a:gd name="connsiteY9" fmla="*/ 965200 h 3183979"/>
              <a:gd name="connsiteX10" fmla="*/ 3403600 w 4959350"/>
              <a:gd name="connsiteY10" fmla="*/ 944563 h 3183979"/>
              <a:gd name="connsiteX11" fmla="*/ 3765550 w 4959350"/>
              <a:gd name="connsiteY11" fmla="*/ 596900 h 3183979"/>
              <a:gd name="connsiteX12" fmla="*/ 4184650 w 4959350"/>
              <a:gd name="connsiteY12" fmla="*/ 146050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05843 w 4959350"/>
              <a:gd name="connsiteY6" fmla="*/ 1593057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155950 w 4959350"/>
              <a:gd name="connsiteY9" fmla="*/ 965200 h 3183979"/>
              <a:gd name="connsiteX10" fmla="*/ 3403600 w 4959350"/>
              <a:gd name="connsiteY10" fmla="*/ 944563 h 3183979"/>
              <a:gd name="connsiteX11" fmla="*/ 3765550 w 4959350"/>
              <a:gd name="connsiteY11" fmla="*/ 596900 h 3183979"/>
              <a:gd name="connsiteX12" fmla="*/ 4184650 w 4959350"/>
              <a:gd name="connsiteY12" fmla="*/ 146050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05843 w 4959350"/>
              <a:gd name="connsiteY6" fmla="*/ 1593057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155950 w 4959350"/>
              <a:gd name="connsiteY9" fmla="*/ 965200 h 3183979"/>
              <a:gd name="connsiteX10" fmla="*/ 3403600 w 4959350"/>
              <a:gd name="connsiteY10" fmla="*/ 932657 h 3183979"/>
              <a:gd name="connsiteX11" fmla="*/ 3765550 w 4959350"/>
              <a:gd name="connsiteY11" fmla="*/ 596900 h 3183979"/>
              <a:gd name="connsiteX12" fmla="*/ 4184650 w 4959350"/>
              <a:gd name="connsiteY12" fmla="*/ 146050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05843 w 4959350"/>
              <a:gd name="connsiteY6" fmla="*/ 1593057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053556 w 4959350"/>
              <a:gd name="connsiteY9" fmla="*/ 967581 h 3183979"/>
              <a:gd name="connsiteX10" fmla="*/ 3403600 w 4959350"/>
              <a:gd name="connsiteY10" fmla="*/ 932657 h 3183979"/>
              <a:gd name="connsiteX11" fmla="*/ 3765550 w 4959350"/>
              <a:gd name="connsiteY11" fmla="*/ 596900 h 3183979"/>
              <a:gd name="connsiteX12" fmla="*/ 4184650 w 4959350"/>
              <a:gd name="connsiteY12" fmla="*/ 146050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05843 w 4959350"/>
              <a:gd name="connsiteY6" fmla="*/ 1593057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053556 w 4959350"/>
              <a:gd name="connsiteY9" fmla="*/ 967581 h 3183979"/>
              <a:gd name="connsiteX10" fmla="*/ 3403600 w 4959350"/>
              <a:gd name="connsiteY10" fmla="*/ 932657 h 3183979"/>
              <a:gd name="connsiteX11" fmla="*/ 3765550 w 4959350"/>
              <a:gd name="connsiteY11" fmla="*/ 596900 h 3183979"/>
              <a:gd name="connsiteX12" fmla="*/ 4198937 w 4959350"/>
              <a:gd name="connsiteY12" fmla="*/ 155575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05843 w 4959350"/>
              <a:gd name="connsiteY6" fmla="*/ 1593057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053556 w 4959350"/>
              <a:gd name="connsiteY9" fmla="*/ 967581 h 3183979"/>
              <a:gd name="connsiteX10" fmla="*/ 3403600 w 4959350"/>
              <a:gd name="connsiteY10" fmla="*/ 932657 h 3183979"/>
              <a:gd name="connsiteX11" fmla="*/ 3765550 w 4959350"/>
              <a:gd name="connsiteY11" fmla="*/ 596900 h 3183979"/>
              <a:gd name="connsiteX12" fmla="*/ 4179887 w 4959350"/>
              <a:gd name="connsiteY12" fmla="*/ 169863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05843 w 4959350"/>
              <a:gd name="connsiteY6" fmla="*/ 1593057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053556 w 4959350"/>
              <a:gd name="connsiteY9" fmla="*/ 967581 h 3183979"/>
              <a:gd name="connsiteX10" fmla="*/ 3403600 w 4959350"/>
              <a:gd name="connsiteY10" fmla="*/ 932657 h 3183979"/>
              <a:gd name="connsiteX11" fmla="*/ 3765550 w 4959350"/>
              <a:gd name="connsiteY11" fmla="*/ 596900 h 3183979"/>
              <a:gd name="connsiteX12" fmla="*/ 4179887 w 4959350"/>
              <a:gd name="connsiteY12" fmla="*/ 169863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05843 w 4959350"/>
              <a:gd name="connsiteY6" fmla="*/ 1593057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053556 w 4959350"/>
              <a:gd name="connsiteY9" fmla="*/ 967581 h 3183979"/>
              <a:gd name="connsiteX10" fmla="*/ 3403600 w 4959350"/>
              <a:gd name="connsiteY10" fmla="*/ 932657 h 3183979"/>
              <a:gd name="connsiteX11" fmla="*/ 3765550 w 4959350"/>
              <a:gd name="connsiteY11" fmla="*/ 596900 h 3183979"/>
              <a:gd name="connsiteX12" fmla="*/ 4179887 w 4959350"/>
              <a:gd name="connsiteY12" fmla="*/ 169863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05843 w 4959350"/>
              <a:gd name="connsiteY6" fmla="*/ 1593057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053556 w 4959350"/>
              <a:gd name="connsiteY9" fmla="*/ 967581 h 3183979"/>
              <a:gd name="connsiteX10" fmla="*/ 3403600 w 4959350"/>
              <a:gd name="connsiteY10" fmla="*/ 932657 h 3183979"/>
              <a:gd name="connsiteX11" fmla="*/ 3765550 w 4959350"/>
              <a:gd name="connsiteY11" fmla="*/ 596900 h 3183979"/>
              <a:gd name="connsiteX12" fmla="*/ 4179887 w 4959350"/>
              <a:gd name="connsiteY12" fmla="*/ 169863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05843 w 4959350"/>
              <a:gd name="connsiteY6" fmla="*/ 1593057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060700 w 4959350"/>
              <a:gd name="connsiteY9" fmla="*/ 974724 h 3183979"/>
              <a:gd name="connsiteX10" fmla="*/ 3403600 w 4959350"/>
              <a:gd name="connsiteY10" fmla="*/ 932657 h 3183979"/>
              <a:gd name="connsiteX11" fmla="*/ 3765550 w 4959350"/>
              <a:gd name="connsiteY11" fmla="*/ 596900 h 3183979"/>
              <a:gd name="connsiteX12" fmla="*/ 4179887 w 4959350"/>
              <a:gd name="connsiteY12" fmla="*/ 169863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05843 w 4959350"/>
              <a:gd name="connsiteY6" fmla="*/ 1593057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060700 w 4959350"/>
              <a:gd name="connsiteY9" fmla="*/ 974724 h 3183979"/>
              <a:gd name="connsiteX10" fmla="*/ 3403600 w 4959350"/>
              <a:gd name="connsiteY10" fmla="*/ 932657 h 3183979"/>
              <a:gd name="connsiteX11" fmla="*/ 3765550 w 4959350"/>
              <a:gd name="connsiteY11" fmla="*/ 596900 h 3183979"/>
              <a:gd name="connsiteX12" fmla="*/ 4179887 w 4959350"/>
              <a:gd name="connsiteY12" fmla="*/ 169863 h 3183979"/>
              <a:gd name="connsiteX13" fmla="*/ 4959350 w 4959350"/>
              <a:gd name="connsiteY13" fmla="*/ 0 h 3183979"/>
              <a:gd name="connsiteX0" fmla="*/ 0 w 4959350"/>
              <a:gd name="connsiteY0" fmla="*/ 3181350 h 3183979"/>
              <a:gd name="connsiteX1" fmla="*/ 400050 w 4959350"/>
              <a:gd name="connsiteY1" fmla="*/ 3111500 h 3183979"/>
              <a:gd name="connsiteX2" fmla="*/ 793750 w 4959350"/>
              <a:gd name="connsiteY2" fmla="*/ 2698750 h 3183979"/>
              <a:gd name="connsiteX3" fmla="*/ 1041400 w 4959350"/>
              <a:gd name="connsiteY3" fmla="*/ 2178050 h 3183979"/>
              <a:gd name="connsiteX4" fmla="*/ 1365250 w 4959350"/>
              <a:gd name="connsiteY4" fmla="*/ 1943100 h 3183979"/>
              <a:gd name="connsiteX5" fmla="*/ 1968500 w 4959350"/>
              <a:gd name="connsiteY5" fmla="*/ 1873250 h 3183979"/>
              <a:gd name="connsiteX6" fmla="*/ 2305843 w 4959350"/>
              <a:gd name="connsiteY6" fmla="*/ 1593057 h 3183979"/>
              <a:gd name="connsiteX7" fmla="*/ 2496344 w 4959350"/>
              <a:gd name="connsiteY7" fmla="*/ 1255713 h 3183979"/>
              <a:gd name="connsiteX8" fmla="*/ 2698750 w 4959350"/>
              <a:gd name="connsiteY8" fmla="*/ 1047750 h 3183979"/>
              <a:gd name="connsiteX9" fmla="*/ 3060700 w 4959350"/>
              <a:gd name="connsiteY9" fmla="*/ 974724 h 3183979"/>
              <a:gd name="connsiteX10" fmla="*/ 3403600 w 4959350"/>
              <a:gd name="connsiteY10" fmla="*/ 932657 h 3183979"/>
              <a:gd name="connsiteX11" fmla="*/ 3765550 w 4959350"/>
              <a:gd name="connsiteY11" fmla="*/ 596900 h 3183979"/>
              <a:gd name="connsiteX12" fmla="*/ 4179887 w 4959350"/>
              <a:gd name="connsiteY12" fmla="*/ 169863 h 3183979"/>
              <a:gd name="connsiteX13" fmla="*/ 4959350 w 4959350"/>
              <a:gd name="connsiteY13" fmla="*/ 0 h 318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59350" h="3183979">
                <a:moveTo>
                  <a:pt x="0" y="3181350"/>
                </a:moveTo>
                <a:cubicBezTo>
                  <a:pt x="133879" y="3186641"/>
                  <a:pt x="267758" y="3191933"/>
                  <a:pt x="400050" y="3111500"/>
                </a:cubicBezTo>
                <a:cubicBezTo>
                  <a:pt x="532342" y="3031067"/>
                  <a:pt x="686858" y="2854325"/>
                  <a:pt x="793750" y="2698750"/>
                </a:cubicBezTo>
                <a:cubicBezTo>
                  <a:pt x="900642" y="2543175"/>
                  <a:pt x="946150" y="2303992"/>
                  <a:pt x="1041400" y="2178050"/>
                </a:cubicBezTo>
                <a:cubicBezTo>
                  <a:pt x="1136650" y="2052108"/>
                  <a:pt x="1210733" y="1993900"/>
                  <a:pt x="1365250" y="1943100"/>
                </a:cubicBezTo>
                <a:cubicBezTo>
                  <a:pt x="1519767" y="1892300"/>
                  <a:pt x="1797447" y="1922065"/>
                  <a:pt x="1968500" y="1873250"/>
                </a:cubicBezTo>
                <a:cubicBezTo>
                  <a:pt x="2139553" y="1824435"/>
                  <a:pt x="2217869" y="1695980"/>
                  <a:pt x="2305843" y="1593057"/>
                </a:cubicBezTo>
                <a:cubicBezTo>
                  <a:pt x="2393817" y="1490134"/>
                  <a:pt x="2430860" y="1346597"/>
                  <a:pt x="2496344" y="1255713"/>
                </a:cubicBezTo>
                <a:cubicBezTo>
                  <a:pt x="2561828" y="1164829"/>
                  <a:pt x="2604691" y="1094581"/>
                  <a:pt x="2698750" y="1047750"/>
                </a:cubicBezTo>
                <a:cubicBezTo>
                  <a:pt x="2792809" y="1000919"/>
                  <a:pt x="2914650" y="979619"/>
                  <a:pt x="3060700" y="974724"/>
                </a:cubicBezTo>
                <a:cubicBezTo>
                  <a:pt x="3206750" y="969829"/>
                  <a:pt x="3286125" y="995628"/>
                  <a:pt x="3403600" y="932657"/>
                </a:cubicBezTo>
                <a:cubicBezTo>
                  <a:pt x="3521075" y="869686"/>
                  <a:pt x="3631407" y="745463"/>
                  <a:pt x="3765550" y="596900"/>
                </a:cubicBezTo>
                <a:cubicBezTo>
                  <a:pt x="3899693" y="448337"/>
                  <a:pt x="3980920" y="269346"/>
                  <a:pt x="4179887" y="169863"/>
                </a:cubicBezTo>
                <a:cubicBezTo>
                  <a:pt x="4378854" y="70380"/>
                  <a:pt x="4671483" y="23283"/>
                  <a:pt x="4959350" y="0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000" y="189000"/>
            <a:ext cx="28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74361" y="189000"/>
            <a:ext cx="5937639" cy="9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5400" dirty="0" smtClean="0">
                <a:solidFill>
                  <a:prstClr val="white"/>
                </a:solidFill>
              </a:rPr>
              <a:t>Decay Curve</a:t>
            </a:r>
            <a:endParaRPr lang="zh-TW" altLang="en-US" sz="5400" dirty="0">
              <a:solidFill>
                <a:prstClr val="white"/>
              </a:solidFill>
            </a:endParaRPr>
          </a:p>
        </p:txBody>
      </p:sp>
      <p:cxnSp>
        <p:nvCxnSpPr>
          <p:cNvPr id="8" name="直線接點 7"/>
          <p:cNvCxnSpPr>
            <a:cxnSpLocks/>
          </p:cNvCxnSpPr>
          <p:nvPr/>
        </p:nvCxnSpPr>
        <p:spPr>
          <a:xfrm>
            <a:off x="1332000" y="1988999"/>
            <a:ext cx="0" cy="396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>
            <a:cxnSpLocks/>
          </p:cNvCxnSpPr>
          <p:nvPr/>
        </p:nvCxnSpPr>
        <p:spPr>
          <a:xfrm rot="5400000">
            <a:off x="4593795" y="2687204"/>
            <a:ext cx="0" cy="652359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/>
          </p:cNvSpPr>
          <p:nvPr/>
        </p:nvSpPr>
        <p:spPr bwMode="auto">
          <a:xfrm flipH="1">
            <a:off x="1332000" y="2298008"/>
            <a:ext cx="6523590" cy="3110992"/>
          </a:xfrm>
          <a:custGeom>
            <a:avLst/>
            <a:gdLst>
              <a:gd name="T0" fmla="*/ 80276 w 80276"/>
              <a:gd name="T1" fmla="*/ 0 h 38300"/>
              <a:gd name="T2" fmla="*/ 41828 w 80276"/>
              <a:gd name="T3" fmla="*/ 30181 h 38300"/>
              <a:gd name="T4" fmla="*/ 0 w 80276"/>
              <a:gd name="T5" fmla="*/ 36564 h 38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276" h="38300">
                <a:moveTo>
                  <a:pt x="80276" y="0"/>
                </a:moveTo>
                <a:cubicBezTo>
                  <a:pt x="74288" y="11256"/>
                  <a:pt x="60207" y="22802"/>
                  <a:pt x="41828" y="30181"/>
                </a:cubicBezTo>
                <a:cubicBezTo>
                  <a:pt x="26638" y="36284"/>
                  <a:pt x="11598" y="38300"/>
                  <a:pt x="0" y="36564"/>
                </a:cubicBezTo>
              </a:path>
            </a:pathLst>
          </a:custGeom>
          <a:noFill/>
          <a:ln w="76200" cap="rnd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sz="48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Arial 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smtClean="0">
            <a:latin typeface="微軟正黑體" pitchFamily="34" charset="-120"/>
            <a:ea typeface="微軟正黑體" pitchFamily="34" charset="-12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7645</TotalTime>
  <Words>165</Words>
  <Application>Microsoft Office PowerPoint</Application>
  <PresentationFormat>如螢幕大小 (4:3)</PresentationFormat>
  <Paragraphs>86</Paragraphs>
  <Slides>44</Slides>
  <Notes>44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44</vt:i4>
      </vt:variant>
    </vt:vector>
  </HeadingPairs>
  <TitlesOfParts>
    <vt:vector size="46" baseType="lpstr"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mwhan</cp:lastModifiedBy>
  <cp:revision>1733</cp:revision>
  <dcterms:created xsi:type="dcterms:W3CDTF">2014-09-09T06:09:05Z</dcterms:created>
  <dcterms:modified xsi:type="dcterms:W3CDTF">2017-02-06T06:39:03Z</dcterms:modified>
</cp:coreProperties>
</file>